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5544800" cy="10058400"/>
  <p:notesSz cx="9312275" cy="14798675"/>
  <p:defaultTextStyle>
    <a:defPPr>
      <a:defRPr lang="en-US"/>
    </a:defPPr>
    <a:lvl1pPr marL="0" algn="l" defTabSz="1098377" rtl="0" eaLnBrk="1" latinLnBrk="0" hangingPunct="1">
      <a:defRPr sz="2162" kern="1200">
        <a:solidFill>
          <a:schemeClr val="tx1"/>
        </a:solidFill>
        <a:latin typeface="+mn-lt"/>
        <a:ea typeface="+mn-ea"/>
        <a:cs typeface="+mn-cs"/>
      </a:defRPr>
    </a:lvl1pPr>
    <a:lvl2pPr marL="549189" algn="l" defTabSz="1098377" rtl="0" eaLnBrk="1" latinLnBrk="0" hangingPunct="1">
      <a:defRPr sz="2162" kern="1200">
        <a:solidFill>
          <a:schemeClr val="tx1"/>
        </a:solidFill>
        <a:latin typeface="+mn-lt"/>
        <a:ea typeface="+mn-ea"/>
        <a:cs typeface="+mn-cs"/>
      </a:defRPr>
    </a:lvl2pPr>
    <a:lvl3pPr marL="1098377" algn="l" defTabSz="1098377" rtl="0" eaLnBrk="1" latinLnBrk="0" hangingPunct="1">
      <a:defRPr sz="2162" kern="1200">
        <a:solidFill>
          <a:schemeClr val="tx1"/>
        </a:solidFill>
        <a:latin typeface="+mn-lt"/>
        <a:ea typeface="+mn-ea"/>
        <a:cs typeface="+mn-cs"/>
      </a:defRPr>
    </a:lvl3pPr>
    <a:lvl4pPr marL="1647566" algn="l" defTabSz="1098377" rtl="0" eaLnBrk="1" latinLnBrk="0" hangingPunct="1">
      <a:defRPr sz="2162" kern="1200">
        <a:solidFill>
          <a:schemeClr val="tx1"/>
        </a:solidFill>
        <a:latin typeface="+mn-lt"/>
        <a:ea typeface="+mn-ea"/>
        <a:cs typeface="+mn-cs"/>
      </a:defRPr>
    </a:lvl4pPr>
    <a:lvl5pPr marL="2196755" algn="l" defTabSz="1098377" rtl="0" eaLnBrk="1" latinLnBrk="0" hangingPunct="1">
      <a:defRPr sz="2162" kern="1200">
        <a:solidFill>
          <a:schemeClr val="tx1"/>
        </a:solidFill>
        <a:latin typeface="+mn-lt"/>
        <a:ea typeface="+mn-ea"/>
        <a:cs typeface="+mn-cs"/>
      </a:defRPr>
    </a:lvl5pPr>
    <a:lvl6pPr marL="2745943" algn="l" defTabSz="1098377" rtl="0" eaLnBrk="1" latinLnBrk="0" hangingPunct="1">
      <a:defRPr sz="2162" kern="1200">
        <a:solidFill>
          <a:schemeClr val="tx1"/>
        </a:solidFill>
        <a:latin typeface="+mn-lt"/>
        <a:ea typeface="+mn-ea"/>
        <a:cs typeface="+mn-cs"/>
      </a:defRPr>
    </a:lvl6pPr>
    <a:lvl7pPr marL="3295132" algn="l" defTabSz="1098377" rtl="0" eaLnBrk="1" latinLnBrk="0" hangingPunct="1">
      <a:defRPr sz="2162" kern="1200">
        <a:solidFill>
          <a:schemeClr val="tx1"/>
        </a:solidFill>
        <a:latin typeface="+mn-lt"/>
        <a:ea typeface="+mn-ea"/>
        <a:cs typeface="+mn-cs"/>
      </a:defRPr>
    </a:lvl7pPr>
    <a:lvl8pPr marL="3844320" algn="l" defTabSz="1098377" rtl="0" eaLnBrk="1" latinLnBrk="0" hangingPunct="1">
      <a:defRPr sz="2162" kern="1200">
        <a:solidFill>
          <a:schemeClr val="tx1"/>
        </a:solidFill>
        <a:latin typeface="+mn-lt"/>
        <a:ea typeface="+mn-ea"/>
        <a:cs typeface="+mn-cs"/>
      </a:defRPr>
    </a:lvl8pPr>
    <a:lvl9pPr marL="4393509" algn="l" defTabSz="1098377" rtl="0" eaLnBrk="1" latinLnBrk="0" hangingPunct="1">
      <a:defRPr sz="21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95968" autoAdjust="0"/>
  </p:normalViewPr>
  <p:slideViewPr>
    <p:cSldViewPr snapToGrid="0">
      <p:cViewPr>
        <p:scale>
          <a:sx n="60" d="100"/>
          <a:sy n="60" d="100"/>
        </p:scale>
        <p:origin x="62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EA56-35E6-4A85-A6C9-0B88648CA1F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2ADB-8CBA-4FD7-8A71-50219F80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5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EA56-35E6-4A85-A6C9-0B88648CA1F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2ADB-8CBA-4FD7-8A71-50219F80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EA56-35E6-4A85-A6C9-0B88648CA1F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2ADB-8CBA-4FD7-8A71-50219F80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EA56-35E6-4A85-A6C9-0B88648CA1F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2ADB-8CBA-4FD7-8A71-50219F80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0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EA56-35E6-4A85-A6C9-0B88648CA1F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2ADB-8CBA-4FD7-8A71-50219F80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4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EA56-35E6-4A85-A6C9-0B88648CA1F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2ADB-8CBA-4FD7-8A71-50219F80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5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EA56-35E6-4A85-A6C9-0B88648CA1F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2ADB-8CBA-4FD7-8A71-50219F80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7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EA56-35E6-4A85-A6C9-0B88648CA1F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2ADB-8CBA-4FD7-8A71-50219F80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9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EA56-35E6-4A85-A6C9-0B88648CA1F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2ADB-8CBA-4FD7-8A71-50219F80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7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EA56-35E6-4A85-A6C9-0B88648CA1F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2ADB-8CBA-4FD7-8A71-50219F80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2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EA56-35E6-4A85-A6C9-0B88648CA1F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2ADB-8CBA-4FD7-8A71-50219F80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EA56-35E6-4A85-A6C9-0B88648CA1F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B2ADB-8CBA-4FD7-8A71-50219F80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8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730" y="6743845"/>
            <a:ext cx="1143000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41" y="397745"/>
            <a:ext cx="1809750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48" y="707308"/>
            <a:ext cx="1876425" cy="266700"/>
          </a:xfrm>
          <a:prstGeom prst="rect">
            <a:avLst/>
          </a:prstGeom>
        </p:spPr>
      </p:pic>
      <p:sp>
        <p:nvSpPr>
          <p:cNvPr id="14" name="Isosceles Triangle 13"/>
          <p:cNvSpPr/>
          <p:nvPr/>
        </p:nvSpPr>
        <p:spPr>
          <a:xfrm>
            <a:off x="890908" y="1013245"/>
            <a:ext cx="6899847" cy="288298"/>
          </a:xfrm>
          <a:prstGeom prst="triangle">
            <a:avLst>
              <a:gd name="adj" fmla="val 2427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798" y="1462049"/>
            <a:ext cx="1552575" cy="990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768" y="3446403"/>
            <a:ext cx="3810000" cy="1257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229" y="5025198"/>
            <a:ext cx="590550" cy="495300"/>
          </a:xfrm>
          <a:prstGeom prst="rect">
            <a:avLst/>
          </a:prstGeom>
        </p:spPr>
      </p:pic>
      <p:sp>
        <p:nvSpPr>
          <p:cNvPr id="24" name="Isosceles Triangle 23"/>
          <p:cNvSpPr/>
          <p:nvPr/>
        </p:nvSpPr>
        <p:spPr>
          <a:xfrm>
            <a:off x="6390393" y="4439948"/>
            <a:ext cx="3611845" cy="319781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5743" y="5964195"/>
            <a:ext cx="3629025" cy="904875"/>
          </a:xfrm>
          <a:prstGeom prst="rect">
            <a:avLst/>
          </a:prstGeom>
        </p:spPr>
      </p:pic>
      <p:sp>
        <p:nvSpPr>
          <p:cNvPr id="26" name="Isosceles Triangle 25"/>
          <p:cNvSpPr/>
          <p:nvPr/>
        </p:nvSpPr>
        <p:spPr>
          <a:xfrm>
            <a:off x="3599581" y="5670062"/>
            <a:ext cx="3286125" cy="294133"/>
          </a:xfrm>
          <a:prstGeom prst="triangle">
            <a:avLst>
              <a:gd name="adj" fmla="val 9040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5198" y="6205123"/>
            <a:ext cx="609600" cy="5048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3859" y="7682799"/>
            <a:ext cx="6772275" cy="962025"/>
          </a:xfrm>
          <a:prstGeom prst="rect">
            <a:avLst/>
          </a:prstGeom>
        </p:spPr>
      </p:pic>
      <p:sp>
        <p:nvSpPr>
          <p:cNvPr id="30" name="Isosceles Triangle 29"/>
          <p:cNvSpPr/>
          <p:nvPr/>
        </p:nvSpPr>
        <p:spPr>
          <a:xfrm>
            <a:off x="10214470" y="5976937"/>
            <a:ext cx="4888238" cy="2354005"/>
          </a:xfrm>
          <a:prstGeom prst="triangle">
            <a:avLst>
              <a:gd name="adj" fmla="val 75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09193" y="6767915"/>
            <a:ext cx="76200" cy="4191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472568" y="5486650"/>
            <a:ext cx="847725" cy="495300"/>
          </a:xfrm>
          <a:prstGeom prst="rect">
            <a:avLst/>
          </a:prstGeom>
        </p:spPr>
      </p:pic>
      <p:sp>
        <p:nvSpPr>
          <p:cNvPr id="35" name="Striped Right Arrow 34"/>
          <p:cNvSpPr/>
          <p:nvPr/>
        </p:nvSpPr>
        <p:spPr>
          <a:xfrm rot="19702800">
            <a:off x="9911440" y="6839541"/>
            <a:ext cx="3444946" cy="233186"/>
          </a:xfrm>
          <a:prstGeom prst="striped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30633" y="8310766"/>
            <a:ext cx="5172075" cy="1162050"/>
          </a:xfrm>
          <a:prstGeom prst="rect">
            <a:avLst/>
          </a:prstGeom>
        </p:spPr>
      </p:pic>
      <p:sp>
        <p:nvSpPr>
          <p:cNvPr id="38" name="Isosceles Triangle 37"/>
          <p:cNvSpPr/>
          <p:nvPr/>
        </p:nvSpPr>
        <p:spPr>
          <a:xfrm>
            <a:off x="4011562" y="6717205"/>
            <a:ext cx="5722950" cy="931515"/>
          </a:xfrm>
          <a:prstGeom prst="triangle">
            <a:avLst>
              <a:gd name="adj" fmla="val 8027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6200000">
            <a:off x="14262030" y="8214795"/>
            <a:ext cx="1937614" cy="486765"/>
          </a:xfrm>
          <a:prstGeom prst="triangle">
            <a:avLst>
              <a:gd name="adj" fmla="val 3331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8181749" y="1921571"/>
            <a:ext cx="498198" cy="175863"/>
            <a:chOff x="2960914" y="1912526"/>
            <a:chExt cx="498198" cy="175863"/>
          </a:xfrm>
        </p:grpSpPr>
        <p:sp>
          <p:nvSpPr>
            <p:cNvPr id="16" name="Striped Right Arrow 15"/>
            <p:cNvSpPr/>
            <p:nvPr/>
          </p:nvSpPr>
          <p:spPr>
            <a:xfrm>
              <a:off x="2960914" y="1912526"/>
              <a:ext cx="498198" cy="175863"/>
            </a:xfrm>
            <a:prstGeom prst="stripedRightArrow">
              <a:avLst>
                <a:gd name="adj1" fmla="val 30742"/>
                <a:gd name="adj2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093033" y="1919783"/>
              <a:ext cx="231573" cy="158445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1730072" y="834880"/>
            <a:ext cx="498198" cy="175863"/>
            <a:chOff x="2960914" y="1912526"/>
            <a:chExt cx="498198" cy="175863"/>
          </a:xfrm>
        </p:grpSpPr>
        <p:sp>
          <p:nvSpPr>
            <p:cNvPr id="48" name="Striped Right Arrow 47"/>
            <p:cNvSpPr/>
            <p:nvPr/>
          </p:nvSpPr>
          <p:spPr>
            <a:xfrm>
              <a:off x="2960914" y="1912526"/>
              <a:ext cx="498198" cy="175863"/>
            </a:xfrm>
            <a:prstGeom prst="stripedRightArrow">
              <a:avLst>
                <a:gd name="adj1" fmla="val 30742"/>
                <a:gd name="adj2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093033" y="1919783"/>
              <a:ext cx="231573" cy="158445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7309077" y="6501208"/>
            <a:ext cx="498198" cy="175863"/>
            <a:chOff x="2960914" y="1912526"/>
            <a:chExt cx="498198" cy="175863"/>
          </a:xfrm>
        </p:grpSpPr>
        <p:sp>
          <p:nvSpPr>
            <p:cNvPr id="51" name="Striped Right Arrow 50"/>
            <p:cNvSpPr/>
            <p:nvPr/>
          </p:nvSpPr>
          <p:spPr>
            <a:xfrm>
              <a:off x="2960914" y="1912526"/>
              <a:ext cx="498198" cy="175863"/>
            </a:xfrm>
            <a:prstGeom prst="stripedRightArrow">
              <a:avLst>
                <a:gd name="adj1" fmla="val 30742"/>
                <a:gd name="adj2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093033" y="1919783"/>
              <a:ext cx="231573" cy="158445"/>
            </a:xfrm>
            <a:prstGeom prst="rect">
              <a:avLst/>
            </a:prstGeom>
          </p:spPr>
        </p:pic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71173" y="6892245"/>
            <a:ext cx="357794" cy="24480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7173" y="848182"/>
            <a:ext cx="762000" cy="3048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26" y="971714"/>
            <a:ext cx="362536" cy="362536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4834846" y="4317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6725688" y="5207282"/>
            <a:ext cx="1580213" cy="4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881354" y="5019186"/>
            <a:ext cx="1424548" cy="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46907" y="4695111"/>
            <a:ext cx="2179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1200" dirty="0" smtClean="0">
                <a:solidFill>
                  <a:srgbClr val="FF0000"/>
                </a:solidFill>
              </a:rPr>
              <a:t>all parent’s method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method name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m</a:t>
            </a:r>
            <a:r>
              <a:rPr lang="en-US" sz="1200" dirty="0" smtClean="0">
                <a:solidFill>
                  <a:srgbClr val="FF0000"/>
                </a:solidFill>
              </a:rPr>
              <a:t>ethod’s object class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method’s block diagram snippet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message transport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m</a:t>
            </a:r>
            <a:r>
              <a:rPr lang="en-US" sz="1200" dirty="0" smtClean="0">
                <a:solidFill>
                  <a:srgbClr val="FF0000"/>
                </a:solidFill>
              </a:rPr>
              <a:t>essage recipient method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92663" y="6457535"/>
            <a:ext cx="231573" cy="1584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54797" y="6420016"/>
            <a:ext cx="231573" cy="158445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 flipH="1">
            <a:off x="7055473" y="5413896"/>
            <a:ext cx="1250428" cy="62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7688165" y="5616750"/>
            <a:ext cx="647233" cy="78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27" idx="0"/>
          </p:cNvCxnSpPr>
          <p:nvPr/>
        </p:nvCxnSpPr>
        <p:spPr>
          <a:xfrm flipH="1">
            <a:off x="8559998" y="5831460"/>
            <a:ext cx="25398" cy="37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17"/>
          <a:srcRect l="-1992" t="9463" r="1992" b="69245"/>
          <a:stretch/>
        </p:blipFill>
        <p:spPr>
          <a:xfrm>
            <a:off x="14387379" y="8396320"/>
            <a:ext cx="600075" cy="123713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4714535" y="5762894"/>
            <a:ext cx="2171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</a:t>
            </a:r>
            <a:r>
              <a:rPr lang="en-US" sz="1200" dirty="0" smtClean="0">
                <a:solidFill>
                  <a:srgbClr val="FF0000"/>
                </a:solidFill>
              </a:rPr>
              <a:t>xpand method’s block diagram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5"/>
          <a:srcRect t="63804" r="69642" b="4219"/>
          <a:stretch/>
        </p:blipFill>
        <p:spPr>
          <a:xfrm>
            <a:off x="7946086" y="6366735"/>
            <a:ext cx="471326" cy="316754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5"/>
          <a:srcRect t="63804" r="69642" b="4219"/>
          <a:stretch/>
        </p:blipFill>
        <p:spPr>
          <a:xfrm>
            <a:off x="5933816" y="5184247"/>
            <a:ext cx="471326" cy="316754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341" y="1321527"/>
            <a:ext cx="8124825" cy="1895475"/>
          </a:xfrm>
          <a:prstGeom prst="rect">
            <a:avLst/>
          </a:prstGeom>
        </p:spPr>
      </p:pic>
      <p:sp>
        <p:nvSpPr>
          <p:cNvPr id="22" name="Isosceles Triangle 21"/>
          <p:cNvSpPr/>
          <p:nvPr/>
        </p:nvSpPr>
        <p:spPr>
          <a:xfrm>
            <a:off x="7293076" y="2204599"/>
            <a:ext cx="3038169" cy="1236292"/>
          </a:xfrm>
          <a:prstGeom prst="triangle">
            <a:avLst>
              <a:gd name="adj" fmla="val 8918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18"/>
          <a:srcRect l="19836" t="82866" r="71088"/>
          <a:stretch/>
        </p:blipFill>
        <p:spPr>
          <a:xfrm>
            <a:off x="4714535" y="6844780"/>
            <a:ext cx="737419" cy="32476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 rotWithShape="1">
          <a:blip r:embed="rId18"/>
          <a:srcRect l="33333" t="80206" r="58199" b="-1587"/>
          <a:stretch/>
        </p:blipFill>
        <p:spPr>
          <a:xfrm>
            <a:off x="5176684" y="6791948"/>
            <a:ext cx="688002" cy="405259"/>
          </a:xfrm>
          <a:prstGeom prst="rect">
            <a:avLst/>
          </a:prstGeom>
        </p:spPr>
      </p:pic>
      <p:cxnSp>
        <p:nvCxnSpPr>
          <p:cNvPr id="104" name="Straight Arrow Connector 103"/>
          <p:cNvCxnSpPr/>
          <p:nvPr/>
        </p:nvCxnSpPr>
        <p:spPr>
          <a:xfrm flipV="1">
            <a:off x="9641085" y="4368988"/>
            <a:ext cx="181341" cy="45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4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145" y="4387474"/>
            <a:ext cx="7153275" cy="1581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105" y="1213818"/>
            <a:ext cx="1076325" cy="628650"/>
          </a:xfrm>
          <a:prstGeom prst="rect">
            <a:avLst/>
          </a:prstGeom>
        </p:spPr>
      </p:pic>
      <p:sp>
        <p:nvSpPr>
          <p:cNvPr id="32" name="Isosceles Triangle 31"/>
          <p:cNvSpPr/>
          <p:nvPr/>
        </p:nvSpPr>
        <p:spPr>
          <a:xfrm>
            <a:off x="664714" y="1822952"/>
            <a:ext cx="5172075" cy="790759"/>
          </a:xfrm>
          <a:prstGeom prst="triangle">
            <a:avLst>
              <a:gd name="adj" fmla="val 5570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17" y="2732857"/>
            <a:ext cx="5724525" cy="2171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104" y="1213818"/>
            <a:ext cx="600075" cy="581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085" y="2982004"/>
            <a:ext cx="571500" cy="523875"/>
          </a:xfrm>
          <a:prstGeom prst="rect">
            <a:avLst/>
          </a:prstGeom>
        </p:spPr>
      </p:pic>
      <p:sp>
        <p:nvSpPr>
          <p:cNvPr id="39" name="Striped Right Arrow 38"/>
          <p:cNvSpPr/>
          <p:nvPr/>
        </p:nvSpPr>
        <p:spPr>
          <a:xfrm>
            <a:off x="6024814" y="3202083"/>
            <a:ext cx="498198" cy="175863"/>
          </a:xfrm>
          <a:prstGeom prst="stripedRightArrow">
            <a:avLst>
              <a:gd name="adj1" fmla="val 30742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6933" y="3209340"/>
            <a:ext cx="231573" cy="158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0869" y="4249951"/>
            <a:ext cx="1990725" cy="828675"/>
          </a:xfrm>
          <a:prstGeom prst="rect">
            <a:avLst/>
          </a:prstGeom>
        </p:spPr>
      </p:pic>
      <p:sp>
        <p:nvSpPr>
          <p:cNvPr id="41" name="Isosceles Triangle 40"/>
          <p:cNvSpPr/>
          <p:nvPr/>
        </p:nvSpPr>
        <p:spPr>
          <a:xfrm>
            <a:off x="5068783" y="3513135"/>
            <a:ext cx="2185457" cy="657195"/>
          </a:xfrm>
          <a:prstGeom prst="triangle">
            <a:avLst>
              <a:gd name="adj" fmla="val 8346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9713" y="5968624"/>
            <a:ext cx="7353300" cy="1914525"/>
          </a:xfrm>
          <a:prstGeom prst="rect">
            <a:avLst/>
          </a:prstGeom>
        </p:spPr>
      </p:pic>
      <p:sp>
        <p:nvSpPr>
          <p:cNvPr id="51" name="Striped Right Arrow 50"/>
          <p:cNvSpPr/>
          <p:nvPr/>
        </p:nvSpPr>
        <p:spPr>
          <a:xfrm rot="18209460">
            <a:off x="4389813" y="4515845"/>
            <a:ext cx="5857047" cy="138431"/>
          </a:xfrm>
          <a:prstGeom prst="stripedRightArrow">
            <a:avLst>
              <a:gd name="adj1" fmla="val 30742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>
            <a:off x="2429590" y="4817457"/>
            <a:ext cx="6649882" cy="1123058"/>
          </a:xfrm>
          <a:prstGeom prst="triangle">
            <a:avLst>
              <a:gd name="adj" fmla="val 6097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776" y="8725745"/>
            <a:ext cx="4086225" cy="685800"/>
          </a:xfrm>
          <a:prstGeom prst="rect">
            <a:avLst/>
          </a:prstGeom>
        </p:spPr>
      </p:pic>
      <p:sp>
        <p:nvSpPr>
          <p:cNvPr id="43" name="Isosceles Triangle 42"/>
          <p:cNvSpPr/>
          <p:nvPr/>
        </p:nvSpPr>
        <p:spPr>
          <a:xfrm>
            <a:off x="2061670" y="6974508"/>
            <a:ext cx="1325963" cy="1723128"/>
          </a:xfrm>
          <a:prstGeom prst="triangle">
            <a:avLst>
              <a:gd name="adj" fmla="val 6513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2094" y="2872579"/>
            <a:ext cx="231573" cy="1584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5307" y="2385027"/>
            <a:ext cx="5314950" cy="1057275"/>
          </a:xfrm>
          <a:prstGeom prst="rect">
            <a:avLst/>
          </a:prstGeom>
        </p:spPr>
      </p:pic>
      <p:sp>
        <p:nvSpPr>
          <p:cNvPr id="54" name="Isosceles Triangle 53"/>
          <p:cNvSpPr/>
          <p:nvPr/>
        </p:nvSpPr>
        <p:spPr>
          <a:xfrm>
            <a:off x="9146994" y="1842468"/>
            <a:ext cx="5146412" cy="524183"/>
          </a:xfrm>
          <a:prstGeom prst="triangle">
            <a:avLst>
              <a:gd name="adj" fmla="val 626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9606298" y="2909210"/>
            <a:ext cx="5458510" cy="1478263"/>
          </a:xfrm>
          <a:prstGeom prst="triangle">
            <a:avLst>
              <a:gd name="adj" fmla="val 7335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4834846" y="4317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7333" y="3162932"/>
            <a:ext cx="231573" cy="15844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9467" y="3125413"/>
            <a:ext cx="231573" cy="15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0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01" y="1491916"/>
            <a:ext cx="13768388" cy="3279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44" y="5647322"/>
            <a:ext cx="13811250" cy="40576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834846" y="4317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95706" y="684119"/>
            <a:ext cx="34488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Actor class tree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25369" y="4939436"/>
            <a:ext cx="60418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Instrument driver class tree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403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31</Words>
  <Application>Microsoft Office PowerPoint</Application>
  <PresentationFormat>Custom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LANL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Fedor Balakirev</dc:creator>
  <cp:lastModifiedBy>Fedor Balakirev</cp:lastModifiedBy>
  <cp:revision>34</cp:revision>
  <cp:lastPrinted>2016-09-23T18:27:31Z</cp:lastPrinted>
  <dcterms:created xsi:type="dcterms:W3CDTF">2016-09-23T15:02:13Z</dcterms:created>
  <dcterms:modified xsi:type="dcterms:W3CDTF">2016-09-23T20:19:40Z</dcterms:modified>
</cp:coreProperties>
</file>