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41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90D6-1FCE-4B65-98C1-871AF9430B51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A4FC254-D162-46C3-9389-85EB40078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7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90D6-1FCE-4B65-98C1-871AF9430B51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4FC254-D162-46C3-9389-85EB40078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9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90D6-1FCE-4B65-98C1-871AF9430B51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4FC254-D162-46C3-9389-85EB40078C1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5196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90D6-1FCE-4B65-98C1-871AF9430B51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4FC254-D162-46C3-9389-85EB40078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45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90D6-1FCE-4B65-98C1-871AF9430B51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4FC254-D162-46C3-9389-85EB40078C1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0599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90D6-1FCE-4B65-98C1-871AF9430B51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4FC254-D162-46C3-9389-85EB40078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61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90D6-1FCE-4B65-98C1-871AF9430B51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C254-D162-46C3-9389-85EB40078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39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90D6-1FCE-4B65-98C1-871AF9430B51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C254-D162-46C3-9389-85EB40078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3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90D6-1FCE-4B65-98C1-871AF9430B51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C254-D162-46C3-9389-85EB40078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5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90D6-1FCE-4B65-98C1-871AF9430B51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4FC254-D162-46C3-9389-85EB40078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6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90D6-1FCE-4B65-98C1-871AF9430B51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4FC254-D162-46C3-9389-85EB40078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5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90D6-1FCE-4B65-98C1-871AF9430B51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4FC254-D162-46C3-9389-85EB40078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7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90D6-1FCE-4B65-98C1-871AF9430B51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C254-D162-46C3-9389-85EB40078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4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90D6-1FCE-4B65-98C1-871AF9430B51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C254-D162-46C3-9389-85EB40078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3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90D6-1FCE-4B65-98C1-871AF9430B51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C254-D162-46C3-9389-85EB40078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2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90D6-1FCE-4B65-98C1-871AF9430B51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4FC254-D162-46C3-9389-85EB40078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6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090D6-1FCE-4B65-98C1-871AF9430B51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A4FC254-D162-46C3-9389-85EB40078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8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7E0C61-CDDF-4864-A0D1-744B98DD0327}"/>
              </a:ext>
            </a:extLst>
          </p:cNvPr>
          <p:cNvSpPr txBox="1"/>
          <p:nvPr/>
        </p:nvSpPr>
        <p:spPr>
          <a:xfrm>
            <a:off x="1876388" y="682599"/>
            <a:ext cx="22883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 err="1">
                <a:solidFill>
                  <a:srgbClr val="FF0000"/>
                </a:solidFill>
              </a:rPr>
              <a:t>Câu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hỏi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18A1A24-DF41-4C74-A5E9-E9BAD08DFF78}"/>
              </a:ext>
            </a:extLst>
          </p:cNvPr>
          <p:cNvSpPr/>
          <p:nvPr/>
        </p:nvSpPr>
        <p:spPr>
          <a:xfrm>
            <a:off x="698037" y="1696824"/>
            <a:ext cx="961081" cy="88612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BA01B71-337B-437B-9AA7-908DEFDE814C}"/>
              </a:ext>
            </a:extLst>
          </p:cNvPr>
          <p:cNvSpPr/>
          <p:nvPr/>
        </p:nvSpPr>
        <p:spPr>
          <a:xfrm>
            <a:off x="698036" y="3833568"/>
            <a:ext cx="961081" cy="88612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28C3CBF-0B04-48CA-A336-842B122FD7B4}"/>
              </a:ext>
            </a:extLst>
          </p:cNvPr>
          <p:cNvSpPr/>
          <p:nvPr/>
        </p:nvSpPr>
        <p:spPr>
          <a:xfrm>
            <a:off x="698035" y="2765196"/>
            <a:ext cx="961081" cy="88612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29F33E-B489-448D-82DB-C08EB002723C}"/>
              </a:ext>
            </a:extLst>
          </p:cNvPr>
          <p:cNvSpPr txBox="1"/>
          <p:nvPr/>
        </p:nvSpPr>
        <p:spPr>
          <a:xfrm>
            <a:off x="1876388" y="1785941"/>
            <a:ext cx="6786845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Câu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hỏi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 1: </a:t>
            </a:r>
            <a:r>
              <a:rPr lang="en-US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Nội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 dung </a:t>
            </a:r>
            <a:r>
              <a:rPr lang="en-US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câu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hỏi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 1?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6F84DC-566E-4B12-9C03-999256811F27}"/>
              </a:ext>
            </a:extLst>
          </p:cNvPr>
          <p:cNvSpPr txBox="1"/>
          <p:nvPr/>
        </p:nvSpPr>
        <p:spPr>
          <a:xfrm>
            <a:off x="1876387" y="2854313"/>
            <a:ext cx="6786845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Câu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hỏi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 2: </a:t>
            </a:r>
            <a:r>
              <a:rPr lang="en-US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Nội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 dung </a:t>
            </a:r>
            <a:r>
              <a:rPr lang="en-US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câu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hỏi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 2?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28E296-A81F-41BE-B0EF-D0F4878245FC}"/>
              </a:ext>
            </a:extLst>
          </p:cNvPr>
          <p:cNvSpPr txBox="1"/>
          <p:nvPr/>
        </p:nvSpPr>
        <p:spPr>
          <a:xfrm>
            <a:off x="1876388" y="3922685"/>
            <a:ext cx="6786845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Câu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hỏi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 3: </a:t>
            </a:r>
            <a:r>
              <a:rPr lang="en-US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Nội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 dung </a:t>
            </a:r>
            <a:r>
              <a:rPr lang="en-US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câu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hỏi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 3?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0AC06E1-61E3-4654-809F-F51E29195F44}"/>
              </a:ext>
            </a:extLst>
          </p:cNvPr>
          <p:cNvSpPr/>
          <p:nvPr/>
        </p:nvSpPr>
        <p:spPr>
          <a:xfrm>
            <a:off x="3641556" y="6088554"/>
            <a:ext cx="1046375" cy="4045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Đúng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3968D36-96A7-47AD-96A9-21F05F42C2D3}"/>
              </a:ext>
            </a:extLst>
          </p:cNvPr>
          <p:cNvSpPr/>
          <p:nvPr/>
        </p:nvSpPr>
        <p:spPr>
          <a:xfrm>
            <a:off x="5618375" y="6088554"/>
            <a:ext cx="878098" cy="40450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Sai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E2518BC-0DC4-4CC8-AAEC-E498DBADA6EA}"/>
              </a:ext>
            </a:extLst>
          </p:cNvPr>
          <p:cNvSpPr/>
          <p:nvPr/>
        </p:nvSpPr>
        <p:spPr>
          <a:xfrm>
            <a:off x="9813303" y="5769045"/>
            <a:ext cx="1527142" cy="6390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Bắt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đầu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8" name="Star: 7 Points 47">
            <a:extLst>
              <a:ext uri="{FF2B5EF4-FFF2-40B4-BE49-F238E27FC236}">
                <a16:creationId xmlns:a16="http://schemas.microsoft.com/office/drawing/2014/main" id="{35781DA3-B40D-488D-A427-3B08C336FDC7}"/>
              </a:ext>
            </a:extLst>
          </p:cNvPr>
          <p:cNvSpPr/>
          <p:nvPr/>
        </p:nvSpPr>
        <p:spPr>
          <a:xfrm>
            <a:off x="9813303" y="292231"/>
            <a:ext cx="1932495" cy="1036948"/>
          </a:xfrm>
          <a:prstGeom prst="star7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Hết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giờ</a:t>
            </a:r>
            <a:endParaRPr lang="en-US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0" name="Smiley Face 49">
            <a:extLst>
              <a:ext uri="{FF2B5EF4-FFF2-40B4-BE49-F238E27FC236}">
                <a16:creationId xmlns:a16="http://schemas.microsoft.com/office/drawing/2014/main" id="{0D703219-6880-4EBB-A3C1-D31267262B95}"/>
              </a:ext>
            </a:extLst>
          </p:cNvPr>
          <p:cNvSpPr/>
          <p:nvPr/>
        </p:nvSpPr>
        <p:spPr>
          <a:xfrm>
            <a:off x="3641556" y="5062194"/>
            <a:ext cx="980387" cy="848412"/>
          </a:xfrm>
          <a:prstGeom prst="smileyFac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miley Face 51">
            <a:extLst>
              <a:ext uri="{FF2B5EF4-FFF2-40B4-BE49-F238E27FC236}">
                <a16:creationId xmlns:a16="http://schemas.microsoft.com/office/drawing/2014/main" id="{7DE114CD-B570-44FB-A822-1B35C5D8F38A}"/>
              </a:ext>
            </a:extLst>
          </p:cNvPr>
          <p:cNvSpPr/>
          <p:nvPr/>
        </p:nvSpPr>
        <p:spPr>
          <a:xfrm>
            <a:off x="5483091" y="5062194"/>
            <a:ext cx="980387" cy="848412"/>
          </a:xfrm>
          <a:prstGeom prst="smileyFace">
            <a:avLst>
              <a:gd name="adj" fmla="val -465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9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4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6" grpId="0" animBg="1"/>
      <p:bldP spid="26" grpId="1" animBg="1"/>
      <p:bldP spid="27" grpId="0" animBg="1"/>
      <p:bldP spid="27" grpId="1" animBg="1"/>
      <p:bldP spid="50" grpId="0" animBg="1"/>
      <p:bldP spid="50" grpId="1" animBg="1"/>
      <p:bldP spid="52" grpId="0" animBg="1"/>
      <p:bldP spid="52" grpId="1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</TotalTime>
  <Words>41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Century Gothic</vt:lpstr>
      <vt:lpstr>Wingdings 3</vt:lpstr>
      <vt:lpstr>Wisp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2021-11-01T09:34:36Z</dcterms:created>
  <dcterms:modified xsi:type="dcterms:W3CDTF">2021-11-01T10:10:31Z</dcterms:modified>
</cp:coreProperties>
</file>