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AFA4F-3A03-4527-84E0-C6F7C43AD24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EE63B-534D-41C0-97A0-34B6B5F42558}">
      <dgm:prSet phldrT="[Text]"/>
      <dgm:spPr/>
      <dgm:t>
        <a:bodyPr/>
        <a:lstStyle/>
        <a:p>
          <a:endParaRPr lang="en-US" dirty="0"/>
        </a:p>
      </dgm:t>
    </dgm:pt>
    <dgm:pt modelId="{067C86BC-21A4-4BFC-8ABB-8B6678A8A6F9}" type="parTrans" cxnId="{DD974FD1-2A12-43F8-8516-942D411092F9}">
      <dgm:prSet/>
      <dgm:spPr/>
      <dgm:t>
        <a:bodyPr/>
        <a:lstStyle/>
        <a:p>
          <a:endParaRPr lang="en-US"/>
        </a:p>
      </dgm:t>
    </dgm:pt>
    <dgm:pt modelId="{7706686F-3105-42BD-AC2E-DB61B2673B9A}" type="sibTrans" cxnId="{DD974FD1-2A12-43F8-8516-942D411092F9}">
      <dgm:prSet/>
      <dgm:spPr/>
      <dgm:t>
        <a:bodyPr/>
        <a:lstStyle/>
        <a:p>
          <a:endParaRPr lang="en-US"/>
        </a:p>
      </dgm:t>
    </dgm:pt>
    <dgm:pt modelId="{ED67129C-8E96-4B78-946D-2C2A27CD7C2C}">
      <dgm:prSet phldrT="[Text]" custT="1"/>
      <dgm:spPr/>
      <dgm:t>
        <a:bodyPr/>
        <a:lstStyle/>
        <a:p>
          <a:r>
            <a:rPr lang="en-US" sz="3600" dirty="0" err="1">
              <a:latin typeface="Cambria" panose="02040503050406030204" pitchFamily="18" charset="0"/>
              <a:ea typeface="Cambria" panose="02040503050406030204" pitchFamily="18" charset="0"/>
            </a:rPr>
            <a:t>Bé</a:t>
          </a:r>
          <a:r>
            <a:rPr lang="en-US" sz="3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dirty="0" err="1">
              <a:latin typeface="Cambria" panose="02040503050406030204" pitchFamily="18" charset="0"/>
              <a:ea typeface="Cambria" panose="02040503050406030204" pitchFamily="18" charset="0"/>
            </a:rPr>
            <a:t>khám</a:t>
          </a:r>
          <a:r>
            <a:rPr lang="en-US" sz="3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dirty="0" err="1">
              <a:latin typeface="Cambria" panose="02040503050406030204" pitchFamily="18" charset="0"/>
              <a:ea typeface="Cambria" panose="02040503050406030204" pitchFamily="18" charset="0"/>
            </a:rPr>
            <a:t>phá</a:t>
          </a:r>
          <a:r>
            <a:rPr lang="en-US" sz="3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dirty="0" err="1">
              <a:latin typeface="Cambria" panose="02040503050406030204" pitchFamily="18" charset="0"/>
              <a:ea typeface="Cambria" panose="02040503050406030204" pitchFamily="18" charset="0"/>
            </a:rPr>
            <a:t>về</a:t>
          </a:r>
          <a:r>
            <a:rPr lang="en-US" sz="3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dirty="0" err="1">
              <a:latin typeface="Cambria" panose="02040503050406030204" pitchFamily="18" charset="0"/>
              <a:ea typeface="Cambria" panose="02040503050406030204" pitchFamily="18" charset="0"/>
            </a:rPr>
            <a:t>rùa</a:t>
          </a:r>
          <a:r>
            <a:rPr lang="en-US" sz="3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dirty="0" err="1">
              <a:latin typeface="Cambria" panose="02040503050406030204" pitchFamily="18" charset="0"/>
              <a:ea typeface="Cambria" panose="02040503050406030204" pitchFamily="18" charset="0"/>
            </a:rPr>
            <a:t>biển</a:t>
          </a:r>
          <a:r>
            <a:rPr lang="en-US" sz="3600" dirty="0">
              <a:latin typeface="Cambria" panose="02040503050406030204" pitchFamily="18" charset="0"/>
              <a:ea typeface="Cambria" panose="02040503050406030204" pitchFamily="18" charset="0"/>
            </a:rPr>
            <a:t>.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EADDBBE-A706-440F-AA6C-918DF91ABBD9}" type="parTrans" cxnId="{48918CCE-2BF8-4394-9684-ACD825803FD7}">
      <dgm:prSet/>
      <dgm:spPr/>
      <dgm:t>
        <a:bodyPr/>
        <a:lstStyle/>
        <a:p>
          <a:endParaRPr lang="en-US"/>
        </a:p>
      </dgm:t>
    </dgm:pt>
    <dgm:pt modelId="{540ECCD3-8035-416B-8743-E51065B7D591}" type="sibTrans" cxnId="{48918CCE-2BF8-4394-9684-ACD825803FD7}">
      <dgm:prSet/>
      <dgm:spPr/>
      <dgm:t>
        <a:bodyPr/>
        <a:lstStyle/>
        <a:p>
          <a:endParaRPr lang="en-US"/>
        </a:p>
      </dgm:t>
    </dgm:pt>
    <dgm:pt modelId="{9B0E98A6-B826-434D-9BF2-2F3ABEC2FBE2}">
      <dgm:prSet phldrT="[Text]"/>
      <dgm:spPr/>
      <dgm:t>
        <a:bodyPr/>
        <a:lstStyle/>
        <a:p>
          <a:endParaRPr lang="en-US" dirty="0"/>
        </a:p>
      </dgm:t>
    </dgm:pt>
    <dgm:pt modelId="{80EC2522-3E7C-4229-ACAD-7E004A862F49}" type="parTrans" cxnId="{8A092B42-A4B8-47E4-8586-6FB369959B4A}">
      <dgm:prSet/>
      <dgm:spPr/>
      <dgm:t>
        <a:bodyPr/>
        <a:lstStyle/>
        <a:p>
          <a:endParaRPr lang="en-US"/>
        </a:p>
      </dgm:t>
    </dgm:pt>
    <dgm:pt modelId="{BF312511-2C7B-4299-94FD-0E20E717444F}" type="sibTrans" cxnId="{8A092B42-A4B8-47E4-8586-6FB369959B4A}">
      <dgm:prSet/>
      <dgm:spPr/>
      <dgm:t>
        <a:bodyPr/>
        <a:lstStyle/>
        <a:p>
          <a:endParaRPr lang="en-US"/>
        </a:p>
      </dgm:t>
    </dgm:pt>
    <dgm:pt modelId="{1F10485A-9322-4F64-B9A9-1A0945F7D16E}">
      <dgm:prSet/>
      <dgm:spPr/>
      <dgm:t>
        <a:bodyPr/>
        <a:lstStyle/>
        <a:p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Trò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chơi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sáng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tạo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: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bé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làm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con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rùa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E46CB1D-7303-4E61-B603-78C9E28C0DEC}" type="parTrans" cxnId="{782CB6D8-521F-483C-920F-F1F5E04B2BE5}">
      <dgm:prSet/>
      <dgm:spPr/>
      <dgm:t>
        <a:bodyPr/>
        <a:lstStyle/>
        <a:p>
          <a:endParaRPr lang="en-US"/>
        </a:p>
      </dgm:t>
    </dgm:pt>
    <dgm:pt modelId="{E30A9105-3BF8-4FBF-8A20-493BAC715018}" type="sibTrans" cxnId="{782CB6D8-521F-483C-920F-F1F5E04B2BE5}">
      <dgm:prSet/>
      <dgm:spPr/>
      <dgm:t>
        <a:bodyPr/>
        <a:lstStyle/>
        <a:p>
          <a:endParaRPr lang="en-US"/>
        </a:p>
      </dgm:t>
    </dgm:pt>
    <dgm:pt modelId="{590013F1-E19F-492E-A99E-0BBB1B3F4F90}" type="pres">
      <dgm:prSet presAssocID="{A41AFA4F-3A03-4527-84E0-C6F7C43AD24F}" presName="Name0" presStyleCnt="0">
        <dgm:presLayoutVars>
          <dgm:dir/>
          <dgm:animLvl val="lvl"/>
          <dgm:resizeHandles/>
        </dgm:presLayoutVars>
      </dgm:prSet>
      <dgm:spPr/>
    </dgm:pt>
    <dgm:pt modelId="{952A574A-3DB3-4A58-98A7-B2D5847646C8}" type="pres">
      <dgm:prSet presAssocID="{514EE63B-534D-41C0-97A0-34B6B5F42558}" presName="linNode" presStyleCnt="0"/>
      <dgm:spPr/>
    </dgm:pt>
    <dgm:pt modelId="{C05DF680-1954-435B-B78F-023F25947A47}" type="pres">
      <dgm:prSet presAssocID="{514EE63B-534D-41C0-97A0-34B6B5F42558}" presName="parentShp" presStyleLbl="node1" presStyleIdx="0" presStyleCnt="2" custScaleX="67974" custScaleY="85718">
        <dgm:presLayoutVars>
          <dgm:bulletEnabled val="1"/>
        </dgm:presLayoutVars>
      </dgm:prSet>
      <dgm:spPr/>
    </dgm:pt>
    <dgm:pt modelId="{43911B2F-0004-4B80-9E22-660473E1A04A}" type="pres">
      <dgm:prSet presAssocID="{514EE63B-534D-41C0-97A0-34B6B5F42558}" presName="childShp" presStyleLbl="bgAccFollowNode1" presStyleIdx="0" presStyleCnt="2">
        <dgm:presLayoutVars>
          <dgm:bulletEnabled val="1"/>
        </dgm:presLayoutVars>
      </dgm:prSet>
      <dgm:spPr/>
    </dgm:pt>
    <dgm:pt modelId="{DD26380E-42E3-413F-BBF1-13BBD4C8B818}" type="pres">
      <dgm:prSet presAssocID="{7706686F-3105-42BD-AC2E-DB61B2673B9A}" presName="spacing" presStyleCnt="0"/>
      <dgm:spPr/>
    </dgm:pt>
    <dgm:pt modelId="{FABB67CF-4C05-4859-AB98-7CF6541E58A6}" type="pres">
      <dgm:prSet presAssocID="{9B0E98A6-B826-434D-9BF2-2F3ABEC2FBE2}" presName="linNode" presStyleCnt="0"/>
      <dgm:spPr/>
    </dgm:pt>
    <dgm:pt modelId="{C2571A5B-2E63-49D7-9905-CE9B651C5B03}" type="pres">
      <dgm:prSet presAssocID="{9B0E98A6-B826-434D-9BF2-2F3ABEC2FBE2}" presName="parentShp" presStyleLbl="node1" presStyleIdx="1" presStyleCnt="2" custScaleX="67974" custScaleY="85718">
        <dgm:presLayoutVars>
          <dgm:bulletEnabled val="1"/>
        </dgm:presLayoutVars>
      </dgm:prSet>
      <dgm:spPr/>
    </dgm:pt>
    <dgm:pt modelId="{39A453DD-C7D6-4860-B71D-42125289BD78}" type="pres">
      <dgm:prSet presAssocID="{9B0E98A6-B826-434D-9BF2-2F3ABEC2FBE2}" presName="childShp" presStyleLbl="bgAccFollowNode1" presStyleIdx="1" presStyleCnt="2">
        <dgm:presLayoutVars>
          <dgm:bulletEnabled val="1"/>
        </dgm:presLayoutVars>
      </dgm:prSet>
      <dgm:spPr>
        <a:xfrm>
          <a:off x="1974396" y="2026118"/>
          <a:ext cx="3526253" cy="1841496"/>
        </a:xfrm>
        <a:prstGeom prst="rightArrow">
          <a:avLst>
            <a:gd name="adj1" fmla="val 75000"/>
            <a:gd name="adj2" fmla="val 50000"/>
          </a:avLst>
        </a:prstGeom>
      </dgm:spPr>
    </dgm:pt>
  </dgm:ptLst>
  <dgm:cxnLst>
    <dgm:cxn modelId="{6873CB1D-D307-4CBC-AC22-0EF57A7360E2}" type="presOf" srcId="{A41AFA4F-3A03-4527-84E0-C6F7C43AD24F}" destId="{590013F1-E19F-492E-A99E-0BBB1B3F4F90}" srcOrd="0" destOrd="0" presId="urn:microsoft.com/office/officeart/2005/8/layout/vList6"/>
    <dgm:cxn modelId="{5753013E-DDD0-4651-90B0-805F70B0017C}" type="presOf" srcId="{ED67129C-8E96-4B78-946D-2C2A27CD7C2C}" destId="{43911B2F-0004-4B80-9E22-660473E1A04A}" srcOrd="0" destOrd="0" presId="urn:microsoft.com/office/officeart/2005/8/layout/vList6"/>
    <dgm:cxn modelId="{8A092B42-A4B8-47E4-8586-6FB369959B4A}" srcId="{A41AFA4F-3A03-4527-84E0-C6F7C43AD24F}" destId="{9B0E98A6-B826-434D-9BF2-2F3ABEC2FBE2}" srcOrd="1" destOrd="0" parTransId="{80EC2522-3E7C-4229-ACAD-7E004A862F49}" sibTransId="{BF312511-2C7B-4299-94FD-0E20E717444F}"/>
    <dgm:cxn modelId="{F5FDB763-429B-4CDD-B9C9-A24FB3FBE4D7}" type="presOf" srcId="{1F10485A-9322-4F64-B9A9-1A0945F7D16E}" destId="{39A453DD-C7D6-4860-B71D-42125289BD78}" srcOrd="0" destOrd="0" presId="urn:microsoft.com/office/officeart/2005/8/layout/vList6"/>
    <dgm:cxn modelId="{6AA59574-AF83-43ED-ADC9-8B32B4E8602A}" type="presOf" srcId="{9B0E98A6-B826-434D-9BF2-2F3ABEC2FBE2}" destId="{C2571A5B-2E63-49D7-9905-CE9B651C5B03}" srcOrd="0" destOrd="0" presId="urn:microsoft.com/office/officeart/2005/8/layout/vList6"/>
    <dgm:cxn modelId="{A037C58F-2F7E-4ECF-961D-2831AEDB36B6}" type="presOf" srcId="{514EE63B-534D-41C0-97A0-34B6B5F42558}" destId="{C05DF680-1954-435B-B78F-023F25947A47}" srcOrd="0" destOrd="0" presId="urn:microsoft.com/office/officeart/2005/8/layout/vList6"/>
    <dgm:cxn modelId="{48918CCE-2BF8-4394-9684-ACD825803FD7}" srcId="{514EE63B-534D-41C0-97A0-34B6B5F42558}" destId="{ED67129C-8E96-4B78-946D-2C2A27CD7C2C}" srcOrd="0" destOrd="0" parTransId="{7EADDBBE-A706-440F-AA6C-918DF91ABBD9}" sibTransId="{540ECCD3-8035-416B-8743-E51065B7D591}"/>
    <dgm:cxn modelId="{DD974FD1-2A12-43F8-8516-942D411092F9}" srcId="{A41AFA4F-3A03-4527-84E0-C6F7C43AD24F}" destId="{514EE63B-534D-41C0-97A0-34B6B5F42558}" srcOrd="0" destOrd="0" parTransId="{067C86BC-21A4-4BFC-8ABB-8B6678A8A6F9}" sibTransId="{7706686F-3105-42BD-AC2E-DB61B2673B9A}"/>
    <dgm:cxn modelId="{782CB6D8-521F-483C-920F-F1F5E04B2BE5}" srcId="{9B0E98A6-B826-434D-9BF2-2F3ABEC2FBE2}" destId="{1F10485A-9322-4F64-B9A9-1A0945F7D16E}" srcOrd="0" destOrd="0" parTransId="{6E46CB1D-7303-4E61-B603-78C9E28C0DEC}" sibTransId="{E30A9105-3BF8-4FBF-8A20-493BAC715018}"/>
    <dgm:cxn modelId="{F82D4932-60F5-4F52-A1B3-522F5A5F9C87}" type="presParOf" srcId="{590013F1-E19F-492E-A99E-0BBB1B3F4F90}" destId="{952A574A-3DB3-4A58-98A7-B2D5847646C8}" srcOrd="0" destOrd="0" presId="urn:microsoft.com/office/officeart/2005/8/layout/vList6"/>
    <dgm:cxn modelId="{B26FFDF8-64F5-410B-A2D8-2DCD2FB94200}" type="presParOf" srcId="{952A574A-3DB3-4A58-98A7-B2D5847646C8}" destId="{C05DF680-1954-435B-B78F-023F25947A47}" srcOrd="0" destOrd="0" presId="urn:microsoft.com/office/officeart/2005/8/layout/vList6"/>
    <dgm:cxn modelId="{21F9A742-C322-4541-BB1F-0CEB7D8A7634}" type="presParOf" srcId="{952A574A-3DB3-4A58-98A7-B2D5847646C8}" destId="{43911B2F-0004-4B80-9E22-660473E1A04A}" srcOrd="1" destOrd="0" presId="urn:microsoft.com/office/officeart/2005/8/layout/vList6"/>
    <dgm:cxn modelId="{339716CB-E080-4B16-BBAC-6F16A4B4190A}" type="presParOf" srcId="{590013F1-E19F-492E-A99E-0BBB1B3F4F90}" destId="{DD26380E-42E3-413F-BBF1-13BBD4C8B818}" srcOrd="1" destOrd="0" presId="urn:microsoft.com/office/officeart/2005/8/layout/vList6"/>
    <dgm:cxn modelId="{44851711-4581-42A7-B681-778591788A4D}" type="presParOf" srcId="{590013F1-E19F-492E-A99E-0BBB1B3F4F90}" destId="{FABB67CF-4C05-4859-AB98-7CF6541E58A6}" srcOrd="2" destOrd="0" presId="urn:microsoft.com/office/officeart/2005/8/layout/vList6"/>
    <dgm:cxn modelId="{2EAC740B-42A5-4E69-A764-BC3BC8966EFD}" type="presParOf" srcId="{FABB67CF-4C05-4859-AB98-7CF6541E58A6}" destId="{C2571A5B-2E63-49D7-9905-CE9B651C5B03}" srcOrd="0" destOrd="0" presId="urn:microsoft.com/office/officeart/2005/8/layout/vList6"/>
    <dgm:cxn modelId="{89709439-3645-403C-8DFF-AD14F5029DB2}" type="presParOf" srcId="{FABB67CF-4C05-4859-AB98-7CF6541E58A6}" destId="{39A453DD-C7D6-4860-B71D-42125289BD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11B2F-0004-4B80-9E22-660473E1A04A}">
      <dsp:nvSpPr>
        <dsp:cNvPr id="0" name=""/>
        <dsp:cNvSpPr/>
      </dsp:nvSpPr>
      <dsp:spPr>
        <a:xfrm>
          <a:off x="2449433" y="472"/>
          <a:ext cx="4374665" cy="1841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>
              <a:latin typeface="Cambria" panose="02040503050406030204" pitchFamily="18" charset="0"/>
              <a:ea typeface="Cambria" panose="02040503050406030204" pitchFamily="18" charset="0"/>
            </a:rPr>
            <a:t>Bé</a:t>
          </a:r>
          <a:r>
            <a:rPr lang="en-US" sz="3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  <a:ea typeface="Cambria" panose="02040503050406030204" pitchFamily="18" charset="0"/>
            </a:rPr>
            <a:t>khám</a:t>
          </a:r>
          <a:r>
            <a:rPr lang="en-US" sz="3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  <a:ea typeface="Cambria" panose="02040503050406030204" pitchFamily="18" charset="0"/>
            </a:rPr>
            <a:t>phá</a:t>
          </a:r>
          <a:r>
            <a:rPr lang="en-US" sz="3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  <a:ea typeface="Cambria" panose="02040503050406030204" pitchFamily="18" charset="0"/>
            </a:rPr>
            <a:t>về</a:t>
          </a:r>
          <a:r>
            <a:rPr lang="en-US" sz="3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  <a:ea typeface="Cambria" panose="02040503050406030204" pitchFamily="18" charset="0"/>
            </a:rPr>
            <a:t>rùa</a:t>
          </a:r>
          <a:r>
            <a:rPr lang="en-US" sz="3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  <a:ea typeface="Cambria" panose="02040503050406030204" pitchFamily="18" charset="0"/>
            </a:rPr>
            <a:t>biển</a:t>
          </a:r>
          <a:r>
            <a:rPr lang="en-US" sz="3600" kern="1200" dirty="0">
              <a:latin typeface="Cambria" panose="02040503050406030204" pitchFamily="18" charset="0"/>
              <a:ea typeface="Cambria" panose="02040503050406030204" pitchFamily="18" charset="0"/>
            </a:rPr>
            <a:t>.</a:t>
          </a:r>
        </a:p>
      </dsp:txBody>
      <dsp:txXfrm>
        <a:off x="2449433" y="230659"/>
        <a:ext cx="3684104" cy="1381122"/>
      </dsp:txXfrm>
    </dsp:sp>
    <dsp:sp modelId="{C05DF680-1954-435B-B78F-023F25947A47}">
      <dsp:nvSpPr>
        <dsp:cNvPr id="0" name=""/>
        <dsp:cNvSpPr/>
      </dsp:nvSpPr>
      <dsp:spPr>
        <a:xfrm>
          <a:off x="467010" y="131973"/>
          <a:ext cx="1982423" cy="1578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44066" y="209029"/>
        <a:ext cx="1828311" cy="1424382"/>
      </dsp:txXfrm>
    </dsp:sp>
    <dsp:sp modelId="{39A453DD-C7D6-4860-B71D-42125289BD78}">
      <dsp:nvSpPr>
        <dsp:cNvPr id="0" name=""/>
        <dsp:cNvSpPr/>
      </dsp:nvSpPr>
      <dsp:spPr>
        <a:xfrm>
          <a:off x="2449433" y="2026118"/>
          <a:ext cx="4374665" cy="1841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Trò</a:t>
          </a:r>
          <a:r>
            <a:rPr lang="en-US" sz="34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chơi</a:t>
          </a:r>
          <a:r>
            <a:rPr lang="en-US" sz="34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sáng</a:t>
          </a:r>
          <a:r>
            <a:rPr lang="en-US" sz="34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tạo</a:t>
          </a:r>
          <a:r>
            <a:rPr lang="en-US" sz="3400" kern="1200" dirty="0">
              <a:latin typeface="Cambria" panose="02040503050406030204" pitchFamily="18" charset="0"/>
              <a:ea typeface="Cambria" panose="02040503050406030204" pitchFamily="18" charset="0"/>
            </a:rPr>
            <a:t>: </a:t>
          </a: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bé</a:t>
          </a:r>
          <a:r>
            <a:rPr lang="en-US" sz="34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làm</a:t>
          </a:r>
          <a:r>
            <a:rPr lang="en-US" sz="3400" kern="1200" dirty="0">
              <a:latin typeface="Cambria" panose="02040503050406030204" pitchFamily="18" charset="0"/>
              <a:ea typeface="Cambria" panose="02040503050406030204" pitchFamily="18" charset="0"/>
            </a:rPr>
            <a:t> con </a:t>
          </a:r>
          <a:r>
            <a:rPr lang="en-US" sz="3400" kern="1200" dirty="0" err="1">
              <a:latin typeface="Cambria" panose="02040503050406030204" pitchFamily="18" charset="0"/>
              <a:ea typeface="Cambria" panose="02040503050406030204" pitchFamily="18" charset="0"/>
            </a:rPr>
            <a:t>rùa</a:t>
          </a:r>
          <a:endParaRPr lang="en-US" sz="3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449433" y="2256305"/>
        <a:ext cx="3684104" cy="1381122"/>
      </dsp:txXfrm>
    </dsp:sp>
    <dsp:sp modelId="{C2571A5B-2E63-49D7-9905-CE9B651C5B03}">
      <dsp:nvSpPr>
        <dsp:cNvPr id="0" name=""/>
        <dsp:cNvSpPr/>
      </dsp:nvSpPr>
      <dsp:spPr>
        <a:xfrm>
          <a:off x="467010" y="2157620"/>
          <a:ext cx="1982423" cy="1578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44066" y="2234676"/>
        <a:ext cx="1828311" cy="1424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7B23-F5B5-41DD-B04B-433E6F56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B00FB-E8F7-40D0-AA70-5ECD52A3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B5CB-7578-420C-9C60-C900E8CA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F812-CF25-4713-A18E-F1DA7A60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877B-5AA8-4F99-BB8A-5DA2531C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D43A-091B-454C-B5AE-4697AD9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3FD9-0894-4448-9EFB-1338828F5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264C-90D3-4296-A621-0391E253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DA3-F4D2-452F-8093-6DDB67B8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5A8-673F-45A2-A5F7-6B47FC70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9D16-2A98-44B4-BBE3-2778F972D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C5820-BEAE-42E9-9523-6EC685D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207B-BD97-43E8-B2F5-FC5F504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D436-0C51-4C82-82D3-BB97E94A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DE56-3845-4C78-8393-E5DC9919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5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4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45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8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71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9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5D8-92FF-4A44-A2AE-A57DCE13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511-B9BC-4ED6-BDCD-B0A86A2E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11C1-61D8-49FE-83B0-9827E6B0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FFC1-95C2-4966-859E-DF719135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DDDE-3E53-42B0-B4BA-AEE80C6B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5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5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0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10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76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7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39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18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91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6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9F64-D33B-4B9A-9A19-5DC0825C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089E-9D27-4883-84AF-E8730CE2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B7E7-74CD-43F4-9E94-807C428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5A88-41A1-4F3C-9C7B-F7F0D64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6580D-27E4-4D27-9775-7540983E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1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68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32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05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33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7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2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7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72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857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2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64FA-DE77-40E7-984F-E275D725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B3DA-E075-401A-B9AF-DF6CB1E8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97AF4-77D0-4AEF-ACA4-0DDB6F0B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86F6-8C86-430B-B7D8-B38101E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C30E8-9487-410D-9301-8BD5B10F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EC415-C779-45EE-8BD0-B4802B61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83C8-5C14-4695-B345-4D8E32F1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7090-72BF-4B1F-9684-F63E1A97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A450-B9EB-4498-A73D-2605AD32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94C91-FE71-47EA-91E1-BD08A4E52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F36A4-00F4-41DB-B75D-127D3FA60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EFF52-BB00-48F9-98E5-B0F4BC34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DD7FC-57D0-4851-A31D-AB88DFF8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43A0-3CB3-4FE9-903F-C6F237A2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2BC3-F4FA-48E6-85AB-90250A6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F78C0-D9E5-40D9-BBAE-785D4268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EEEE8-7772-4C80-A39B-9151A05E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286BC-70D2-4B02-98D0-71DF5590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EC7E7-E69A-4CFB-A465-613EF801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1570E-8D8D-4B4F-8B3E-73850F02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5D53-68C2-494C-BE8D-39859F38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E842-0EE8-4ED8-9084-F5823FA7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9EB6-F200-4994-A795-0ADB75D0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F093-7A78-4947-9F78-49AE6D4C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08FF-829D-40D5-B87F-2F29AB39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6701-69EF-456B-9398-8B381F1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CAB8D-78BE-460A-A842-F40F6E4D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BB19-D989-4F75-8FE0-1C846303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E53C6-B64A-4655-BCC6-7466A0DF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A0435-4BFF-4C92-BB57-526795D60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0B0D-9F38-40E8-9A13-C1D857A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E3D4-11B0-46C7-B27B-4EF1FF58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6BC1-4434-46F1-848C-EBB061BF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F64E4-FFBC-4FB4-B420-C9201282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B94A-94BE-4AC3-B7A1-EC5B8869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9DD2-21CE-4E1C-BB42-E791E4BD6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8982-D30B-49E2-8175-2633B4B4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A775-7650-4224-97A9-31CEE5EA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1699-632C-4B73-8414-21D17790614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FA73B8-0BC6-4E7A-8478-2E1C66CC20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97E6D6-6517-469C-B771-A671014900A7}"/>
              </a:ext>
            </a:extLst>
          </p:cNvPr>
          <p:cNvSpPr txBox="1"/>
          <p:nvPr/>
        </p:nvSpPr>
        <p:spPr>
          <a:xfrm>
            <a:off x="1289114" y="977109"/>
            <a:ext cx="9613771" cy="254851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239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39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Dòng</a:t>
            </a:r>
            <a:r>
              <a:rPr lang="en-US" sz="239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39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239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39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Nghệ</a:t>
            </a:r>
            <a:r>
              <a:rPr lang="en-US" sz="239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39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endParaRPr lang="en-US" sz="239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5F666-FF3F-4F13-AE3F-DF705CF07124}"/>
              </a:ext>
            </a:extLst>
          </p:cNvPr>
          <p:cNvSpPr txBox="1"/>
          <p:nvPr/>
        </p:nvSpPr>
        <p:spPr>
          <a:xfrm>
            <a:off x="1289114" y="3429000"/>
            <a:ext cx="9613771" cy="1200329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7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Dòng</a:t>
            </a:r>
            <a:r>
              <a:rPr lang="en-US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Nghệ</a:t>
            </a:r>
            <a:r>
              <a:rPr lang="en-US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7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endParaRPr lang="en-US" sz="7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59434"/>
      </p:ext>
    </p:extLst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25D09-3B2E-4EEA-8814-C6DB42776D24}"/>
              </a:ext>
            </a:extLst>
          </p:cNvPr>
          <p:cNvSpPr txBox="1"/>
          <p:nvPr/>
        </p:nvSpPr>
        <p:spPr>
          <a:xfrm>
            <a:off x="1255179" y="697584"/>
            <a:ext cx="542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sz="5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sz="54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5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endParaRPr lang="en-US" sz="54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1F1BDE-FC02-4A1F-B441-0F863F72C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994187"/>
              </p:ext>
            </p:extLst>
          </p:nvPr>
        </p:nvGraphicFramePr>
        <p:xfrm>
          <a:off x="2450445" y="2121031"/>
          <a:ext cx="7291109" cy="386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67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8700-E3EE-4A7A-9E4A-FC6E9B98FD01}"/>
              </a:ext>
            </a:extLst>
          </p:cNvPr>
          <p:cNvSpPr txBox="1"/>
          <p:nvPr/>
        </p:nvSpPr>
        <p:spPr>
          <a:xfrm>
            <a:off x="2537381" y="377072"/>
            <a:ext cx="7117237" cy="7694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lên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con </a:t>
            </a:r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rùa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883BA2-5BA3-436B-82E3-B900CAEE3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70069"/>
              </p:ext>
            </p:extLst>
          </p:nvPr>
        </p:nvGraphicFramePr>
        <p:xfrm>
          <a:off x="1966816" y="1641770"/>
          <a:ext cx="1662504" cy="14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3" imgW="960120" imgH="846000" progId="Paint.Picture.1">
                  <p:embed/>
                </p:oleObj>
              </mc:Choice>
              <mc:Fallback>
                <p:oleObj name="Bitmap Image" r:id="rId3" imgW="960120" imgH="8460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816" y="1641770"/>
                        <a:ext cx="1662504" cy="1464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CF66B2-7FF6-4625-9A58-4346DCAF8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34803"/>
              </p:ext>
            </p:extLst>
          </p:nvPr>
        </p:nvGraphicFramePr>
        <p:xfrm>
          <a:off x="5388595" y="1641770"/>
          <a:ext cx="1633442" cy="14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5" imgW="952560" imgH="853560" progId="Paint.Picture.1">
                  <p:embed/>
                </p:oleObj>
              </mc:Choice>
              <mc:Fallback>
                <p:oleObj name="Bitmap Image" r:id="rId5" imgW="952560" imgH="8535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8595" y="1641770"/>
                        <a:ext cx="1633442" cy="1464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3FFC27-1ADE-41A9-8521-6E5E6ABC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15816"/>
              </p:ext>
            </p:extLst>
          </p:nvPr>
        </p:nvGraphicFramePr>
        <p:xfrm>
          <a:off x="8476234" y="1641590"/>
          <a:ext cx="1633442" cy="146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7" imgW="967680" imgH="868680" progId="Paint.Picture.1">
                  <p:embed/>
                </p:oleObj>
              </mc:Choice>
              <mc:Fallback>
                <p:oleObj name="Bitmap Image" r:id="rId7" imgW="967680" imgH="868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6234" y="1641590"/>
                        <a:ext cx="1633442" cy="146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40E71E5-887E-441E-8C31-23CC0E501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21573"/>
              </p:ext>
            </p:extLst>
          </p:nvPr>
        </p:nvGraphicFramePr>
        <p:xfrm>
          <a:off x="8476235" y="4576086"/>
          <a:ext cx="1633441" cy="146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9" imgW="952560" imgH="822960" progId="Paint.Picture.1">
                  <p:embed/>
                </p:oleObj>
              </mc:Choice>
              <mc:Fallback>
                <p:oleObj name="Bitmap Image" r:id="rId9" imgW="952560" imgH="8229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76235" y="4576086"/>
                        <a:ext cx="1633441" cy="146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73CF93-B437-4596-AAE3-83580A2A4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53005"/>
              </p:ext>
            </p:extLst>
          </p:nvPr>
        </p:nvGraphicFramePr>
        <p:xfrm>
          <a:off x="5388595" y="4576086"/>
          <a:ext cx="1633443" cy="146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11" imgW="899280" imgH="800280" progId="Paint.Picture.1">
                  <p:embed/>
                </p:oleObj>
              </mc:Choice>
              <mc:Fallback>
                <p:oleObj name="Bitmap Image" r:id="rId11" imgW="899280" imgH="800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8595" y="4576086"/>
                        <a:ext cx="1633443" cy="146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30E2C7E-4743-4114-9C0A-FDA9057C9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16742"/>
              </p:ext>
            </p:extLst>
          </p:nvPr>
        </p:nvGraphicFramePr>
        <p:xfrm>
          <a:off x="1966816" y="4576087"/>
          <a:ext cx="1662504" cy="146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13" imgW="952560" imgH="822960" progId="Paint.Picture.1">
                  <p:embed/>
                </p:oleObj>
              </mc:Choice>
              <mc:Fallback>
                <p:oleObj name="Bitmap Image" r:id="rId13" imgW="952560" imgH="8229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6816" y="4576087"/>
                        <a:ext cx="1662504" cy="1468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765621-B0A3-4AB3-8286-C4A22C46C8C7}"/>
              </a:ext>
            </a:extLst>
          </p:cNvPr>
          <p:cNvSpPr/>
          <p:nvPr/>
        </p:nvSpPr>
        <p:spPr>
          <a:xfrm>
            <a:off x="4062953" y="2067590"/>
            <a:ext cx="838985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EBBB72B-177C-4971-8B70-6D90D32B90BA}"/>
              </a:ext>
            </a:extLst>
          </p:cNvPr>
          <p:cNvSpPr/>
          <p:nvPr/>
        </p:nvSpPr>
        <p:spPr>
          <a:xfrm rot="16200000">
            <a:off x="2378576" y="3542121"/>
            <a:ext cx="838985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917B29-2838-4617-A7B9-E1CA87F990EB}"/>
              </a:ext>
            </a:extLst>
          </p:cNvPr>
          <p:cNvSpPr/>
          <p:nvPr/>
        </p:nvSpPr>
        <p:spPr>
          <a:xfrm rot="10800000">
            <a:off x="4089465" y="5087309"/>
            <a:ext cx="838985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012A1B-7CAA-4D07-8DCF-E16BBBAEE850}"/>
              </a:ext>
            </a:extLst>
          </p:cNvPr>
          <p:cNvSpPr/>
          <p:nvPr/>
        </p:nvSpPr>
        <p:spPr>
          <a:xfrm rot="10800000">
            <a:off x="7332332" y="5002087"/>
            <a:ext cx="838985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BC80C0-7CC7-4F7C-89CD-AFB628D7ADF7}"/>
              </a:ext>
            </a:extLst>
          </p:cNvPr>
          <p:cNvSpPr/>
          <p:nvPr/>
        </p:nvSpPr>
        <p:spPr>
          <a:xfrm rot="5400000">
            <a:off x="8928754" y="3534839"/>
            <a:ext cx="838985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3FCF7F-8B41-4A8C-A7BC-197EF52D6C15}"/>
              </a:ext>
            </a:extLst>
          </p:cNvPr>
          <p:cNvSpPr/>
          <p:nvPr/>
        </p:nvSpPr>
        <p:spPr>
          <a:xfrm>
            <a:off x="7332332" y="2067590"/>
            <a:ext cx="838985" cy="61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ướng dẫn cách vẽ CON RÙA - Tô màu con Rùa - How to draw Turtle - YouTube">
            <a:extLst>
              <a:ext uri="{FF2B5EF4-FFF2-40B4-BE49-F238E27FC236}">
                <a16:creationId xmlns:a16="http://schemas.microsoft.com/office/drawing/2014/main" id="{5E03F9A8-5083-4F1D-B39E-F479FA6B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1458">
            <a:off x="930851" y="2237910"/>
            <a:ext cx="4253891" cy="23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7CAD7-18AD-4FF7-99FD-8F92B0840A88}"/>
              </a:ext>
            </a:extLst>
          </p:cNvPr>
          <p:cNvSpPr txBox="1"/>
          <p:nvPr/>
        </p:nvSpPr>
        <p:spPr>
          <a:xfrm>
            <a:off x="501034" y="339365"/>
            <a:ext cx="542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9378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Bé</a:t>
            </a:r>
            <a:r>
              <a:rPr lang="en-US" sz="5400" b="1" dirty="0">
                <a:solidFill>
                  <a:srgbClr val="9378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solidFill>
                  <a:srgbClr val="9378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5400" b="1" dirty="0">
                <a:solidFill>
                  <a:srgbClr val="9378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 </a:t>
            </a:r>
            <a:r>
              <a:rPr lang="en-US" sz="5400" b="1" dirty="0" err="1">
                <a:solidFill>
                  <a:srgbClr val="9378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rùa</a:t>
            </a:r>
            <a:endParaRPr lang="en-US" sz="5400" b="1" dirty="0">
              <a:solidFill>
                <a:srgbClr val="93784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Tạo hình con vật từ sỏi đá">
            <a:extLst>
              <a:ext uri="{FF2B5EF4-FFF2-40B4-BE49-F238E27FC236}">
                <a16:creationId xmlns:a16="http://schemas.microsoft.com/office/drawing/2014/main" id="{8DF1D298-F340-499D-A265-ABBABED7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8147">
            <a:off x="6226237" y="2383509"/>
            <a:ext cx="4253892" cy="23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Garamond</vt:lpstr>
      <vt:lpstr>Gill Sans MT</vt:lpstr>
      <vt:lpstr>Office Theme</vt:lpstr>
      <vt:lpstr>Organic</vt:lpstr>
      <vt:lpstr>Gallery</vt:lpstr>
      <vt:lpstr>Paintbrush Picture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2021-11-01T06:43:04Z</dcterms:created>
  <dcterms:modified xsi:type="dcterms:W3CDTF">2021-11-01T08:55:36Z</dcterms:modified>
</cp:coreProperties>
</file>