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1" r:id="rId1"/>
  </p:sldMasterIdLst>
  <p:sldIdLst>
    <p:sldId id="258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BEFA-E4C6-4B7B-81DF-F640E2A436F1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B1D6-A5DD-4BF0-B423-6AAA8984B39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263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BEFA-E4C6-4B7B-81DF-F640E2A436F1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B1D6-A5DD-4BF0-B423-6AAA8984B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BEFA-E4C6-4B7B-81DF-F640E2A436F1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B1D6-A5DD-4BF0-B423-6AAA8984B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64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BEFA-E4C6-4B7B-81DF-F640E2A436F1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B1D6-A5DD-4BF0-B423-6AAA8984B39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1186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BEFA-E4C6-4B7B-81DF-F640E2A436F1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B1D6-A5DD-4BF0-B423-6AAA8984B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1480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BEFA-E4C6-4B7B-81DF-F640E2A436F1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B1D6-A5DD-4BF0-B423-6AAA8984B39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52228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BEFA-E4C6-4B7B-81DF-F640E2A436F1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B1D6-A5DD-4BF0-B423-6AAA8984B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5838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BEFA-E4C6-4B7B-81DF-F640E2A436F1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B1D6-A5DD-4BF0-B423-6AAA8984B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669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BEFA-E4C6-4B7B-81DF-F640E2A436F1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B1D6-A5DD-4BF0-B423-6AAA8984B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2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BEFA-E4C6-4B7B-81DF-F640E2A436F1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B1D6-A5DD-4BF0-B423-6AAA8984B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95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BEFA-E4C6-4B7B-81DF-F640E2A436F1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B1D6-A5DD-4BF0-B423-6AAA8984B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50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BEFA-E4C6-4B7B-81DF-F640E2A436F1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B1D6-A5DD-4BF0-B423-6AAA8984B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61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BEFA-E4C6-4B7B-81DF-F640E2A436F1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B1D6-A5DD-4BF0-B423-6AAA8984B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07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BEFA-E4C6-4B7B-81DF-F640E2A436F1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B1D6-A5DD-4BF0-B423-6AAA8984B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51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BEFA-E4C6-4B7B-81DF-F640E2A436F1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B1D6-A5DD-4BF0-B423-6AAA8984B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00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BEFA-E4C6-4B7B-81DF-F640E2A436F1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B1D6-A5DD-4BF0-B423-6AAA8984B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73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BEFA-E4C6-4B7B-81DF-F640E2A436F1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B1D6-A5DD-4BF0-B423-6AAA8984B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38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60EBEFA-E4C6-4B7B-81DF-F640E2A436F1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E79B1D6-A5DD-4BF0-B423-6AAA8984B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820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  <p:sldLayoutId id="2147483894" r:id="rId13"/>
    <p:sldLayoutId id="2147483895" r:id="rId14"/>
    <p:sldLayoutId id="2147483896" r:id="rId15"/>
    <p:sldLayoutId id="2147483897" r:id="rId16"/>
    <p:sldLayoutId id="214748389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B7A544-3EF8-48BB-B201-42F5E7671915}"/>
              </a:ext>
            </a:extLst>
          </p:cNvPr>
          <p:cNvSpPr txBox="1"/>
          <p:nvPr/>
        </p:nvSpPr>
        <p:spPr>
          <a:xfrm>
            <a:off x="5118756" y="603315"/>
            <a:ext cx="57852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Cambria" panose="02040503050406030204" pitchFamily="18" charset="0"/>
                <a:ea typeface="Cambria" panose="02040503050406030204" pitchFamily="18" charset="0"/>
              </a:rPr>
              <a:t>ĐUỔI HÌNH BẮT CHỮ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992C382-3C1B-4BA9-A60A-5606D9EDA928}"/>
              </a:ext>
            </a:extLst>
          </p:cNvPr>
          <p:cNvSpPr/>
          <p:nvPr/>
        </p:nvSpPr>
        <p:spPr>
          <a:xfrm>
            <a:off x="989815" y="2018775"/>
            <a:ext cx="4364610" cy="1319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Câu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hỏi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thứ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nhất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149F4A1-57F3-47A9-AF95-E73E9781653A}"/>
              </a:ext>
            </a:extLst>
          </p:cNvPr>
          <p:cNvSpPr/>
          <p:nvPr/>
        </p:nvSpPr>
        <p:spPr>
          <a:xfrm>
            <a:off x="4055097" y="3519474"/>
            <a:ext cx="4364610" cy="1319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Câu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hỏi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thứ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hai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54FDBB4-3D7B-4E0E-B19F-6652CBC7B989}"/>
              </a:ext>
            </a:extLst>
          </p:cNvPr>
          <p:cNvSpPr/>
          <p:nvPr/>
        </p:nvSpPr>
        <p:spPr>
          <a:xfrm>
            <a:off x="7392186" y="5263167"/>
            <a:ext cx="4364610" cy="1319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Câu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hỏi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thứ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ba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648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Yên Nhật - Những điều thú vị có thể bạn chưa biết">
            <a:extLst>
              <a:ext uri="{FF2B5EF4-FFF2-40B4-BE49-F238E27FC236}">
                <a16:creationId xmlns:a16="http://schemas.microsoft.com/office/drawing/2014/main" id="{156E98E1-60EC-4218-AE63-7338CC988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09" y="2196444"/>
            <a:ext cx="5004209" cy="3290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Ý nghĩa và tác dụng của lễ bái - Phật giáo A Lưới">
            <a:extLst>
              <a:ext uri="{FF2B5EF4-FFF2-40B4-BE49-F238E27FC236}">
                <a16:creationId xmlns:a16="http://schemas.microsoft.com/office/drawing/2014/main" id="{C3CC2261-9A1F-4F9D-A6FD-CC4D30DC0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583" y="2196444"/>
            <a:ext cx="4876800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CD5458F-BF8F-480A-A326-A68C9C04D302}"/>
              </a:ext>
            </a:extLst>
          </p:cNvPr>
          <p:cNvSpPr/>
          <p:nvPr/>
        </p:nvSpPr>
        <p:spPr>
          <a:xfrm>
            <a:off x="3827283" y="914136"/>
            <a:ext cx="508104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Đây</a:t>
            </a: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là</a:t>
            </a: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tên</a:t>
            </a: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 1 </a:t>
            </a:r>
            <a:r>
              <a:rPr lang="en-US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tỉnh</a:t>
            </a: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thành</a:t>
            </a: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AE4CE0-0A31-4136-8AA8-F06EFF3C03BF}"/>
              </a:ext>
            </a:extLst>
          </p:cNvPr>
          <p:cNvSpPr txBox="1"/>
          <p:nvPr/>
        </p:nvSpPr>
        <p:spPr>
          <a:xfrm>
            <a:off x="5022821" y="5712643"/>
            <a:ext cx="21463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>
                <a:latin typeface="Cambria" panose="02040503050406030204" pitchFamily="18" charset="0"/>
                <a:ea typeface="Cambria" panose="02040503050406030204" pitchFamily="18" charset="0"/>
              </a:rPr>
              <a:t>Yên</a:t>
            </a:r>
            <a:r>
              <a:rPr lang="en-US" sz="4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4800" dirty="0" err="1">
                <a:latin typeface="Cambria" panose="02040503050406030204" pitchFamily="18" charset="0"/>
                <a:ea typeface="Cambria" panose="02040503050406030204" pitchFamily="18" charset="0"/>
              </a:rPr>
              <a:t>Bái</a:t>
            </a:r>
            <a:endParaRPr lang="en-US" sz="4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7668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2227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</TotalTime>
  <Words>24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Cambria</vt:lpstr>
      <vt:lpstr>Century Gothic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</cp:revision>
  <dcterms:created xsi:type="dcterms:W3CDTF">2021-11-07T08:45:58Z</dcterms:created>
  <dcterms:modified xsi:type="dcterms:W3CDTF">2021-11-07T08:54:24Z</dcterms:modified>
</cp:coreProperties>
</file>