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7FD-69B5-427E-AC5B-543CE534D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9919E-D5E3-482C-9059-6A65E442B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0F47-62EC-413A-8A34-B6B98E0A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DA6-F17D-42DA-8D3C-E15631F6071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D009-E99E-4424-B53D-23C1A56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95FA-30C8-4DB8-BD9F-D21E9015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B34-748B-46C4-920F-CEA45F41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98E0-9A31-44AF-B003-2BED70EC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B23B8-D385-45BF-B4A8-7F304D8A7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70AC-5BD6-43F3-9C8A-A9A618D3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DA6-F17D-42DA-8D3C-E15631F6071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78E9-524C-4D4E-9312-D3ECD4B2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D1612-F09F-4CD7-AE9F-DA3F17AF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B34-748B-46C4-920F-CEA45F41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8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DD1D6-79C5-4BE1-BED8-8753FF98A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19DF9-03BE-4EEF-8870-EEB07B690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45E73-1163-4908-B9D6-2DF3C16F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DA6-F17D-42DA-8D3C-E15631F6071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FA58E-9433-4570-BFB1-B5ABFCFA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EC17-BF76-4372-855F-A7DCD0A5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B34-748B-46C4-920F-CEA45F41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16E2-B9A8-4EE3-B3FD-B18CC897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373B-A440-4F80-A6BF-AB238C3F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0FD5F-2957-4391-8E25-6BD987E9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DA6-F17D-42DA-8D3C-E15631F6071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2B42-6EE0-4D4F-8E6A-FDE49086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C60E-E9F1-4EF1-8C74-5EF056CB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B34-748B-46C4-920F-CEA45F41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9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DE34-3A0D-4E02-9065-B2250FA0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2313F-BF70-4AF2-A5EE-D42E88DEB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B78DD-7100-402E-93C9-5F69102D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DA6-F17D-42DA-8D3C-E15631F6071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F5EC2-E052-47B1-99FE-8E96393A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58B53-3094-46DA-A3DB-44F45EC8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B34-748B-46C4-920F-CEA45F41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8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A430-5897-4E56-851A-79856CAE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866F-7528-4313-8360-DC47761A3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C53FC-6C7B-4980-8DCF-093980613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80588-832C-4715-A07F-FD73EE65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DA6-F17D-42DA-8D3C-E15631F6071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30615-B7E1-4AAE-97A1-FCC6E9CD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D7E9F-2DC8-480F-9F8C-19136FEE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B34-748B-46C4-920F-CEA45F41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9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51B4-4E65-4826-962E-ABE995FC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6BE90-490B-414C-B86A-57F47B2AE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E5C98-0B25-4E9B-98BB-02B4B66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BCBF5-A59C-44A5-AB40-335256D99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C9143-D8A0-487E-92AB-AB26816FA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F9BC8-7182-4452-AF28-753488DB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DA6-F17D-42DA-8D3C-E15631F6071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E8D2A-8A75-4A5D-A766-A83AB68B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AFA87-F704-43FD-BDF5-E0E6E8D8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B34-748B-46C4-920F-CEA45F41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7D4A-9648-4A0A-A059-CE7DE4A8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E0EFB-6EE0-43C9-A9CE-B5F60BE1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DA6-F17D-42DA-8D3C-E15631F6071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54432-A22D-472E-BDDE-5D937135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94C2A-1B31-4767-95CD-C4CE4F97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B34-748B-46C4-920F-CEA45F41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A8257-2D51-4BD6-9AC1-614E888F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DA6-F17D-42DA-8D3C-E15631F6071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A0179-4F5D-499F-80C5-9022A5CE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544E2-FCD9-4CE9-A5C6-C89A2AF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B34-748B-46C4-920F-CEA45F41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6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BE18-70FC-4696-ADC8-3F3E68A2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9D53-CE15-4918-928C-84813B10E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CB10B-411A-4676-897A-421C1327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0F8E4-22A7-4B58-9E15-E3215EC1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DA6-F17D-42DA-8D3C-E15631F6071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83AD2-DD82-4E2A-8033-43991410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4E108-8703-4134-B0A8-ACFBFBB1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B34-748B-46C4-920F-CEA45F41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7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F6E0-4201-4D17-9D05-CA58FFE0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8760A-2540-4998-A78A-1EDE0C24A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25A3D-6EDD-4B36-9F4F-DB95F05C6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3B81E-D5F8-4D24-A206-119D363B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DDA6-F17D-42DA-8D3C-E15631F6071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A5274-EB56-4A0A-A959-1BCB5DC7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775E5-702C-45CA-B8E6-F044661C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FB34-748B-46C4-920F-CEA45F41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97771-75E9-41E8-AAC5-4AA95558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3AAAC-1785-4854-93A9-2CEBCE406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1A0E-F2A9-48EB-BADF-650E92ADF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DDA6-F17D-42DA-8D3C-E15631F6071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15FC-8A86-458B-9830-6BD0A65CC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8064E-1D1E-4786-8E58-596354359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9FB34-748B-46C4-920F-CEA45F41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3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Hữu Nghĩa</dc:creator>
  <cp:lastModifiedBy>Nguyễn Hữu Nghĩa</cp:lastModifiedBy>
  <cp:revision>1</cp:revision>
  <dcterms:created xsi:type="dcterms:W3CDTF">2022-04-06T13:32:53Z</dcterms:created>
  <dcterms:modified xsi:type="dcterms:W3CDTF">2022-04-06T13:33:19Z</dcterms:modified>
</cp:coreProperties>
</file>