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6C8"/>
    <a:srgbClr val="002781"/>
    <a:srgbClr val="8AC5E7"/>
    <a:srgbClr val="091C61"/>
    <a:srgbClr val="D8E9F9"/>
    <a:srgbClr val="FFFFFF"/>
    <a:srgbClr val="F6F9FF"/>
    <a:srgbClr val="F7F8FD"/>
    <a:srgbClr val="D9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2196-C679-4091-9F7E-9B938F8CD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28D7D-6291-4F20-A6C5-A2A751259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6464-FD8C-4255-8AEB-94889389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CECB-DCA2-4407-B9FF-C79E1DB8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161F2-289F-4C4B-ADCC-72386E55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DF04-DDF8-436C-A24F-1A77E30E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73B86-3214-4311-B71E-D5E5F494D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7E94-572A-4F34-B471-CF001E83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AB7D-18F2-48A4-9F47-E07A0D68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E5C2-8BE5-4BF1-A3F1-AC2662A8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CF054-CEF7-4AAF-BFBF-28CA3AE1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4CB68-1EFC-41A2-9CB3-C7DCF2950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CFDE-A5A1-4E3D-863B-3647446F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201F-F0C3-4E2B-953C-A6D9E09F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4191-18BC-4740-B65A-ECADBB33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4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2E8C-B877-4CDA-8E4B-6B7A6D9C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876B-F22F-4310-BA1A-B3A4A063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7377-2775-40E2-828D-D9BBCFAE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4EFC-2150-4535-9C44-2A9A7F3C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DC9A-EF26-4F15-B4A2-DE3F5476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1D8F-86AE-421B-B750-FD5C560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AF73-29B8-4584-9E6D-3D92A4ED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3FB5-CB45-4047-9254-09BA581D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BB26-5DAE-471B-BD4D-C4A38454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410B-7854-4D35-8B50-8672400A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B9A5-B5C1-47EF-AE73-EABB7E92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D654-2AAF-475D-A20E-A08348DF3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9C88-E0D3-4D48-9B1D-FBB40F848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35AC9-7EDC-4DD7-AC78-A1CC6F71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97B7B-4AF5-4EFC-A6F6-C25837D7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7CB7-BCA6-4962-90CB-1B7CF58B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E200-7E38-47BE-8632-D2BF9CBD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9E6FA-0F11-4729-B7B7-D81860A7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0A9A-E78B-476D-9BD6-2EC5FE9F8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7E7C6-487B-450E-AF7E-2A30F86F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BC8D8-BEEC-447C-A114-7C6F54EA6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699EE-DA8B-499F-90D6-44E6F2D2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D411C-5D17-49C6-8FB6-7CD26030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2C5F9-0DED-46E8-8EDC-B5502D95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0D36-52AB-4A33-8F3A-110A50C8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8272A-290A-424E-8E5F-ADB4BC32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4096F-50F8-4DA6-B0E5-5E1777A4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DC543-2C05-4B6D-9D01-88C51DB1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3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B3842-B1FB-4B13-BAE4-270511DD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0673B-9151-4DC6-BAD6-488565E4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4D1-0B38-49DE-91D9-BD55542D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2128-C3B0-4813-ADA1-A7A29B4C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114E-9FD0-4F30-A85F-42F58556D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EF50-AD66-42C0-8593-13968C41B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2753F-5248-4D47-A5A7-5653B0CF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9E52C-A565-4B70-BBC8-F0DAAA38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8FEA9-485B-46CB-B436-1692F271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9B74-6B8A-44FD-8268-C6F6445D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DBC82-FD6F-427C-8354-DA5AC8E82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0AB48-2F24-4B27-95AC-3415F816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96A8-E919-4710-9468-19EC3EBA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D327E-4A68-49AA-8A05-7B5FD3B1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03173-FB24-4188-8416-248281D8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0D581-7D43-4942-8A58-DC25DCA0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0940E-CE15-4AF3-9ECB-7DA8DDE5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71B2-CAE3-4E00-814E-ADFD3D64A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3DEB-2E5E-4BE3-9D30-679801E987E0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446F-1C25-4F0B-8A1F-FE42DE3A3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B4EC7-D49B-44AC-904C-7F243BF8A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1B8B-540B-4003-B3DB-C03E9F5D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êu chuẩn background đẹp dành cho công ty là gì | thoi trang">
            <a:extLst>
              <a:ext uri="{FF2B5EF4-FFF2-40B4-BE49-F238E27FC236}">
                <a16:creationId xmlns:a16="http://schemas.microsoft.com/office/drawing/2014/main" id="{6F18A262-A2FA-45CC-B7F1-6154EACE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250897" cy="6858000"/>
          </a:xfrm>
          <a:prstGeom prst="rect">
            <a:avLst/>
          </a:prstGeom>
          <a:solidFill>
            <a:schemeClr val="bg1">
              <a:alpha val="64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E6131-BC45-4369-B276-777537419707}"/>
              </a:ext>
            </a:extLst>
          </p:cNvPr>
          <p:cNvSpPr txBox="1"/>
          <p:nvPr/>
        </p:nvSpPr>
        <p:spPr>
          <a:xfrm>
            <a:off x="6306316" y="1407155"/>
            <a:ext cx="5088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5796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BÀI THU HOẠCH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C87F6-56BB-460E-9971-24B2DCFADDC9}"/>
              </a:ext>
            </a:extLst>
          </p:cNvPr>
          <p:cNvSpPr txBox="1"/>
          <p:nvPr/>
        </p:nvSpPr>
        <p:spPr>
          <a:xfrm>
            <a:off x="8056550" y="2256822"/>
            <a:ext cx="1839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5796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Buổi</a:t>
            </a:r>
            <a:r>
              <a:rPr lang="en-US" sz="4000" dirty="0">
                <a:solidFill>
                  <a:srgbClr val="5796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884DDB-042B-4FD9-8359-F3B353687C15}"/>
              </a:ext>
            </a:extLst>
          </p:cNvPr>
          <p:cNvCxnSpPr>
            <a:cxnSpLocks/>
          </p:cNvCxnSpPr>
          <p:nvPr/>
        </p:nvCxnSpPr>
        <p:spPr>
          <a:xfrm>
            <a:off x="7250897" y="3073094"/>
            <a:ext cx="3451123" cy="0"/>
          </a:xfrm>
          <a:prstGeom prst="line">
            <a:avLst/>
          </a:prstGeom>
          <a:ln w="38100">
            <a:solidFill>
              <a:srgbClr val="5796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143C90-1226-4276-8E58-6D087271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71" y="386499"/>
            <a:ext cx="5088444" cy="2932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46A78-2AE8-4A36-9B6F-AD1D8F564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428763" y="1547415"/>
            <a:ext cx="26384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2A6DA4-C3D1-494C-B26B-018F4A2CC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976" y="2256822"/>
            <a:ext cx="1652382" cy="566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6FF3F2-0F6A-4A3F-AC11-109B675B9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73" y="2256821"/>
            <a:ext cx="1994091" cy="5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4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50"/>
                            </p:stCondLst>
                            <p:childTnLst>
                              <p:par>
                                <p:cTn id="2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4" grpId="1" build="allAtOnce"/>
      <p:bldP spid="6" grpId="0" build="allAtOnce" bldLvl="5"/>
      <p:bldP spid="6" grpId="1" build="p" rev="1" advAuto="50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2021-11-24T13:39:37Z</dcterms:created>
  <dcterms:modified xsi:type="dcterms:W3CDTF">2021-11-27T12:49:57Z</dcterms:modified>
</cp:coreProperties>
</file>