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5B448-2B85-435E-A3AE-8DB10F1FA71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46A8-6FCF-4F9A-8D06-14B1BB08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E46A8-6FCF-4F9A-8D06-14B1BB0816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8079-EFB1-4029-8033-122AB189E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C1CB4-9B3E-4BDF-8834-0A06BAF9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D03F-FD1E-4A02-B32A-7897C0C2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3F2CA-1499-4AEF-A9C2-2CAD0F5E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F098E-13D5-440D-AC85-24562A9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E76-5ABB-4F54-BA8C-E3D0F035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CD5E4-BA9C-4B19-8D9C-31B7A25BC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08F3-D9EE-44E7-ACE5-8C49C49B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D6148-BF9A-4EA0-B3CA-625A3932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441C-75E8-4550-BB5F-F7997A94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6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1D5C1-6C82-4EB2-A379-27D0942E0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A19BC-0AA9-4224-BBFB-BBE763DE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A438-07D0-4D05-9D3A-B21DBDD1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0028-434B-45A2-A749-AD7A18F3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06EEE-CB29-48B1-AFAB-964F98A0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C4E7-D684-489F-8B7D-6DFF89E3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82A38-2CCE-4823-B08F-C7821E83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D64D-11B7-4EB6-BF70-5771F9A9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1FD2-0BEA-444E-8A82-0055F624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896B-622E-494A-A097-B63FAEAD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258C-877B-4CED-9637-80608A8C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E9C8-6430-4673-99FB-10A2554D1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60AB-6245-4747-B348-AC4F3E44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260D-95A8-4228-BB35-E51D54F0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46D17-E68A-4ED0-9E4F-BFECCAFE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3105-AE2A-4CC2-A966-1F973BE7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F835-3655-476E-A821-D5A024BED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B23C9-C83E-4DBA-B480-14D6D860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A4294-5C7E-410E-94C9-AFB4FD86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82827-6E53-4CD5-A80D-4985F105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1E3C2-FA96-498F-AE17-4893E474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22E-71FC-4335-925E-CD566DE5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B6162-2A2E-46E0-9707-1F95C02A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513C4-E7FC-4296-8912-0AD8858E7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F4A40-878E-4EB0-B3A1-B83DF62C7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78ADF-105D-4312-B4C6-ED35C8641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11C85-EB5B-42B5-9440-3DE9E6E5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51311-91DA-4CCE-AF42-543CE754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E4408-065F-412D-80F4-14B36761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B5F3-9FC0-4592-B9AC-080BD020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B102E-F71C-438F-850B-A95B7B25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6BA26-A629-4E7A-96EE-11D811E0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043E6-F254-4398-829E-2D8CE93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D9096-8A3F-49FB-A11F-E9B05B27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E639C-5454-4281-B2AD-076F9274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89515-6109-4980-A665-5565A48F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9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DAA0-3CCC-4FB2-87B2-9431221B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0C55-84F9-403B-A71A-B4F7FBAC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0208A-014C-4FE0-B315-F9FDB37C7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47AA8-4FA8-483B-9494-CD7E09EE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82D0B-8196-4A94-A2FB-9222518C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2FC1A-CB1E-466C-B376-9D18CA1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28BB-DB9D-4D47-BC05-BEA2D776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F24BB-AE40-4EBF-86BE-E201F9340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485D0-9FDC-4BDE-B160-13203C20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8753B-6984-4498-AC8B-9E5AB231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E1FE9-6630-44B8-A998-F9009D0D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A9CE5-33F1-4D9F-87CC-8310D959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8D3B4-5E2E-4D88-8771-79D176FC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19411-7136-4DAE-9D7B-684690F0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4D66-4663-4DF8-9D39-21863E343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2C03-7D0F-4B9D-BE63-95374CB5B49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BAFB-91BC-4BEC-A7DA-97D0AE819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871AB-93C6-4D88-8C49-5F7CF3B7A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3924-0A2A-4B51-81EF-E58133FD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B46D97-BB8A-4BF8-AB5D-D75F398DB191}"/>
              </a:ext>
            </a:extLst>
          </p:cNvPr>
          <p:cNvSpPr/>
          <p:nvPr/>
        </p:nvSpPr>
        <p:spPr>
          <a:xfrm>
            <a:off x="3287154" y="690684"/>
            <a:ext cx="1434353" cy="8068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8CF3CF-91FE-47D5-9738-9FA7C6631AF7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 flipH="1">
            <a:off x="4004330" y="1497508"/>
            <a:ext cx="1" cy="4482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2A1AF51-A7D2-438D-AD8B-E6CD5B7D6CD4}"/>
              </a:ext>
            </a:extLst>
          </p:cNvPr>
          <p:cNvSpPr/>
          <p:nvPr/>
        </p:nvSpPr>
        <p:spPr>
          <a:xfrm>
            <a:off x="3208712" y="1945743"/>
            <a:ext cx="1591236" cy="744071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a,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3249D5-7783-4987-AF54-A7BC2D6DF9E3}"/>
              </a:ext>
            </a:extLst>
          </p:cNvPr>
          <p:cNvSpPr/>
          <p:nvPr/>
        </p:nvSpPr>
        <p:spPr>
          <a:xfrm>
            <a:off x="10073149" y="2569699"/>
            <a:ext cx="1026561" cy="536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= a -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4515C79-3713-4793-948D-5052F7BC01C9}"/>
              </a:ext>
            </a:extLst>
          </p:cNvPr>
          <p:cNvCxnSpPr>
            <a:cxnSpLocks/>
            <a:stCxn id="11" idx="4"/>
            <a:endCxn id="25" idx="1"/>
          </p:cNvCxnSpPr>
          <p:nvPr/>
        </p:nvCxnSpPr>
        <p:spPr>
          <a:xfrm rot="16200000" flipH="1">
            <a:off x="4461501" y="2232643"/>
            <a:ext cx="148242" cy="106258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939A44-68AE-47DA-BDAB-E9F4F0B3482B}"/>
              </a:ext>
            </a:extLst>
          </p:cNvPr>
          <p:cNvGrpSpPr/>
          <p:nvPr/>
        </p:nvGrpSpPr>
        <p:grpSpPr>
          <a:xfrm>
            <a:off x="9081940" y="2691196"/>
            <a:ext cx="991209" cy="271092"/>
            <a:chOff x="2283626" y="1840414"/>
            <a:chExt cx="968858" cy="21336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E4D1016-CB8E-4031-8258-2086BBBB9798}"/>
                </a:ext>
              </a:extLst>
            </p:cNvPr>
            <p:cNvCxnSpPr>
              <a:cxnSpLocks/>
              <a:stCxn id="66" idx="3"/>
              <a:endCxn id="24" idx="1"/>
            </p:cNvCxnSpPr>
            <p:nvPr/>
          </p:nvCxnSpPr>
          <p:spPr>
            <a:xfrm flipV="1">
              <a:off x="2283626" y="1955998"/>
              <a:ext cx="968858" cy="539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6C370E-3F88-430E-8106-54CF7EDB4E9C}"/>
                </a:ext>
              </a:extLst>
            </p:cNvPr>
            <p:cNvSpPr/>
            <p:nvPr/>
          </p:nvSpPr>
          <p:spPr>
            <a:xfrm>
              <a:off x="2487498" y="1840414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Đ</a:t>
              </a:r>
            </a:p>
          </p:txBody>
        </p:sp>
      </p:grp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F65CDB10-33B3-4C4F-9437-8CB92A973EA6}"/>
              </a:ext>
            </a:extLst>
          </p:cNvPr>
          <p:cNvSpPr/>
          <p:nvPr/>
        </p:nvSpPr>
        <p:spPr>
          <a:xfrm>
            <a:off x="5066914" y="2457238"/>
            <a:ext cx="1512666" cy="761635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!= 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43F189-2FA5-448A-9D79-E8708416130B}"/>
              </a:ext>
            </a:extLst>
          </p:cNvPr>
          <p:cNvGrpSpPr/>
          <p:nvPr/>
        </p:nvGrpSpPr>
        <p:grpSpPr>
          <a:xfrm>
            <a:off x="6579580" y="2714076"/>
            <a:ext cx="1076684" cy="271094"/>
            <a:chOff x="-297355" y="2504359"/>
            <a:chExt cx="1052405" cy="21336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D4FD33-2726-475D-A8E1-6E053F273AB1}"/>
                </a:ext>
              </a:extLst>
            </p:cNvPr>
            <p:cNvCxnSpPr>
              <a:cxnSpLocks/>
              <a:stCxn id="25" idx="3"/>
              <a:endCxn id="66" idx="1"/>
            </p:cNvCxnSpPr>
            <p:nvPr/>
          </p:nvCxnSpPr>
          <p:spPr>
            <a:xfrm>
              <a:off x="-297355" y="2601936"/>
              <a:ext cx="1052405" cy="539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10D7E2-AEF4-462B-99D8-66660286442C}"/>
                </a:ext>
              </a:extLst>
            </p:cNvPr>
            <p:cNvSpPr/>
            <p:nvPr/>
          </p:nvSpPr>
          <p:spPr>
            <a:xfrm>
              <a:off x="-102297" y="2504359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Đ</a:t>
              </a:r>
            </a:p>
          </p:txBody>
        </p:sp>
      </p:grp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45672FAF-F253-4A64-B430-FF9CB28DA011}"/>
              </a:ext>
            </a:extLst>
          </p:cNvPr>
          <p:cNvSpPr/>
          <p:nvPr/>
        </p:nvSpPr>
        <p:spPr>
          <a:xfrm>
            <a:off x="7656264" y="2470946"/>
            <a:ext cx="1425676" cy="747927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&gt; b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723BA6B-B9B6-4885-A222-C67C1D8D5E0D}"/>
              </a:ext>
            </a:extLst>
          </p:cNvPr>
          <p:cNvGrpSpPr/>
          <p:nvPr/>
        </p:nvGrpSpPr>
        <p:grpSpPr>
          <a:xfrm>
            <a:off x="5580833" y="3218874"/>
            <a:ext cx="467748" cy="675788"/>
            <a:chOff x="-210696" y="1615256"/>
            <a:chExt cx="457200" cy="531869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F4C87485-5067-429A-B0FB-01ECE4440BCA}"/>
                </a:ext>
              </a:extLst>
            </p:cNvPr>
            <p:cNvCxnSpPr>
              <a:cxnSpLocks/>
              <a:stCxn id="25" idx="2"/>
              <a:endCxn id="60" idx="1"/>
            </p:cNvCxnSpPr>
            <p:nvPr/>
          </p:nvCxnSpPr>
          <p:spPr>
            <a:xfrm flipH="1">
              <a:off x="9558" y="1615256"/>
              <a:ext cx="16694" cy="53186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7BA3E03-752B-4C74-A916-E570FE0BC138}"/>
                </a:ext>
              </a:extLst>
            </p:cNvPr>
            <p:cNvSpPr/>
            <p:nvPr/>
          </p:nvSpPr>
          <p:spPr>
            <a:xfrm>
              <a:off x="-210696" y="1700698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27225927-A5B3-499D-8948-AA919C07E1D6}"/>
              </a:ext>
            </a:extLst>
          </p:cNvPr>
          <p:cNvSpPr/>
          <p:nvPr/>
        </p:nvSpPr>
        <p:spPr>
          <a:xfrm>
            <a:off x="5289157" y="3894661"/>
            <a:ext cx="920859" cy="452652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BAD8A16-DC3A-4156-BF19-ADEE58244C44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 flipH="1" flipV="1">
            <a:off x="5823247" y="2457238"/>
            <a:ext cx="5276463" cy="380818"/>
          </a:xfrm>
          <a:prstGeom prst="bentConnector4">
            <a:avLst>
              <a:gd name="adj1" fmla="val -15885"/>
              <a:gd name="adj2" fmla="val 19063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AF4B09A-94A3-4A0F-A421-E9EFE53CD29E}"/>
              </a:ext>
            </a:extLst>
          </p:cNvPr>
          <p:cNvGrpSpPr/>
          <p:nvPr/>
        </p:nvGrpSpPr>
        <p:grpSpPr>
          <a:xfrm>
            <a:off x="8157995" y="3218874"/>
            <a:ext cx="467748" cy="732341"/>
            <a:chOff x="-329100" y="1382126"/>
            <a:chExt cx="457200" cy="671666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3C47E12-6035-484D-B638-191A42FE1F00}"/>
                </a:ext>
              </a:extLst>
            </p:cNvPr>
            <p:cNvCxnSpPr>
              <a:cxnSpLocks/>
              <a:stCxn id="66" idx="2"/>
              <a:endCxn id="86" idx="0"/>
            </p:cNvCxnSpPr>
            <p:nvPr/>
          </p:nvCxnSpPr>
          <p:spPr>
            <a:xfrm>
              <a:off x="-122754" y="1382126"/>
              <a:ext cx="0" cy="67166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4904AA0-1945-4926-AD31-D365DA8DAAE6}"/>
                </a:ext>
              </a:extLst>
            </p:cNvPr>
            <p:cNvSpPr/>
            <p:nvPr/>
          </p:nvSpPr>
          <p:spPr>
            <a:xfrm>
              <a:off x="-329100" y="1541913"/>
              <a:ext cx="457200" cy="2781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85CAF0D-FBC1-497E-ABDF-953798207331}"/>
              </a:ext>
            </a:extLst>
          </p:cNvPr>
          <p:cNvSpPr/>
          <p:nvPr/>
        </p:nvSpPr>
        <p:spPr>
          <a:xfrm>
            <a:off x="7855821" y="3951214"/>
            <a:ext cx="1026561" cy="536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 = b - a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62CB28B-1C6D-44B7-A64E-BD81187E0556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8882382" y="2838038"/>
            <a:ext cx="3057058" cy="1381533"/>
          </a:xfrm>
          <a:prstGeom prst="bentConnector3">
            <a:avLst>
              <a:gd name="adj1" fmla="val 9997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AA3B868-B610-4A8D-B2D6-E3231EAE3B10}"/>
              </a:ext>
            </a:extLst>
          </p:cNvPr>
          <p:cNvCxnSpPr>
            <a:cxnSpLocks/>
            <a:stCxn id="60" idx="4"/>
            <a:endCxn id="124" idx="0"/>
          </p:cNvCxnSpPr>
          <p:nvPr/>
        </p:nvCxnSpPr>
        <p:spPr>
          <a:xfrm flipH="1">
            <a:off x="5749586" y="4347313"/>
            <a:ext cx="1" cy="4504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396D7BCF-0FAA-4297-B351-934DBF9A271C}"/>
              </a:ext>
            </a:extLst>
          </p:cNvPr>
          <p:cNvSpPr/>
          <p:nvPr/>
        </p:nvSpPr>
        <p:spPr>
          <a:xfrm>
            <a:off x="5032409" y="4797724"/>
            <a:ext cx="1434353" cy="8068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thúc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0">
            <a:extLst>
              <a:ext uri="{FF2B5EF4-FFF2-40B4-BE49-F238E27FC236}">
                <a16:creationId xmlns:a16="http://schemas.microsoft.com/office/drawing/2014/main" id="{5568E202-0BEE-485C-A692-F65AD726543A}"/>
              </a:ext>
            </a:extLst>
          </p:cNvPr>
          <p:cNvSpPr txBox="1"/>
          <p:nvPr/>
        </p:nvSpPr>
        <p:spPr>
          <a:xfrm>
            <a:off x="55548" y="736230"/>
            <a:ext cx="3042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Nhập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a, b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While a != b:</a:t>
            </a:r>
          </a:p>
          <a:p>
            <a:pPr marL="396875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 &gt; b:</a:t>
            </a:r>
          </a:p>
          <a:p>
            <a:pPr marL="690563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Gán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 = a – b</a:t>
            </a:r>
          </a:p>
          <a:p>
            <a:pPr marL="396875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Ngược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96875">
              <a:tabLst>
                <a:tab pos="690563" algn="l"/>
              </a:tabLs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Gán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b = b – a</a:t>
            </a:r>
          </a:p>
          <a:p>
            <a:pPr>
              <a:tabLst>
                <a:tab pos="690563" algn="l"/>
              </a:tabLs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a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lên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màn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690563" algn="l"/>
              </a:tabLst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thúc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chương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DB534D31-99CD-4279-94EC-8A7317151569}"/>
              </a:ext>
            </a:extLst>
          </p:cNvPr>
          <p:cNvSpPr txBox="1"/>
          <p:nvPr/>
        </p:nvSpPr>
        <p:spPr>
          <a:xfrm>
            <a:off x="-1" y="18516"/>
            <a:ext cx="1152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BÀI 1: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giả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mã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sơ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khối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ưcln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a, b</a:t>
            </a:r>
          </a:p>
        </p:txBody>
      </p:sp>
    </p:spTree>
    <p:extLst>
      <p:ext uri="{BB962C8B-B14F-4D97-AF65-F5344CB8AC3E}">
        <p14:creationId xmlns:p14="http://schemas.microsoft.com/office/powerpoint/2010/main" val="30136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5568E202-0BEE-485C-A692-F65AD726543A}"/>
              </a:ext>
            </a:extLst>
          </p:cNvPr>
          <p:cNvSpPr txBox="1"/>
          <p:nvPr/>
        </p:nvSpPr>
        <p:spPr>
          <a:xfrm>
            <a:off x="72272" y="0"/>
            <a:ext cx="11858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BÀI 2: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ngôn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ngữ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tự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nhiên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a, b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B1: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Nhập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a, b</a:t>
            </a:r>
          </a:p>
          <a:p>
            <a:pPr marL="519113" indent="-519113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B2: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 &gt; b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in a ra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màn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tới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3.</a:t>
            </a:r>
          </a:p>
          <a:p>
            <a:pPr marL="519113">
              <a:tabLst>
                <a:tab pos="1433513" algn="l"/>
              </a:tabLs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Ngược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in b ra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màn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B3: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thúc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chương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789E7-097A-4BCC-B643-0AE17810A4EA}"/>
              </a:ext>
            </a:extLst>
          </p:cNvPr>
          <p:cNvSpPr txBox="1"/>
          <p:nvPr/>
        </p:nvSpPr>
        <p:spPr>
          <a:xfrm>
            <a:off x="3241746" y="594211"/>
            <a:ext cx="7214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BÀI 3: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bậc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68C3A0-EEB5-4821-8E5E-CD5A663C2CC1}"/>
              </a:ext>
            </a:extLst>
          </p:cNvPr>
          <p:cNvSpPr/>
          <p:nvPr/>
        </p:nvSpPr>
        <p:spPr>
          <a:xfrm>
            <a:off x="153004" y="-117664"/>
            <a:ext cx="1434353" cy="8068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23F8E8-2675-44C9-BE9A-279025A44290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870180" y="689160"/>
            <a:ext cx="1" cy="4482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14EDEBF-9BB7-4436-88DB-FC6734BF21BF}"/>
              </a:ext>
            </a:extLst>
          </p:cNvPr>
          <p:cNvSpPr/>
          <p:nvPr/>
        </p:nvSpPr>
        <p:spPr>
          <a:xfrm>
            <a:off x="0" y="1137395"/>
            <a:ext cx="1740360" cy="744071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a, b, c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78E9E75-41CB-4671-A0D0-583A7CD1AB40}"/>
              </a:ext>
            </a:extLst>
          </p:cNvPr>
          <p:cNvSpPr/>
          <p:nvPr/>
        </p:nvSpPr>
        <p:spPr>
          <a:xfrm>
            <a:off x="1740360" y="1849681"/>
            <a:ext cx="1512666" cy="761635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!= 0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84D78BB-A6AE-4483-9E7C-463F3ED267F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rot="16200000" flipH="1">
            <a:off x="1084249" y="1574387"/>
            <a:ext cx="349033" cy="96318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B7693A-CA93-4A0B-8224-32A527DC9B47}"/>
              </a:ext>
            </a:extLst>
          </p:cNvPr>
          <p:cNvSpPr/>
          <p:nvPr/>
        </p:nvSpPr>
        <p:spPr>
          <a:xfrm>
            <a:off x="4308057" y="1971224"/>
            <a:ext cx="1891492" cy="498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dt = b**2 – 4*a*c</a:t>
            </a: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1FA5A42E-7231-4ED1-8460-7DC793F16BAB}"/>
              </a:ext>
            </a:extLst>
          </p:cNvPr>
          <p:cNvSpPr/>
          <p:nvPr/>
        </p:nvSpPr>
        <p:spPr>
          <a:xfrm>
            <a:off x="6542413" y="2469556"/>
            <a:ext cx="1512666" cy="761635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dt &lt; 0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19C5D91-11DD-420B-8D49-F1BFB869A6EB}"/>
              </a:ext>
            </a:extLst>
          </p:cNvPr>
          <p:cNvCxnSpPr>
            <a:cxnSpLocks/>
            <a:stCxn id="25" idx="2"/>
            <a:endCxn id="66" idx="1"/>
          </p:cNvCxnSpPr>
          <p:nvPr/>
        </p:nvCxnSpPr>
        <p:spPr>
          <a:xfrm rot="16200000" flipH="1">
            <a:off x="5707699" y="2015660"/>
            <a:ext cx="380818" cy="1288610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12D0774-30BA-4748-BAF4-1876BC30D642}"/>
              </a:ext>
            </a:extLst>
          </p:cNvPr>
          <p:cNvGrpSpPr/>
          <p:nvPr/>
        </p:nvGrpSpPr>
        <p:grpSpPr>
          <a:xfrm>
            <a:off x="8055079" y="2705767"/>
            <a:ext cx="1183727" cy="271094"/>
            <a:chOff x="-7278340" y="-260522"/>
            <a:chExt cx="1157036" cy="213360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D408CBB-716B-4A57-AB0E-E96384167BD7}"/>
                </a:ext>
              </a:extLst>
            </p:cNvPr>
            <p:cNvCxnSpPr>
              <a:cxnSpLocks/>
              <a:stCxn id="66" idx="3"/>
              <a:endCxn id="87" idx="5"/>
            </p:cNvCxnSpPr>
            <p:nvPr/>
          </p:nvCxnSpPr>
          <p:spPr>
            <a:xfrm flipV="1">
              <a:off x="-7278340" y="-160972"/>
              <a:ext cx="1157036" cy="1426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3A3F9C6-CD66-4666-BC5D-0225BF9ADB7C}"/>
                </a:ext>
              </a:extLst>
            </p:cNvPr>
            <p:cNvSpPr/>
            <p:nvPr/>
          </p:nvSpPr>
          <p:spPr>
            <a:xfrm>
              <a:off x="-6942961" y="-260522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Đ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3D6051B-2DC3-4C0E-B2E6-A9B25525DB78}"/>
              </a:ext>
            </a:extLst>
          </p:cNvPr>
          <p:cNvGrpSpPr/>
          <p:nvPr/>
        </p:nvGrpSpPr>
        <p:grpSpPr>
          <a:xfrm>
            <a:off x="7025542" y="3231188"/>
            <a:ext cx="467748" cy="560815"/>
            <a:chOff x="-4593669" y="-2965433"/>
            <a:chExt cx="457200" cy="423646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B3947B-DBCC-47BD-BE3C-313C073238D0}"/>
                </a:ext>
              </a:extLst>
            </p:cNvPr>
            <p:cNvCxnSpPr>
              <a:cxnSpLocks/>
              <a:stCxn id="66" idx="2"/>
              <a:endCxn id="91" idx="0"/>
            </p:cNvCxnSpPr>
            <p:nvPr/>
          </p:nvCxnSpPr>
          <p:spPr>
            <a:xfrm>
              <a:off x="-4326628" y="-2965433"/>
              <a:ext cx="6430" cy="42364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8CDC1F-0979-4770-8474-C4998F1A95E4}"/>
                </a:ext>
              </a:extLst>
            </p:cNvPr>
            <p:cNvSpPr/>
            <p:nvPr/>
          </p:nvSpPr>
          <p:spPr>
            <a:xfrm>
              <a:off x="-4593669" y="-2873008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40148783-506C-42F2-AE89-FCE1A0F703C5}"/>
              </a:ext>
            </a:extLst>
          </p:cNvPr>
          <p:cNvSpPr/>
          <p:nvPr/>
        </p:nvSpPr>
        <p:spPr>
          <a:xfrm>
            <a:off x="9145797" y="2460219"/>
            <a:ext cx="1944670" cy="744071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54FEE459-FBE2-4E45-8238-FFF3B8061592}"/>
              </a:ext>
            </a:extLst>
          </p:cNvPr>
          <p:cNvSpPr/>
          <p:nvPr/>
        </p:nvSpPr>
        <p:spPr>
          <a:xfrm>
            <a:off x="6548991" y="3792006"/>
            <a:ext cx="1512666" cy="761635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dt &gt; 0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85AEB0C-0634-479E-BC8F-0C6F7F8DBFB0}"/>
              </a:ext>
            </a:extLst>
          </p:cNvPr>
          <p:cNvGrpSpPr/>
          <p:nvPr/>
        </p:nvGrpSpPr>
        <p:grpSpPr>
          <a:xfrm>
            <a:off x="7054387" y="4553641"/>
            <a:ext cx="438903" cy="641658"/>
            <a:chOff x="-2044522" y="-524566"/>
            <a:chExt cx="457200" cy="50500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EA8DAD6-B55C-4F80-8EC6-1041A1DD503F}"/>
                </a:ext>
              </a:extLst>
            </p:cNvPr>
            <p:cNvCxnSpPr>
              <a:cxnSpLocks/>
              <a:stCxn id="91" idx="2"/>
              <a:endCxn id="250" idx="0"/>
            </p:cNvCxnSpPr>
            <p:nvPr/>
          </p:nvCxnSpPr>
          <p:spPr>
            <a:xfrm flipH="1">
              <a:off x="-1789979" y="-524566"/>
              <a:ext cx="6854" cy="50500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E3022F8-A515-4935-A115-61D7C6D74D77}"/>
                </a:ext>
              </a:extLst>
            </p:cNvPr>
            <p:cNvSpPr/>
            <p:nvPr/>
          </p:nvSpPr>
          <p:spPr>
            <a:xfrm>
              <a:off x="-2044522" y="-402655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EBE0BAF-491E-4DAD-95FB-2DF3AC67279C}"/>
              </a:ext>
            </a:extLst>
          </p:cNvPr>
          <p:cNvGrpSpPr/>
          <p:nvPr/>
        </p:nvGrpSpPr>
        <p:grpSpPr>
          <a:xfrm>
            <a:off x="8061660" y="4027604"/>
            <a:ext cx="857703" cy="290441"/>
            <a:chOff x="-6298311" y="-2242099"/>
            <a:chExt cx="838362" cy="21336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7EFBE3F-5BEC-4CD2-B45E-460D5A9FD802}"/>
                </a:ext>
              </a:extLst>
            </p:cNvPr>
            <p:cNvCxnSpPr>
              <a:cxnSpLocks/>
              <a:stCxn id="91" idx="3"/>
              <a:endCxn id="195" idx="1"/>
            </p:cNvCxnSpPr>
            <p:nvPr/>
          </p:nvCxnSpPr>
          <p:spPr>
            <a:xfrm>
              <a:off x="-6298311" y="-2135419"/>
              <a:ext cx="838362" cy="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592461A-9CE4-43D1-8C8B-CC31BFF2960F}"/>
                </a:ext>
              </a:extLst>
            </p:cNvPr>
            <p:cNvSpPr/>
            <p:nvPr/>
          </p:nvSpPr>
          <p:spPr>
            <a:xfrm>
              <a:off x="-6183423" y="-2242099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Đ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AB66B67-70C0-4483-AFED-B4A31BBC16A6}"/>
              </a:ext>
            </a:extLst>
          </p:cNvPr>
          <p:cNvGrpSpPr/>
          <p:nvPr/>
        </p:nvGrpSpPr>
        <p:grpSpPr>
          <a:xfrm>
            <a:off x="2262819" y="2611316"/>
            <a:ext cx="467748" cy="1105550"/>
            <a:chOff x="-926273" y="-2140426"/>
            <a:chExt cx="457200" cy="835145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C29CFC6-A6E5-4CFA-8C86-B901DBD51C4F}"/>
                </a:ext>
              </a:extLst>
            </p:cNvPr>
            <p:cNvCxnSpPr>
              <a:cxnSpLocks/>
              <a:stCxn id="8" idx="2"/>
              <a:endCxn id="178" idx="0"/>
            </p:cNvCxnSpPr>
            <p:nvPr/>
          </p:nvCxnSpPr>
          <p:spPr>
            <a:xfrm>
              <a:off x="-697673" y="-2140426"/>
              <a:ext cx="0" cy="57816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39557C24-CE1B-4FF7-B850-C9953344776D}"/>
                </a:ext>
              </a:extLst>
            </p:cNvPr>
            <p:cNvSpPr/>
            <p:nvPr/>
          </p:nvSpPr>
          <p:spPr>
            <a:xfrm>
              <a:off x="-926273" y="-1510068"/>
              <a:ext cx="457200" cy="2047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178" name="Parallelogram 177">
            <a:extLst>
              <a:ext uri="{FF2B5EF4-FFF2-40B4-BE49-F238E27FC236}">
                <a16:creationId xmlns:a16="http://schemas.microsoft.com/office/drawing/2014/main" id="{E8126A3B-05DB-4660-B715-4C5A94BA3747}"/>
              </a:ext>
            </a:extLst>
          </p:cNvPr>
          <p:cNvSpPr/>
          <p:nvPr/>
        </p:nvSpPr>
        <p:spPr>
          <a:xfrm>
            <a:off x="1524358" y="3376679"/>
            <a:ext cx="1944670" cy="744071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bậc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C8FFAA-0C4B-40C8-87F2-41E3DD4C129F}"/>
              </a:ext>
            </a:extLst>
          </p:cNvPr>
          <p:cNvSpPr/>
          <p:nvPr/>
        </p:nvSpPr>
        <p:spPr>
          <a:xfrm>
            <a:off x="8919360" y="3803553"/>
            <a:ext cx="2760622" cy="7385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 = (-b + sqrt(dt))/(2*a)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x2 = (-b – sqrt(dt))/(2*a)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E65FC63-74B5-4711-909B-406F370E788D}"/>
              </a:ext>
            </a:extLst>
          </p:cNvPr>
          <p:cNvGrpSpPr/>
          <p:nvPr/>
        </p:nvGrpSpPr>
        <p:grpSpPr>
          <a:xfrm>
            <a:off x="3253026" y="2109822"/>
            <a:ext cx="1055031" cy="271094"/>
            <a:chOff x="-2366063" y="2280424"/>
            <a:chExt cx="1031240" cy="213360"/>
          </a:xfrm>
        </p:grpSpPr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E5D0F962-C4BE-4C90-92E4-6C57AFD0B684}"/>
                </a:ext>
              </a:extLst>
            </p:cNvPr>
            <p:cNvCxnSpPr>
              <a:cxnSpLocks/>
              <a:stCxn id="8" idx="3"/>
              <a:endCxn id="25" idx="1"/>
            </p:cNvCxnSpPr>
            <p:nvPr/>
          </p:nvCxnSpPr>
          <p:spPr>
            <a:xfrm flipV="1">
              <a:off x="-2366063" y="2367445"/>
              <a:ext cx="1031240" cy="795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ABA84CB0-9D3A-4CE2-8EEF-4CD55D0F3A05}"/>
                </a:ext>
              </a:extLst>
            </p:cNvPr>
            <p:cNvSpPr/>
            <p:nvPr/>
          </p:nvSpPr>
          <p:spPr>
            <a:xfrm>
              <a:off x="-2127444" y="2280424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Đ</a:t>
              </a:r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4B2DB34-E181-454E-9064-B214584F9321}"/>
              </a:ext>
            </a:extLst>
          </p:cNvPr>
          <p:cNvSpPr/>
          <p:nvPr/>
        </p:nvSpPr>
        <p:spPr>
          <a:xfrm>
            <a:off x="6608588" y="5195299"/>
            <a:ext cx="1380311" cy="5222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= -b/(2*a)</a:t>
            </a:r>
          </a:p>
        </p:txBody>
      </p:sp>
      <p:sp>
        <p:nvSpPr>
          <p:cNvPr id="253" name="Parallelogram 252">
            <a:extLst>
              <a:ext uri="{FF2B5EF4-FFF2-40B4-BE49-F238E27FC236}">
                <a16:creationId xmlns:a16="http://schemas.microsoft.com/office/drawing/2014/main" id="{BCF87A43-B0E4-4CF7-87A7-C1E1570D746B}"/>
              </a:ext>
            </a:extLst>
          </p:cNvPr>
          <p:cNvSpPr/>
          <p:nvPr/>
        </p:nvSpPr>
        <p:spPr>
          <a:xfrm>
            <a:off x="6868503" y="5956136"/>
            <a:ext cx="781827" cy="38082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7731802A-54DB-4EF9-B260-9981ADC09B69}"/>
              </a:ext>
            </a:extLst>
          </p:cNvPr>
          <p:cNvCxnSpPr>
            <a:cxnSpLocks/>
            <a:stCxn id="250" idx="2"/>
            <a:endCxn id="253" idx="1"/>
          </p:cNvCxnSpPr>
          <p:nvPr/>
        </p:nvCxnSpPr>
        <p:spPr>
          <a:xfrm>
            <a:off x="7298744" y="5717578"/>
            <a:ext cx="8275" cy="2385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Parallelogram 284">
            <a:extLst>
              <a:ext uri="{FF2B5EF4-FFF2-40B4-BE49-F238E27FC236}">
                <a16:creationId xmlns:a16="http://schemas.microsoft.com/office/drawing/2014/main" id="{F13B3A56-7242-408A-A797-6794BF4900EB}"/>
              </a:ext>
            </a:extLst>
          </p:cNvPr>
          <p:cNvSpPr/>
          <p:nvPr/>
        </p:nvSpPr>
        <p:spPr>
          <a:xfrm>
            <a:off x="9804436" y="5211849"/>
            <a:ext cx="1009293" cy="52227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x1, x2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8DAE81E-67F8-4E9C-9644-1EA94D000D30}"/>
              </a:ext>
            </a:extLst>
          </p:cNvPr>
          <p:cNvCxnSpPr>
            <a:cxnSpLocks/>
            <a:stCxn id="195" idx="2"/>
            <a:endCxn id="285" idx="0"/>
          </p:cNvCxnSpPr>
          <p:nvPr/>
        </p:nvCxnSpPr>
        <p:spPr>
          <a:xfrm>
            <a:off x="10299671" y="4542100"/>
            <a:ext cx="9412" cy="6697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Oval 305">
            <a:extLst>
              <a:ext uri="{FF2B5EF4-FFF2-40B4-BE49-F238E27FC236}">
                <a16:creationId xmlns:a16="http://schemas.microsoft.com/office/drawing/2014/main" id="{40D83E3E-9CA7-4223-AED4-76E185E417F4}"/>
              </a:ext>
            </a:extLst>
          </p:cNvPr>
          <p:cNvSpPr/>
          <p:nvPr/>
        </p:nvSpPr>
        <p:spPr>
          <a:xfrm>
            <a:off x="9591905" y="6632692"/>
            <a:ext cx="1434353" cy="8068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thúc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AC3F8361-E840-4DFC-B5AA-357AF8B88649}"/>
              </a:ext>
            </a:extLst>
          </p:cNvPr>
          <p:cNvCxnSpPr>
            <a:cxnSpLocks/>
            <a:stCxn id="285" idx="4"/>
            <a:endCxn id="306" idx="0"/>
          </p:cNvCxnSpPr>
          <p:nvPr/>
        </p:nvCxnSpPr>
        <p:spPr>
          <a:xfrm flipH="1">
            <a:off x="10309082" y="5734128"/>
            <a:ext cx="1" cy="89856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9F36A21D-0D6F-4179-8392-B0881E405D61}"/>
              </a:ext>
            </a:extLst>
          </p:cNvPr>
          <p:cNvCxnSpPr>
            <a:cxnSpLocks/>
            <a:stCxn id="253" idx="2"/>
          </p:cNvCxnSpPr>
          <p:nvPr/>
        </p:nvCxnSpPr>
        <p:spPr>
          <a:xfrm>
            <a:off x="7602728" y="6146546"/>
            <a:ext cx="269694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5C161B35-379B-4758-ACFB-9BF38440B890}"/>
              </a:ext>
            </a:extLst>
          </p:cNvPr>
          <p:cNvCxnSpPr>
            <a:cxnSpLocks/>
            <a:stCxn id="178" idx="4"/>
          </p:cNvCxnSpPr>
          <p:nvPr/>
        </p:nvCxnSpPr>
        <p:spPr>
          <a:xfrm rot="16200000" flipH="1">
            <a:off x="5230217" y="1387226"/>
            <a:ext cx="2335933" cy="7802980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48A90D65-1617-47AB-87EE-F1A4B43BE2F8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0329525" y="2832255"/>
            <a:ext cx="667933" cy="3187545"/>
          </a:xfrm>
          <a:prstGeom prst="bentConnector4">
            <a:avLst>
              <a:gd name="adj1" fmla="val -158348"/>
              <a:gd name="adj2" fmla="val 10001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0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07C8E-6D71-40FD-948D-4C37B5C864EC}"/>
              </a:ext>
            </a:extLst>
          </p:cNvPr>
          <p:cNvSpPr txBox="1"/>
          <p:nvPr/>
        </p:nvSpPr>
        <p:spPr>
          <a:xfrm>
            <a:off x="40917" y="57236"/>
            <a:ext cx="1010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BÀI 4: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lưu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chu vi,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hcn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biết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cạnh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A4514C-D092-47E5-9B1E-19E292E074C9}"/>
              </a:ext>
            </a:extLst>
          </p:cNvPr>
          <p:cNvSpPr/>
          <p:nvPr/>
        </p:nvSpPr>
        <p:spPr>
          <a:xfrm>
            <a:off x="433072" y="629096"/>
            <a:ext cx="1434353" cy="8068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72EEF6-26E3-4303-BF25-6257B17A8CF1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1150248" y="1435920"/>
            <a:ext cx="1" cy="4482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6F26889-E79C-485E-9473-BA1EC288CBE9}"/>
              </a:ext>
            </a:extLst>
          </p:cNvPr>
          <p:cNvSpPr/>
          <p:nvPr/>
        </p:nvSpPr>
        <p:spPr>
          <a:xfrm>
            <a:off x="280068" y="1884155"/>
            <a:ext cx="1740360" cy="744071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a, 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87105-C979-46D3-A0CD-BB5CE479A5B4}"/>
              </a:ext>
            </a:extLst>
          </p:cNvPr>
          <p:cNvSpPr/>
          <p:nvPr/>
        </p:nvSpPr>
        <p:spPr>
          <a:xfrm>
            <a:off x="6295646" y="2643471"/>
            <a:ext cx="1706128" cy="7311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 = (a + b) *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 = a * b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946BEBF-F40B-46F7-8360-1B6F11FA1A2E}"/>
              </a:ext>
            </a:extLst>
          </p:cNvPr>
          <p:cNvSpPr/>
          <p:nvPr/>
        </p:nvSpPr>
        <p:spPr>
          <a:xfrm>
            <a:off x="1625603" y="2628226"/>
            <a:ext cx="3586477" cy="761635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&gt;= 0 and b &gt;= 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EA7789F-9EF7-4DBB-BB7B-7D44F84899EE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 rot="16200000" flipH="1">
            <a:off x="1197516" y="2580957"/>
            <a:ext cx="380818" cy="475355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EE7C96-3CAA-409B-B5AD-4B09A9C1160B}"/>
              </a:ext>
            </a:extLst>
          </p:cNvPr>
          <p:cNvGrpSpPr/>
          <p:nvPr/>
        </p:nvGrpSpPr>
        <p:grpSpPr>
          <a:xfrm>
            <a:off x="5212080" y="2873494"/>
            <a:ext cx="1083566" cy="271093"/>
            <a:chOff x="-615427" y="2530532"/>
            <a:chExt cx="1059131" cy="21336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13D1C1-AE63-48AE-A248-916C9E37D0F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-615427" y="2637214"/>
              <a:ext cx="1059131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F4768B-D307-4934-884C-305817C1B3CA}"/>
                </a:ext>
              </a:extLst>
            </p:cNvPr>
            <p:cNvSpPr/>
            <p:nvPr/>
          </p:nvSpPr>
          <p:spPr>
            <a:xfrm>
              <a:off x="-319047" y="2530532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Đ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020CE9-F547-4607-B7D2-F77732D48FFC}"/>
              </a:ext>
            </a:extLst>
          </p:cNvPr>
          <p:cNvGrpSpPr/>
          <p:nvPr/>
        </p:nvGrpSpPr>
        <p:grpSpPr>
          <a:xfrm>
            <a:off x="3197077" y="3389861"/>
            <a:ext cx="467748" cy="782895"/>
            <a:chOff x="12439" y="807849"/>
            <a:chExt cx="457200" cy="5914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E64144-1D39-4063-A7C5-16DE8C43B26D}"/>
                </a:ext>
              </a:extLst>
            </p:cNvPr>
            <p:cNvCxnSpPr>
              <a:cxnSpLocks/>
              <a:stCxn id="7" idx="2"/>
              <a:endCxn id="32" idx="0"/>
            </p:cNvCxnSpPr>
            <p:nvPr/>
          </p:nvCxnSpPr>
          <p:spPr>
            <a:xfrm>
              <a:off x="229203" y="807849"/>
              <a:ext cx="11836" cy="59140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822150-0047-4915-B5A8-F00497729900}"/>
                </a:ext>
              </a:extLst>
            </p:cNvPr>
            <p:cNvSpPr/>
            <p:nvPr/>
          </p:nvSpPr>
          <p:spPr>
            <a:xfrm>
              <a:off x="12439" y="961888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A114D17D-44A9-43E1-9FC2-79CF3DA9862B}"/>
              </a:ext>
            </a:extLst>
          </p:cNvPr>
          <p:cNvSpPr/>
          <p:nvPr/>
        </p:nvSpPr>
        <p:spPr>
          <a:xfrm>
            <a:off x="8705732" y="2755251"/>
            <a:ext cx="931140" cy="507581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P, 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234981-D324-4EE7-836F-7BC62E27ECAF}"/>
              </a:ext>
            </a:extLst>
          </p:cNvPr>
          <p:cNvCxnSpPr>
            <a:cxnSpLocks/>
            <a:stCxn id="6" idx="3"/>
            <a:endCxn id="23" idx="5"/>
          </p:cNvCxnSpPr>
          <p:nvPr/>
        </p:nvCxnSpPr>
        <p:spPr>
          <a:xfrm flipV="1">
            <a:off x="8001774" y="3009042"/>
            <a:ext cx="767406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CB308A58-0DDC-4948-8AE3-5B439667CE45}"/>
              </a:ext>
            </a:extLst>
          </p:cNvPr>
          <p:cNvSpPr/>
          <p:nvPr/>
        </p:nvSpPr>
        <p:spPr>
          <a:xfrm>
            <a:off x="2560771" y="4172756"/>
            <a:ext cx="1740360" cy="744071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âm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BC574F-5AE9-4A5E-BF4E-4C3C4F09AFEB}"/>
              </a:ext>
            </a:extLst>
          </p:cNvPr>
          <p:cNvSpPr/>
          <p:nvPr/>
        </p:nvSpPr>
        <p:spPr>
          <a:xfrm>
            <a:off x="8454125" y="5170616"/>
            <a:ext cx="1434353" cy="8068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thúc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0C124D-03FB-4490-9B75-FB61B0BC4F7D}"/>
              </a:ext>
            </a:extLst>
          </p:cNvPr>
          <p:cNvCxnSpPr>
            <a:cxnSpLocks/>
            <a:stCxn id="23" idx="4"/>
            <a:endCxn id="35" idx="0"/>
          </p:cNvCxnSpPr>
          <p:nvPr/>
        </p:nvCxnSpPr>
        <p:spPr>
          <a:xfrm>
            <a:off x="9171302" y="3262832"/>
            <a:ext cx="0" cy="19077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72EEF6-26E3-4303-BF25-6257B17A8CF1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208122" y="4460240"/>
            <a:ext cx="4963179" cy="8455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2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54EEA-7797-4F3A-BF75-DD5CB949095B}"/>
              </a:ext>
            </a:extLst>
          </p:cNvPr>
          <p:cNvSpPr txBox="1"/>
          <p:nvPr/>
        </p:nvSpPr>
        <p:spPr>
          <a:xfrm>
            <a:off x="1419756" y="209270"/>
            <a:ext cx="107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BÀI 5: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lưu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chu vi,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tam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giác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biết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3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cạnh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9F9EFB-CE1C-4FFE-AEA6-8B93ED1421EE}"/>
              </a:ext>
            </a:extLst>
          </p:cNvPr>
          <p:cNvSpPr/>
          <p:nvPr/>
        </p:nvSpPr>
        <p:spPr>
          <a:xfrm>
            <a:off x="-394177" y="292079"/>
            <a:ext cx="1434353" cy="8068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C941A3-32F6-460A-8418-DC58F9F14D14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322999" y="1098903"/>
            <a:ext cx="1" cy="4482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BFBB112-4320-4320-BFD2-F936F5D6D427}"/>
              </a:ext>
            </a:extLst>
          </p:cNvPr>
          <p:cNvSpPr/>
          <p:nvPr/>
        </p:nvSpPr>
        <p:spPr>
          <a:xfrm>
            <a:off x="-547181" y="1547138"/>
            <a:ext cx="1740360" cy="744071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a, b, c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EA79025-4F9E-4BC8-ABD7-469D74C303AD}"/>
              </a:ext>
            </a:extLst>
          </p:cNvPr>
          <p:cNvSpPr/>
          <p:nvPr/>
        </p:nvSpPr>
        <p:spPr>
          <a:xfrm>
            <a:off x="1269614" y="2291209"/>
            <a:ext cx="3552098" cy="761635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&gt;= 0 and b &gt;= 0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c &gt;= 0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EA93E2D-F4BB-4E50-954A-313CEC582D7E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 rot="16200000" flipH="1">
            <a:off x="605897" y="2008310"/>
            <a:ext cx="380818" cy="946615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0AFEC4D-1BCF-4E5E-B30E-D56B80713E57}"/>
              </a:ext>
            </a:extLst>
          </p:cNvPr>
          <p:cNvSpPr/>
          <p:nvPr/>
        </p:nvSpPr>
        <p:spPr>
          <a:xfrm>
            <a:off x="5695071" y="2068419"/>
            <a:ext cx="3842834" cy="1229697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(a + b) &gt; 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(a + c) &gt; b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(c + b) &gt; 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DCF808-1709-42E3-90BD-78CBAFFBBFDA}"/>
              </a:ext>
            </a:extLst>
          </p:cNvPr>
          <p:cNvGrpSpPr/>
          <p:nvPr/>
        </p:nvGrpSpPr>
        <p:grpSpPr>
          <a:xfrm>
            <a:off x="4821714" y="2574940"/>
            <a:ext cx="873359" cy="271093"/>
            <a:chOff x="-18431083" y="2643222"/>
            <a:chExt cx="853664" cy="21336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EAEB23A-B9C4-4DFF-9FD9-5353CA8B5B4C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-18431083" y="2719633"/>
              <a:ext cx="853664" cy="884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8DF0AF-EDF5-40A1-96A3-7BB696BCE621}"/>
                </a:ext>
              </a:extLst>
            </p:cNvPr>
            <p:cNvSpPr/>
            <p:nvPr/>
          </p:nvSpPr>
          <p:spPr>
            <a:xfrm>
              <a:off x="-18232854" y="2643222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Đ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7BA6B6-90EA-440C-B08F-BCF70F3F0102}"/>
              </a:ext>
            </a:extLst>
          </p:cNvPr>
          <p:cNvGrpSpPr/>
          <p:nvPr/>
        </p:nvGrpSpPr>
        <p:grpSpPr>
          <a:xfrm>
            <a:off x="9537907" y="2535915"/>
            <a:ext cx="1638476" cy="271093"/>
            <a:chOff x="-18430947" y="1990212"/>
            <a:chExt cx="1601527" cy="21336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F77ACD-B8D0-4E93-9DB9-D2E0151462B8}"/>
                </a:ext>
              </a:extLst>
            </p:cNvPr>
            <p:cNvCxnSpPr>
              <a:cxnSpLocks/>
              <a:stCxn id="12" idx="3"/>
              <a:endCxn id="37" idx="1"/>
            </p:cNvCxnSpPr>
            <p:nvPr/>
          </p:nvCxnSpPr>
          <p:spPr>
            <a:xfrm flipV="1">
              <a:off x="-18430947" y="2097339"/>
              <a:ext cx="1601527" cy="884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45ECC0-D824-409C-977C-612DB3A933A2}"/>
                </a:ext>
              </a:extLst>
            </p:cNvPr>
            <p:cNvSpPr/>
            <p:nvPr/>
          </p:nvSpPr>
          <p:spPr>
            <a:xfrm>
              <a:off x="-17861463" y="1990212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Đ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528CCA6-CA9D-48EF-9EB3-670A081BFEE8}"/>
              </a:ext>
            </a:extLst>
          </p:cNvPr>
          <p:cNvSpPr/>
          <p:nvPr/>
        </p:nvSpPr>
        <p:spPr>
          <a:xfrm>
            <a:off x="11176381" y="2382678"/>
            <a:ext cx="1295825" cy="578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 = a + b + c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88737F7-B9B2-4DE9-9419-F097ED93B83F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>
            <a:off x="11824291" y="2961373"/>
            <a:ext cx="1" cy="13036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198A894-FA8A-4C2A-9C21-C897DC22F4AF}"/>
              </a:ext>
            </a:extLst>
          </p:cNvPr>
          <p:cNvSpPr/>
          <p:nvPr/>
        </p:nvSpPr>
        <p:spPr>
          <a:xfrm>
            <a:off x="9874810" y="4265011"/>
            <a:ext cx="3898969" cy="667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np = P/2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 = sqrt(np*(np-a)*(np-b)*(np-c))</a:t>
            </a:r>
          </a:p>
        </p:txBody>
      </p:sp>
      <p:sp>
        <p:nvSpPr>
          <p:cNvPr id="160" name="Parallelogram 159">
            <a:extLst>
              <a:ext uri="{FF2B5EF4-FFF2-40B4-BE49-F238E27FC236}">
                <a16:creationId xmlns:a16="http://schemas.microsoft.com/office/drawing/2014/main" id="{5B3B2182-A8CE-426D-BE3A-F40AFC3A2BE1}"/>
              </a:ext>
            </a:extLst>
          </p:cNvPr>
          <p:cNvSpPr/>
          <p:nvPr/>
        </p:nvSpPr>
        <p:spPr>
          <a:xfrm>
            <a:off x="10954111" y="5385439"/>
            <a:ext cx="1740360" cy="744071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P, 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FA2C42F-5C9F-49E2-A6BD-10096C96B84C}"/>
              </a:ext>
            </a:extLst>
          </p:cNvPr>
          <p:cNvCxnSpPr>
            <a:cxnSpLocks/>
            <a:stCxn id="150" idx="2"/>
            <a:endCxn id="160" idx="0"/>
          </p:cNvCxnSpPr>
          <p:nvPr/>
        </p:nvCxnSpPr>
        <p:spPr>
          <a:xfrm flipH="1">
            <a:off x="11824291" y="4932894"/>
            <a:ext cx="4" cy="45254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C941A3-32F6-460A-8418-DC58F9F14D14}"/>
              </a:ext>
            </a:extLst>
          </p:cNvPr>
          <p:cNvCxnSpPr>
            <a:cxnSpLocks/>
            <a:stCxn id="160" idx="4"/>
            <a:endCxn id="181" idx="0"/>
          </p:cNvCxnSpPr>
          <p:nvPr/>
        </p:nvCxnSpPr>
        <p:spPr>
          <a:xfrm>
            <a:off x="11824291" y="6129510"/>
            <a:ext cx="0" cy="4869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45B72D6E-4353-4C9D-A0A9-3DF978DB6448}"/>
              </a:ext>
            </a:extLst>
          </p:cNvPr>
          <p:cNvSpPr/>
          <p:nvPr/>
        </p:nvSpPr>
        <p:spPr>
          <a:xfrm>
            <a:off x="11107114" y="6616476"/>
            <a:ext cx="1434353" cy="8068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thúc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Parallelogram 192">
            <a:extLst>
              <a:ext uri="{FF2B5EF4-FFF2-40B4-BE49-F238E27FC236}">
                <a16:creationId xmlns:a16="http://schemas.microsoft.com/office/drawing/2014/main" id="{55E1B52E-FC0C-47D6-9F87-B450B1B06A35}"/>
              </a:ext>
            </a:extLst>
          </p:cNvPr>
          <p:cNvSpPr/>
          <p:nvPr/>
        </p:nvSpPr>
        <p:spPr>
          <a:xfrm>
            <a:off x="5996138" y="4107248"/>
            <a:ext cx="2986489" cy="1029824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Đây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 3 </a:t>
            </a:r>
            <a:r>
              <a:rPr lang="en-US" dirty="0" err="1">
                <a:solidFill>
                  <a:schemeClr val="tx1"/>
                </a:solidFill>
              </a:rPr>
              <a:t>cạnh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1 tam </a:t>
            </a:r>
            <a:r>
              <a:rPr lang="en-US" dirty="0" err="1">
                <a:solidFill>
                  <a:schemeClr val="tx1"/>
                </a:solidFill>
              </a:rPr>
              <a:t>giác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4AB7CAF-701F-49D1-8DCF-0D27C12F5043}"/>
              </a:ext>
            </a:extLst>
          </p:cNvPr>
          <p:cNvGrpSpPr/>
          <p:nvPr/>
        </p:nvGrpSpPr>
        <p:grpSpPr>
          <a:xfrm>
            <a:off x="7382614" y="3298116"/>
            <a:ext cx="467748" cy="809132"/>
            <a:chOff x="-1287343" y="-80432"/>
            <a:chExt cx="457200" cy="611229"/>
          </a:xfrm>
        </p:grpSpPr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F3AEEB35-6CA1-4DDE-A69C-D7EA484428B1}"/>
                </a:ext>
              </a:extLst>
            </p:cNvPr>
            <p:cNvCxnSpPr>
              <a:cxnSpLocks/>
              <a:stCxn id="12" idx="2"/>
              <a:endCxn id="193" idx="1"/>
            </p:cNvCxnSpPr>
            <p:nvPr/>
          </p:nvCxnSpPr>
          <p:spPr>
            <a:xfrm>
              <a:off x="-1058743" y="-80432"/>
              <a:ext cx="1586" cy="6112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A62FF48-2F62-4E24-B2E8-99790E2CF5EB}"/>
                </a:ext>
              </a:extLst>
            </p:cNvPr>
            <p:cNvSpPr/>
            <p:nvPr/>
          </p:nvSpPr>
          <p:spPr>
            <a:xfrm>
              <a:off x="-1287343" y="93961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29221A2-25B9-4020-BB5C-51AD147A8330}"/>
              </a:ext>
            </a:extLst>
          </p:cNvPr>
          <p:cNvGrpSpPr/>
          <p:nvPr/>
        </p:nvGrpSpPr>
        <p:grpSpPr>
          <a:xfrm>
            <a:off x="2797781" y="3052844"/>
            <a:ext cx="467748" cy="1020972"/>
            <a:chOff x="-1037359" y="-429288"/>
            <a:chExt cx="457200" cy="771255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06CC8F7E-6988-4135-A5B2-DBC6AD2C1519}"/>
                </a:ext>
              </a:extLst>
            </p:cNvPr>
            <p:cNvCxnSpPr>
              <a:cxnSpLocks/>
              <a:stCxn id="6" idx="2"/>
              <a:endCxn id="211" idx="0"/>
            </p:cNvCxnSpPr>
            <p:nvPr/>
          </p:nvCxnSpPr>
          <p:spPr>
            <a:xfrm>
              <a:off x="-795067" y="-429288"/>
              <a:ext cx="0" cy="77125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D2B6EBA-166D-46D8-8D34-7BA4AB27EDE5}"/>
                </a:ext>
              </a:extLst>
            </p:cNvPr>
            <p:cNvSpPr/>
            <p:nvPr/>
          </p:nvSpPr>
          <p:spPr>
            <a:xfrm>
              <a:off x="-1037359" y="-331990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211" name="Parallelogram 210">
            <a:extLst>
              <a:ext uri="{FF2B5EF4-FFF2-40B4-BE49-F238E27FC236}">
                <a16:creationId xmlns:a16="http://schemas.microsoft.com/office/drawing/2014/main" id="{B40CD4D0-DB63-45E3-B0E2-A709F8C65D36}"/>
              </a:ext>
            </a:extLst>
          </p:cNvPr>
          <p:cNvSpPr/>
          <p:nvPr/>
        </p:nvSpPr>
        <p:spPr>
          <a:xfrm>
            <a:off x="1792798" y="4073817"/>
            <a:ext cx="2505730" cy="78286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âm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CF72025F-3B17-4CC1-8D40-C08E5ED4AB93}"/>
              </a:ext>
            </a:extLst>
          </p:cNvPr>
          <p:cNvCxnSpPr>
            <a:cxnSpLocks/>
            <a:stCxn id="211" idx="4"/>
          </p:cNvCxnSpPr>
          <p:nvPr/>
        </p:nvCxnSpPr>
        <p:spPr>
          <a:xfrm rot="16200000" flipH="1">
            <a:off x="6674491" y="1227849"/>
            <a:ext cx="1520973" cy="877862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801795D-A1B6-4A16-AE65-A8E483385188}"/>
              </a:ext>
            </a:extLst>
          </p:cNvPr>
          <p:cNvCxnSpPr>
            <a:cxnSpLocks/>
            <a:stCxn id="193" idx="4"/>
          </p:cNvCxnSpPr>
          <p:nvPr/>
        </p:nvCxnSpPr>
        <p:spPr>
          <a:xfrm>
            <a:off x="7489383" y="5137072"/>
            <a:ext cx="0" cy="12405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EE024A-B5C0-4B6D-AA76-0A7F02C5507E}"/>
              </a:ext>
            </a:extLst>
          </p:cNvPr>
          <p:cNvSpPr/>
          <p:nvPr/>
        </p:nvSpPr>
        <p:spPr>
          <a:xfrm>
            <a:off x="254167" y="25769"/>
            <a:ext cx="1434353" cy="8068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B38216-E097-4D24-BDA0-CCAE3BD78D0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971343" y="832593"/>
            <a:ext cx="1" cy="3845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17316D8E-2929-4F2A-A8BA-B36196280AF0}"/>
              </a:ext>
            </a:extLst>
          </p:cNvPr>
          <p:cNvSpPr/>
          <p:nvPr/>
        </p:nvSpPr>
        <p:spPr>
          <a:xfrm>
            <a:off x="254167" y="2304731"/>
            <a:ext cx="1342080" cy="45719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CC766-15C3-48FA-9A69-A1859FF28C2D}"/>
              </a:ext>
            </a:extLst>
          </p:cNvPr>
          <p:cNvSpPr/>
          <p:nvPr/>
        </p:nvSpPr>
        <p:spPr>
          <a:xfrm>
            <a:off x="300302" y="1217158"/>
            <a:ext cx="1342082" cy="7249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= []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157BF-D261-463D-8F11-89CC74C4072D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>
            <a:off x="971343" y="1942098"/>
            <a:ext cx="11014" cy="36263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98F9C095-6AE2-4B8B-89A8-992780572611}"/>
              </a:ext>
            </a:extLst>
          </p:cNvPr>
          <p:cNvSpPr/>
          <p:nvPr/>
        </p:nvSpPr>
        <p:spPr>
          <a:xfrm>
            <a:off x="1768268" y="2915680"/>
            <a:ext cx="1162159" cy="51332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2D9F15-2DE4-49B8-962A-BA85E7D8C84C}"/>
              </a:ext>
            </a:extLst>
          </p:cNvPr>
          <p:cNvCxnSpPr>
            <a:cxnSpLocks/>
            <a:stCxn id="6" idx="4"/>
            <a:endCxn id="15" idx="1"/>
          </p:cNvCxnSpPr>
          <p:nvPr/>
        </p:nvCxnSpPr>
        <p:spPr>
          <a:xfrm rot="16200000" flipH="1">
            <a:off x="1141532" y="2545604"/>
            <a:ext cx="410410" cy="84306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407206C7-3899-4B98-8979-893427D044C7}"/>
              </a:ext>
            </a:extLst>
          </p:cNvPr>
          <p:cNvSpPr/>
          <p:nvPr/>
        </p:nvSpPr>
        <p:spPr>
          <a:xfrm>
            <a:off x="3786623" y="2794675"/>
            <a:ext cx="1650073" cy="716265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D04F34-DFF6-41C3-B674-A750DE6E29A0}"/>
              </a:ext>
            </a:extLst>
          </p:cNvPr>
          <p:cNvGrpSpPr/>
          <p:nvPr/>
        </p:nvGrpSpPr>
        <p:grpSpPr>
          <a:xfrm>
            <a:off x="2930430" y="3029183"/>
            <a:ext cx="945729" cy="271093"/>
            <a:chOff x="-19806585" y="1620367"/>
            <a:chExt cx="924402" cy="21336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4C72073-42D6-4F6D-B2BD-CF33C28F2CA9}"/>
                </a:ext>
              </a:extLst>
            </p:cNvPr>
            <p:cNvCxnSpPr>
              <a:cxnSpLocks/>
              <a:stCxn id="15" idx="3"/>
              <a:endCxn id="20" idx="5"/>
            </p:cNvCxnSpPr>
            <p:nvPr/>
          </p:nvCxnSpPr>
          <p:spPr>
            <a:xfrm flipV="1">
              <a:off x="-19806588" y="1717666"/>
              <a:ext cx="924402" cy="1537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16D677-EE39-4CDA-9602-3345DFF84D27}"/>
                </a:ext>
              </a:extLst>
            </p:cNvPr>
            <p:cNvSpPr/>
            <p:nvPr/>
          </p:nvSpPr>
          <p:spPr>
            <a:xfrm>
              <a:off x="-19710888" y="1620367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Đ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A34996C-1A4C-4959-8FA2-A23439A106FF}"/>
              </a:ext>
            </a:extLst>
          </p:cNvPr>
          <p:cNvCxnSpPr>
            <a:cxnSpLocks/>
            <a:stCxn id="41" idx="3"/>
            <a:endCxn id="15" idx="0"/>
          </p:cNvCxnSpPr>
          <p:nvPr/>
        </p:nvCxnSpPr>
        <p:spPr>
          <a:xfrm flipH="1" flipV="1">
            <a:off x="2349348" y="2915680"/>
            <a:ext cx="5661034" cy="237127"/>
          </a:xfrm>
          <a:prstGeom prst="bentConnector4">
            <a:avLst>
              <a:gd name="adj1" fmla="val -4038"/>
              <a:gd name="adj2" fmla="val 24926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93E5EC-5A27-447F-BD15-71B2F4C8EB44}"/>
              </a:ext>
            </a:extLst>
          </p:cNvPr>
          <p:cNvGrpSpPr/>
          <p:nvPr/>
        </p:nvGrpSpPr>
        <p:grpSpPr>
          <a:xfrm>
            <a:off x="2115473" y="3429001"/>
            <a:ext cx="467748" cy="691656"/>
            <a:chOff x="-19529729" y="899867"/>
            <a:chExt cx="457200" cy="54435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6906A87-BED9-47E2-827A-8F8B0D626832}"/>
                </a:ext>
              </a:extLst>
            </p:cNvPr>
            <p:cNvCxnSpPr>
              <a:cxnSpLocks/>
              <a:stCxn id="15" idx="2"/>
              <a:endCxn id="57" idx="0"/>
            </p:cNvCxnSpPr>
            <p:nvPr/>
          </p:nvCxnSpPr>
          <p:spPr>
            <a:xfrm>
              <a:off x="-19301128" y="899867"/>
              <a:ext cx="18845" cy="54435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443B6C-61FB-4DE2-85A0-92349D7D9130}"/>
                </a:ext>
              </a:extLst>
            </p:cNvPr>
            <p:cNvSpPr/>
            <p:nvPr/>
          </p:nvSpPr>
          <p:spPr>
            <a:xfrm>
              <a:off x="-19529729" y="1020875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AA241AB-9C10-4E7E-9EB9-F0D10CF2D0C2}"/>
              </a:ext>
            </a:extLst>
          </p:cNvPr>
          <p:cNvSpPr/>
          <p:nvPr/>
        </p:nvSpPr>
        <p:spPr>
          <a:xfrm>
            <a:off x="6157221" y="2790337"/>
            <a:ext cx="1853161" cy="7249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list.append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371C33-B12F-4509-93E2-3356221E675F}"/>
              </a:ext>
            </a:extLst>
          </p:cNvPr>
          <p:cNvCxnSpPr>
            <a:cxnSpLocks/>
            <a:stCxn id="20" idx="2"/>
            <a:endCxn id="41" idx="1"/>
          </p:cNvCxnSpPr>
          <p:nvPr/>
        </p:nvCxnSpPr>
        <p:spPr>
          <a:xfrm flipV="1">
            <a:off x="5347163" y="3152807"/>
            <a:ext cx="810058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A2A0E60-6130-4A13-865B-D6D7B136E92C}"/>
              </a:ext>
            </a:extLst>
          </p:cNvPr>
          <p:cNvSpPr/>
          <p:nvPr/>
        </p:nvSpPr>
        <p:spPr>
          <a:xfrm>
            <a:off x="1708920" y="4120655"/>
            <a:ext cx="1319415" cy="513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 = list[0]</a:t>
            </a:r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9D1FD1F4-9734-453E-8F7F-C8056CC9973A}"/>
              </a:ext>
            </a:extLst>
          </p:cNvPr>
          <p:cNvSpPr/>
          <p:nvPr/>
        </p:nvSpPr>
        <p:spPr>
          <a:xfrm>
            <a:off x="1787550" y="5034665"/>
            <a:ext cx="1162159" cy="51332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27D8D3-1520-4346-8016-68F0313AF022}"/>
              </a:ext>
            </a:extLst>
          </p:cNvPr>
          <p:cNvGrpSpPr/>
          <p:nvPr/>
        </p:nvGrpSpPr>
        <p:grpSpPr>
          <a:xfrm>
            <a:off x="2949713" y="5150679"/>
            <a:ext cx="956854" cy="271093"/>
            <a:chOff x="-20162427" y="1517281"/>
            <a:chExt cx="1061836" cy="155204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06C825D-4758-4B87-A421-1AAB1940F057}"/>
                </a:ext>
              </a:extLst>
            </p:cNvPr>
            <p:cNvCxnSpPr>
              <a:cxnSpLocks/>
              <a:stCxn id="62" idx="3"/>
              <a:endCxn id="75" idx="1"/>
            </p:cNvCxnSpPr>
            <p:nvPr/>
          </p:nvCxnSpPr>
          <p:spPr>
            <a:xfrm>
              <a:off x="-20162427" y="1597803"/>
              <a:ext cx="106183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8C7A0B-1DB7-4D44-A0F7-C5263A39ACAA}"/>
                </a:ext>
              </a:extLst>
            </p:cNvPr>
            <p:cNvSpPr/>
            <p:nvPr/>
          </p:nvSpPr>
          <p:spPr>
            <a:xfrm>
              <a:off x="-19879200" y="1517281"/>
              <a:ext cx="519068" cy="1552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Đ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BDBAC0-AAAC-4E14-B67B-3DF5553BBE1E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2368628" y="4633975"/>
            <a:ext cx="2" cy="4006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6E1CE4C5-FD6D-417E-841E-7DF028151600}"/>
              </a:ext>
            </a:extLst>
          </p:cNvPr>
          <p:cNvSpPr/>
          <p:nvPr/>
        </p:nvSpPr>
        <p:spPr>
          <a:xfrm>
            <a:off x="3906563" y="4900784"/>
            <a:ext cx="2548738" cy="78108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&gt; max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578B759-9217-4BF2-B508-0BD0FC7B9013}"/>
              </a:ext>
            </a:extLst>
          </p:cNvPr>
          <p:cNvGrpSpPr/>
          <p:nvPr/>
        </p:nvGrpSpPr>
        <p:grpSpPr>
          <a:xfrm>
            <a:off x="6455313" y="5129425"/>
            <a:ext cx="989981" cy="271093"/>
            <a:chOff x="-20452232" y="1574458"/>
            <a:chExt cx="1098599" cy="155204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A9B32E2-7F04-4384-BF28-8C8DBB90E4E2}"/>
                </a:ext>
              </a:extLst>
            </p:cNvPr>
            <p:cNvCxnSpPr>
              <a:cxnSpLocks/>
              <a:stCxn id="75" idx="3"/>
              <a:endCxn id="84" idx="1"/>
            </p:cNvCxnSpPr>
            <p:nvPr/>
          </p:nvCxnSpPr>
          <p:spPr>
            <a:xfrm>
              <a:off x="-20452222" y="1667148"/>
              <a:ext cx="1098598" cy="242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2B3365A-BE8C-4617-9D58-8AE359361E13}"/>
                </a:ext>
              </a:extLst>
            </p:cNvPr>
            <p:cNvSpPr/>
            <p:nvPr/>
          </p:nvSpPr>
          <p:spPr>
            <a:xfrm>
              <a:off x="-20151834" y="1574458"/>
              <a:ext cx="519068" cy="1552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Đ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B8B8A30E-4991-456D-9C70-FE62520A2681}"/>
              </a:ext>
            </a:extLst>
          </p:cNvPr>
          <p:cNvSpPr/>
          <p:nvPr/>
        </p:nvSpPr>
        <p:spPr>
          <a:xfrm>
            <a:off x="7445282" y="5038902"/>
            <a:ext cx="1319415" cy="513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= list[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444532A-0B76-4FBD-A246-B10471104F35}"/>
              </a:ext>
            </a:extLst>
          </p:cNvPr>
          <p:cNvCxnSpPr>
            <a:cxnSpLocks/>
            <a:stCxn id="97" idx="3"/>
          </p:cNvCxnSpPr>
          <p:nvPr/>
        </p:nvCxnSpPr>
        <p:spPr>
          <a:xfrm flipH="1" flipV="1">
            <a:off x="2368628" y="4786490"/>
            <a:ext cx="8095181" cy="504834"/>
          </a:xfrm>
          <a:prstGeom prst="bentConnector3">
            <a:avLst>
              <a:gd name="adj1" fmla="val -282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67BFC39-622A-4B1B-854F-7043375CD00B}"/>
              </a:ext>
            </a:extLst>
          </p:cNvPr>
          <p:cNvSpPr/>
          <p:nvPr/>
        </p:nvSpPr>
        <p:spPr>
          <a:xfrm>
            <a:off x="9345754" y="5119559"/>
            <a:ext cx="1118055" cy="343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5C6833-B18D-4946-B77F-349A95C9F791}"/>
              </a:ext>
            </a:extLst>
          </p:cNvPr>
          <p:cNvCxnSpPr>
            <a:cxnSpLocks/>
            <a:stCxn id="84" idx="3"/>
            <a:endCxn id="97" idx="1"/>
          </p:cNvCxnSpPr>
          <p:nvPr/>
        </p:nvCxnSpPr>
        <p:spPr>
          <a:xfrm flipV="1">
            <a:off x="8764697" y="5291324"/>
            <a:ext cx="581057" cy="42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7BB1123-E70B-4B8A-928D-1711BA71CB06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 flipH="1" flipV="1">
            <a:off x="6923867" y="3550506"/>
            <a:ext cx="388424" cy="3874295"/>
          </a:xfrm>
          <a:prstGeom prst="bentConnector4">
            <a:avLst>
              <a:gd name="adj1" fmla="val -58853"/>
              <a:gd name="adj2" fmla="val 10020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7AC910-7ED8-475D-8D76-05480B339CB7}"/>
              </a:ext>
            </a:extLst>
          </p:cNvPr>
          <p:cNvGrpSpPr/>
          <p:nvPr/>
        </p:nvGrpSpPr>
        <p:grpSpPr>
          <a:xfrm>
            <a:off x="2115455" y="5547985"/>
            <a:ext cx="467748" cy="559788"/>
            <a:chOff x="-18838726" y="704545"/>
            <a:chExt cx="457200" cy="440573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159C722-379C-43F5-A867-57DB09CAC5B3}"/>
                </a:ext>
              </a:extLst>
            </p:cNvPr>
            <p:cNvCxnSpPr>
              <a:cxnSpLocks/>
              <a:stCxn id="62" idx="2"/>
              <a:endCxn id="114" idx="0"/>
            </p:cNvCxnSpPr>
            <p:nvPr/>
          </p:nvCxnSpPr>
          <p:spPr>
            <a:xfrm flipH="1">
              <a:off x="-18591263" y="704545"/>
              <a:ext cx="3" cy="44057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76319A0-8C6A-4BB9-9574-328F1C239F14}"/>
                </a:ext>
              </a:extLst>
            </p:cNvPr>
            <p:cNvSpPr/>
            <p:nvPr/>
          </p:nvSpPr>
          <p:spPr>
            <a:xfrm>
              <a:off x="-18838726" y="760273"/>
              <a:ext cx="457200" cy="213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114" name="Parallelogram 113">
            <a:extLst>
              <a:ext uri="{FF2B5EF4-FFF2-40B4-BE49-F238E27FC236}">
                <a16:creationId xmlns:a16="http://schemas.microsoft.com/office/drawing/2014/main" id="{11B0677F-0F62-4EBF-A9D1-3C450ADD53B9}"/>
              </a:ext>
            </a:extLst>
          </p:cNvPr>
          <p:cNvSpPr/>
          <p:nvPr/>
        </p:nvSpPr>
        <p:spPr>
          <a:xfrm>
            <a:off x="1697587" y="6107773"/>
            <a:ext cx="1342080" cy="45719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7475754-F07C-4E73-AE35-E99C5D9146E4}"/>
              </a:ext>
            </a:extLst>
          </p:cNvPr>
          <p:cNvSpPr/>
          <p:nvPr/>
        </p:nvSpPr>
        <p:spPr>
          <a:xfrm>
            <a:off x="3496083" y="5938089"/>
            <a:ext cx="1434353" cy="8068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thúc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A6FA19-FF14-44AD-8E30-7448593BCDC8}"/>
              </a:ext>
            </a:extLst>
          </p:cNvPr>
          <p:cNvCxnSpPr>
            <a:cxnSpLocks/>
            <a:stCxn id="114" idx="2"/>
            <a:endCxn id="117" idx="2"/>
          </p:cNvCxnSpPr>
          <p:nvPr/>
        </p:nvCxnSpPr>
        <p:spPr>
          <a:xfrm>
            <a:off x="2982517" y="6336373"/>
            <a:ext cx="513566" cy="51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7BA9490-7615-4DAB-98B4-EBF5C8561912}"/>
              </a:ext>
            </a:extLst>
          </p:cNvPr>
          <p:cNvSpPr txBox="1"/>
          <p:nvPr/>
        </p:nvSpPr>
        <p:spPr>
          <a:xfrm>
            <a:off x="2059160" y="285666"/>
            <a:ext cx="9453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BÀI 6: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lưu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dãy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5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501</Words>
  <Application>Microsoft Office PowerPoint</Application>
  <PresentationFormat>Widescreen</PresentationFormat>
  <Paragraphs>102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2021-10-08T07:36:45Z</dcterms:created>
  <dcterms:modified xsi:type="dcterms:W3CDTF">2021-10-11T02:49:39Z</dcterms:modified>
</cp:coreProperties>
</file>