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5"/>
  </p:handout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7B295B-607E-17D8-F94D-2C1766DFE0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E5814-5862-8E95-F0F1-99594470AD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16960-40E8-4C21-B927-50D9AC43A8B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6A46E-F679-CE30-2D21-99D97547F9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5329F-A082-4A06-1BF6-3B1CF34576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DEF0A-2975-44D0-B5A1-18337CC6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4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87B7-62A6-4C97-D5DD-A7F069005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D8607-08BD-10D2-0D99-AB75FC46F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07C7-5DE2-A08D-4DF0-41EC8F31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6B0C5-B3FD-7B27-8827-115CA4D7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B970-5BAA-E530-1BA4-9CE0F642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7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2074-A7F4-3F92-89ED-C651784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4EDA-DE7B-8533-9E77-47913B16C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6032B-9E1A-8E1D-CBEF-1B81B030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F247-5162-BE56-3E40-E81B2F44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7FB2-4095-48F8-8C7D-8F0638DC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C5DB2-E7BE-FD37-ECF4-8A9CB3B41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AFC59-5111-5033-68AD-0972C5EB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587C-9C04-E247-44D1-5477B0BB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4CC0-9C89-0925-0572-96C2FF9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2B8C-8A6C-8983-FA7C-F526CB18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85D1-3265-3B49-7003-4C450C27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A87C-638E-B023-66D4-43CE6990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046C-AE73-D752-0E46-FB39A400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4222-AE2A-5F71-100F-A92A8E94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BA5A-F595-46C4-97C7-BFADEA8D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354B-A08F-4CC1-2FF1-E9DEDEBC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CE9F-E2D8-03E4-F0AF-0DE05A5C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8837-0760-472A-B216-D4768CFC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FAA9-2C91-E5B2-54B6-9B8879FB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CE1E-5203-DB2C-76E7-4F0F9A72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3D5E-7925-F311-B573-C5CF3C1C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A8EE-6B22-BE60-D55B-115429CE4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4FCC2-3BA2-9199-CF77-B8A51805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508DC-D495-7F4C-1D45-24E6F39B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209C-002A-E4D4-AD91-34E8F4B4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6996-32FA-BCCE-89EF-10FC1F2A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5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6F99-1FCF-C6BA-03B2-55AC562F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41B3E-6C4C-7336-68AA-2AFBA9C7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060ED-EE38-E0A8-F88B-C5F5BCD42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4D2B4-D325-9557-59E5-1B65052ED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A7F2-CE7F-0B3F-9308-81D112DCE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6B11F-F07C-8029-36A6-92D98B4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57AE5-CABF-4A82-8447-9A10EAAE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36E27-B4C8-1A80-DBCF-A624D256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3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3BB-2E93-D3BA-1AA0-5944896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E199-C380-6BEC-5BB3-A9D66878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4C31D-DE54-8443-B679-04BDA203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9742C-15C1-787F-279A-C9BB81B5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9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12FE1-23A3-33C5-14E6-D4DBBEDD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06815-F286-2BC5-F2F6-9BA0D72F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8877A-21B0-00C5-95C4-825D2E0A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1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DA9B-BBB1-0635-E2E0-FFBFA85D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EFFA-A6AE-FBC9-9E44-ECE6F1FA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BA3D5-6712-E2BF-2338-5ABD8BE5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43041-F2D1-6B0A-6DAC-82076154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4A94-0C76-7094-4432-AA784D77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4565-8559-3429-FB46-B773F422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02AA-8DA6-B445-5017-F05E4EAD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B500C-8CEA-5F4A-AB21-0D28452C6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A8D40-F09D-111C-1B61-7204499B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BB2F5-BE3F-0408-F225-8696D45F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61D9-5D1B-4714-90C9-67A87FE04DD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C23A-FC49-FA87-FC57-2FB6BBE6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396D-A87E-2151-6620-42ADDC85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09A-F2D8-4405-9497-2019A7BC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405C7-56E5-5F87-A3F7-CEED3B46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6011B-2867-56BA-5798-6A026900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6F57-9B1F-1849-6826-E6F7DAC71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BCEF-72DE-457D-B435-F0580BB966B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5EFB-5BD1-29F3-77DE-5BEA611EF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D461-F8D2-29C0-9BA6-A5C7C1CED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1F50-A7EE-4287-8153-49D90BDA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DD9758A-5926-4B8F-9964-33974EFDC7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5A9B6-8ACE-7E1F-A0D6-A2FB2599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3" y="3429000"/>
            <a:ext cx="4938533" cy="27779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28930-73BA-758E-DC58-6ECC806A0C30}"/>
              </a:ext>
            </a:extLst>
          </p:cNvPr>
          <p:cNvSpPr txBox="1"/>
          <p:nvPr/>
        </p:nvSpPr>
        <p:spPr>
          <a:xfrm>
            <a:off x="350423" y="306382"/>
            <a:ext cx="11012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mừng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32419-E0DF-5BC2-C2C8-B373975E1D8C}"/>
              </a:ext>
            </a:extLst>
          </p:cNvPr>
          <p:cNvSpPr txBox="1"/>
          <p:nvPr/>
        </p:nvSpPr>
        <p:spPr>
          <a:xfrm>
            <a:off x="4703064" y="2878970"/>
            <a:ext cx="7488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25458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5B305E-6E74-E3F6-039C-011B8004CA9F}"/>
              </a:ext>
            </a:extLst>
          </p:cNvPr>
          <p:cNvGrpSpPr/>
          <p:nvPr/>
        </p:nvGrpSpPr>
        <p:grpSpPr>
          <a:xfrm>
            <a:off x="12606409" y="671617"/>
            <a:ext cx="2534703" cy="5010912"/>
            <a:chOff x="327749" y="720090"/>
            <a:chExt cx="2534703" cy="5010912"/>
          </a:xfrm>
          <a:solidFill>
            <a:schemeClr val="accent6">
              <a:lumMod val="60000"/>
              <a:lumOff val="40000"/>
            </a:schemeClr>
          </a:solidFill>
          <a:effectLst>
            <a:outerShdw blurRad="177800" dist="228600" dir="2700000" sx="99000" sy="99000" algn="tl" rotWithShape="0">
              <a:prstClr val="black">
                <a:alpha val="41000"/>
              </a:prstClr>
            </a:outerShdw>
            <a:reflection blurRad="190500" stA="53000" endPos="37000" dir="5400000" sy="-100000" algn="bl" rotWithShape="0"/>
          </a:effectLst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CFCB430E-DD78-B786-5222-D2985ADBD068}"/>
                </a:ext>
              </a:extLst>
            </p:cNvPr>
            <p:cNvSpPr/>
            <p:nvPr/>
          </p:nvSpPr>
          <p:spPr>
            <a:xfrm>
              <a:off x="327749" y="1126998"/>
              <a:ext cx="2534703" cy="4604004"/>
            </a:xfrm>
            <a:prstGeom prst="round2SameRect">
              <a:avLst>
                <a:gd name="adj1" fmla="val 13059"/>
                <a:gd name="adj2" fmla="val 375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</a:t>
              </a:r>
            </a:p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Nội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CDC29197-7CBA-7E14-EBC4-CC5C2E386967}"/>
                </a:ext>
              </a:extLst>
            </p:cNvPr>
            <p:cNvSpPr/>
            <p:nvPr/>
          </p:nvSpPr>
          <p:spPr>
            <a:xfrm>
              <a:off x="1174477" y="720090"/>
              <a:ext cx="841248" cy="813816"/>
            </a:xfrm>
            <a:prstGeom prst="flowChartConnector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23768D-8B54-8E11-3CE3-126E85E061E3}"/>
              </a:ext>
            </a:extLst>
          </p:cNvPr>
          <p:cNvGrpSpPr/>
          <p:nvPr/>
        </p:nvGrpSpPr>
        <p:grpSpPr>
          <a:xfrm>
            <a:off x="15517211" y="671617"/>
            <a:ext cx="2534703" cy="5010912"/>
            <a:chOff x="327749" y="720090"/>
            <a:chExt cx="2534703" cy="5010912"/>
          </a:xfrm>
          <a:solidFill>
            <a:schemeClr val="accent2">
              <a:lumMod val="60000"/>
              <a:lumOff val="40000"/>
            </a:schemeClr>
          </a:solidFill>
          <a:effectLst>
            <a:outerShdw blurRad="177800" dist="228600" dir="2700000" sx="99000" sy="99000" algn="tl" rotWithShape="0">
              <a:prstClr val="black">
                <a:alpha val="41000"/>
              </a:prstClr>
            </a:outerShdw>
            <a:reflection blurRad="190500" stA="53000" endPos="37000" dir="5400000" sy="-100000" algn="bl" rotWithShape="0"/>
          </a:effectLst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8E2916B2-5A99-EE71-DB7A-770AA1F2EA02}"/>
                </a:ext>
              </a:extLst>
            </p:cNvPr>
            <p:cNvSpPr/>
            <p:nvPr/>
          </p:nvSpPr>
          <p:spPr>
            <a:xfrm>
              <a:off x="327749" y="1126998"/>
              <a:ext cx="2534703" cy="4604004"/>
            </a:xfrm>
            <a:prstGeom prst="round2SameRect">
              <a:avLst>
                <a:gd name="adj1" fmla="val 13059"/>
                <a:gd name="adj2" fmla="val 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INLINE</a:t>
              </a:r>
            </a:p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dòng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16C753F-42A8-8250-E92F-8428FA6DF8FE}"/>
                </a:ext>
              </a:extLst>
            </p:cNvPr>
            <p:cNvSpPr/>
            <p:nvPr/>
          </p:nvSpPr>
          <p:spPr>
            <a:xfrm>
              <a:off x="1174477" y="720090"/>
              <a:ext cx="841248" cy="81381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/>
              <a:endParaRPr lang="en-US" sz="28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B64489-9CF7-3B5C-4203-79578CFA774D}"/>
              </a:ext>
            </a:extLst>
          </p:cNvPr>
          <p:cNvGrpSpPr/>
          <p:nvPr/>
        </p:nvGrpSpPr>
        <p:grpSpPr>
          <a:xfrm>
            <a:off x="18428013" y="671617"/>
            <a:ext cx="2534703" cy="5010912"/>
            <a:chOff x="327749" y="720090"/>
            <a:chExt cx="2534703" cy="5010912"/>
          </a:xfrm>
          <a:solidFill>
            <a:schemeClr val="accent1">
              <a:lumMod val="60000"/>
              <a:lumOff val="40000"/>
            </a:schemeClr>
          </a:solidFill>
          <a:effectLst>
            <a:outerShdw blurRad="177800" dist="228600" dir="2700000" sx="99000" sy="99000" algn="tl" rotWithShape="0">
              <a:prstClr val="black">
                <a:alpha val="41000"/>
              </a:prstClr>
            </a:outerShdw>
            <a:reflection blurRad="190500" stA="53000" endPos="37000" dir="5400000" sy="-100000" algn="bl" rotWithShape="0"/>
          </a:effectLst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33C78856-B05F-125A-5AEC-781D774A5C97}"/>
                </a:ext>
              </a:extLst>
            </p:cNvPr>
            <p:cNvSpPr/>
            <p:nvPr/>
          </p:nvSpPr>
          <p:spPr>
            <a:xfrm>
              <a:off x="327749" y="1126998"/>
              <a:ext cx="2534703" cy="4604004"/>
            </a:xfrm>
            <a:prstGeom prst="round2SameRect">
              <a:avLst>
                <a:gd name="adj1" fmla="val 13059"/>
                <a:gd name="adj2" fmla="val 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</a:t>
              </a:r>
            </a:p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bên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ngoài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EBB80025-1FB6-D97F-2DD5-6B4FFCDBFC52}"/>
                </a:ext>
              </a:extLst>
            </p:cNvPr>
            <p:cNvSpPr/>
            <p:nvPr/>
          </p:nvSpPr>
          <p:spPr>
            <a:xfrm>
              <a:off x="1174477" y="720090"/>
              <a:ext cx="841248" cy="81381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/>
              <a:endParaRPr lang="en-US" sz="2800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A1EC16FE-140D-3E24-9067-D61A6605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0" y="1154072"/>
            <a:ext cx="6643376" cy="21529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F2F4975-9C4D-678F-B02A-D3F24B4E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7" y="1230547"/>
            <a:ext cx="7421919" cy="217200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EF6A98-9DA0-43B9-FDC0-2F17A374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03" y="205471"/>
            <a:ext cx="6648439" cy="3013411"/>
          </a:xfrm>
          <a:prstGeom prst="rect">
            <a:avLst/>
          </a:prstGeom>
          <a:ln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E8D7CE6-DB3B-AA03-E467-6DE7F6611FC9}"/>
              </a:ext>
            </a:extLst>
          </p:cNvPr>
          <p:cNvGrpSpPr/>
          <p:nvPr/>
        </p:nvGrpSpPr>
        <p:grpSpPr>
          <a:xfrm>
            <a:off x="6420829" y="393541"/>
            <a:ext cx="8899411" cy="5602416"/>
            <a:chOff x="6420829" y="393541"/>
            <a:chExt cx="8899411" cy="5602416"/>
          </a:xfrm>
        </p:grpSpPr>
        <p:sp>
          <p:nvSpPr>
            <p:cNvPr id="39" name="Thought Bubble: Cloud 38">
              <a:extLst>
                <a:ext uri="{FF2B5EF4-FFF2-40B4-BE49-F238E27FC236}">
                  <a16:creationId xmlns:a16="http://schemas.microsoft.com/office/drawing/2014/main" id="{62A81C0C-3192-E1F4-A6FB-430CA2C003C4}"/>
                </a:ext>
              </a:extLst>
            </p:cNvPr>
            <p:cNvSpPr/>
            <p:nvPr/>
          </p:nvSpPr>
          <p:spPr>
            <a:xfrm>
              <a:off x="6420829" y="393541"/>
              <a:ext cx="4925568" cy="2377497"/>
            </a:xfrm>
            <a:prstGeom prst="cloudCallout">
              <a:avLst>
                <a:gd name="adj1" fmla="val 45650"/>
                <a:gd name="adj2" fmla="val 5201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E8F192F-4CF1-D35D-976B-5B1782CF5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0313" y1="27031" x2="40313" y2="27031"/>
                          <a14:backgroundMark x1="36250" y1="23906" x2="78438" y2="32813"/>
                          <a14:backgroundMark x1="32344" y1="27031" x2="28281" y2="26406"/>
                          <a14:backgroundMark x1="30312" y1="26719" x2="26875" y2="23438"/>
                          <a14:backgroundMark x1="27969" y1="25000" x2="28906" y2="21250"/>
                          <a14:backgroundMark x1="28281" y1="23125" x2="27344" y2="21875"/>
                          <a14:backgroundMark x1="28281" y1="22344" x2="28281" y2="22344"/>
                          <a14:backgroundMark x1="29375" y1="20469" x2="29375" y2="20469"/>
                          <a14:backgroundMark x1="29844" y1="20156" x2="30469" y2="19844"/>
                          <a14:backgroundMark x1="31406" y1="19531" x2="31875" y2="19531"/>
                          <a14:backgroundMark x1="33750" y1="19063" x2="34063" y2="19063"/>
                          <a14:backgroundMark x1="35938" y1="18438" x2="37500" y2="18125"/>
                          <a14:backgroundMark x1="38281" y1="17969" x2="39219" y2="17813"/>
                          <a14:backgroundMark x1="40625" y1="17344" x2="47500" y2="17188"/>
                          <a14:backgroundMark x1="49219" y1="17188" x2="50625" y2="17188"/>
                          <a14:backgroundMark x1="53125" y1="17188" x2="54688" y2="17188"/>
                          <a14:backgroundMark x1="57656" y1="17188" x2="59219" y2="17344"/>
                          <a14:backgroundMark x1="61094" y1="17344" x2="63906" y2="17188"/>
                          <a14:backgroundMark x1="82344" y1="27813" x2="84219" y2="29688"/>
                          <a14:backgroundMark x1="83906" y1="33438" x2="83906" y2="33438"/>
                          <a14:backgroundMark x1="83906" y1="35469" x2="83906" y2="35469"/>
                          <a14:backgroundMark x1="73750" y1="37344" x2="71250" y2="38438"/>
                          <a14:backgroundMark x1="68438" y1="39844" x2="67500" y2="41094"/>
                          <a14:backgroundMark x1="66250" y1="43125" x2="66094" y2="43906"/>
                          <a14:backgroundMark x1="66094" y1="43906" x2="64688" y2="42813"/>
                          <a14:backgroundMark x1="53750" y1="34531" x2="53750" y2="34531"/>
                          <a14:backgroundMark x1="54063" y1="38125" x2="54375" y2="38906"/>
                          <a14:backgroundMark x1="50313" y1="43438" x2="50313" y2="43438"/>
                          <a14:backgroundMark x1="45000" y1="45313" x2="45000" y2="45313"/>
                          <a14:backgroundMark x1="51250" y1="44375" x2="51250" y2="44375"/>
                          <a14:backgroundMark x1="54688" y1="44375" x2="54688" y2="44375"/>
                          <a14:backgroundMark x1="59219" y1="43594" x2="59219" y2="43594"/>
                          <a14:backgroundMark x1="67188" y1="43750" x2="67188" y2="43750"/>
                          <a14:backgroundMark x1="70000" y1="41563" x2="70000" y2="41563"/>
                          <a14:backgroundMark x1="86406" y1="32344" x2="86406" y2="32344"/>
                          <a14:backgroundMark x1="85000" y1="30312" x2="84688" y2="30312"/>
                          <a14:backgroundMark x1="80781" y1="25313" x2="80781" y2="25313"/>
                          <a14:backgroundMark x1="79531" y1="22656" x2="76875" y2="18906"/>
                          <a14:backgroundMark x1="76719" y1="18125" x2="74688" y2="15781"/>
                          <a14:backgroundMark x1="74219" y1="15781" x2="66563" y2="13594"/>
                          <a14:backgroundMark x1="52188" y1="35469" x2="52188" y2="35469"/>
                          <a14:backgroundMark x1="27500" y1="28906" x2="27500" y2="28906"/>
                          <a14:backgroundMark x1="25781" y1="31406" x2="25781" y2="31406"/>
                          <a14:backgroundMark x1="26250" y1="30156" x2="26250" y2="30156"/>
                          <a14:backgroundMark x1="24531" y1="31250" x2="24531" y2="31250"/>
                          <a14:backgroundMark x1="24844" y1="32344" x2="24844" y2="32344"/>
                          <a14:backgroundMark x1="46563" y1="41250" x2="46563" y2="41250"/>
                          <a14:backgroundMark x1="49375" y1="41875" x2="49688" y2="42188"/>
                          <a14:backgroundMark x1="51250" y1="43281" x2="51250" y2="43281"/>
                          <a14:backgroundMark x1="44844" y1="45625" x2="44844" y2="45625"/>
                          <a14:backgroundMark x1="42813" y1="46563" x2="42813" y2="46563"/>
                          <a14:backgroundMark x1="43750" y1="44375" x2="43750" y2="44375"/>
                          <a14:backgroundMark x1="42656" y1="42656" x2="42656" y2="42656"/>
                          <a14:backgroundMark x1="41094" y1="42344" x2="41094" y2="42344"/>
                          <a14:backgroundMark x1="24531" y1="32969" x2="24531" y2="32969"/>
                          <a14:backgroundMark x1="24844" y1="33125" x2="24844" y2="33125"/>
                          <a14:backgroundMark x1="40625" y1="42500" x2="40625" y2="4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672" y="1070389"/>
              <a:ext cx="4925568" cy="4925568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8BD919-1F7C-4B8D-1FD2-425BBFE1DD32}"/>
              </a:ext>
            </a:extLst>
          </p:cNvPr>
          <p:cNvSpPr txBox="1"/>
          <p:nvPr/>
        </p:nvSpPr>
        <p:spPr>
          <a:xfrm>
            <a:off x="7060037" y="98097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EF0778-6321-751D-6685-5C9F5F721D6D}"/>
              </a:ext>
            </a:extLst>
          </p:cNvPr>
          <p:cNvSpPr txBox="1"/>
          <p:nvPr/>
        </p:nvSpPr>
        <p:spPr>
          <a:xfrm>
            <a:off x="414086" y="3403917"/>
            <a:ext cx="7711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</a:t>
            </a:r>
            <a:r>
              <a:rPr lang="en-US" sz="4000" dirty="0" err="1"/>
              <a:t>Đặt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cặp</a:t>
            </a:r>
            <a:r>
              <a:rPr lang="en-US" sz="4000" dirty="0"/>
              <a:t> </a:t>
            </a:r>
            <a:r>
              <a:rPr lang="en-US" sz="4000" dirty="0" err="1"/>
              <a:t>thẻ</a:t>
            </a:r>
            <a:r>
              <a:rPr lang="en-US" sz="4000" dirty="0"/>
              <a:t> &lt;script&gt;&lt;/script&gt;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AFE9CE-1F8B-3DB2-164D-23A5635D8BF0}"/>
              </a:ext>
            </a:extLst>
          </p:cNvPr>
          <p:cNvSpPr txBox="1"/>
          <p:nvPr/>
        </p:nvSpPr>
        <p:spPr>
          <a:xfrm>
            <a:off x="414086" y="4296838"/>
            <a:ext cx="7493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đặt</a:t>
            </a:r>
            <a:r>
              <a:rPr lang="en-US" sz="4000" dirty="0"/>
              <a:t> ở </a:t>
            </a:r>
            <a:r>
              <a:rPr lang="en-US" sz="4000" dirty="0" err="1"/>
              <a:t>một</a:t>
            </a:r>
            <a:r>
              <a:rPr lang="en-US" sz="4000" dirty="0"/>
              <a:t> </a:t>
            </a:r>
            <a:r>
              <a:rPr lang="en-US" sz="4000" dirty="0" err="1"/>
              <a:t>nơi</a:t>
            </a:r>
            <a:r>
              <a:rPr lang="en-US" sz="4000" dirty="0"/>
              <a:t> </a:t>
            </a:r>
            <a:r>
              <a:rPr lang="en-US" sz="4000" dirty="0" err="1"/>
              <a:t>nào</a:t>
            </a:r>
            <a:r>
              <a:rPr lang="en-US" sz="4000" dirty="0"/>
              <a:t> </a:t>
            </a:r>
            <a:r>
              <a:rPr lang="en-US" sz="4000" dirty="0" err="1"/>
              <a:t>đó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file html,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thường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trong</a:t>
            </a:r>
            <a:r>
              <a:rPr lang="en-US" sz="4000" dirty="0"/>
              <a:t> </a:t>
            </a:r>
            <a:r>
              <a:rPr lang="en-US" sz="4000" dirty="0" err="1"/>
              <a:t>thẻ</a:t>
            </a:r>
            <a:r>
              <a:rPr lang="en-US" sz="4000" dirty="0"/>
              <a:t> &lt;head&gt;&lt;/head&gt;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10D332-9556-2F3C-F831-6F9647DC45E1}"/>
              </a:ext>
            </a:extLst>
          </p:cNvPr>
          <p:cNvSpPr txBox="1"/>
          <p:nvPr/>
        </p:nvSpPr>
        <p:spPr>
          <a:xfrm>
            <a:off x="7637118" y="954642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en-US" sz="5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892FE8-1639-092D-A355-480FBBEAEE34}"/>
              </a:ext>
            </a:extLst>
          </p:cNvPr>
          <p:cNvSpPr txBox="1"/>
          <p:nvPr/>
        </p:nvSpPr>
        <p:spPr>
          <a:xfrm>
            <a:off x="355292" y="3773547"/>
            <a:ext cx="8648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Javascript là phương pháp mà trong đó, code Javascript sẽ được chèn trực tiếp vào phần tử HTML thông qua các thuộc tính HTML thuộc nhóm event (Ví dụ: onload, onlick, onmouseover, onmouseout...)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6E7160-A57F-3B95-D354-779457DF06E6}"/>
              </a:ext>
            </a:extLst>
          </p:cNvPr>
          <p:cNvSpPr txBox="1"/>
          <p:nvPr/>
        </p:nvSpPr>
        <p:spPr>
          <a:xfrm>
            <a:off x="6963856" y="977792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endParaRPr lang="en-US" sz="5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940AF1-DEF1-F373-F1B3-293B8AE09659}"/>
              </a:ext>
            </a:extLst>
          </p:cNvPr>
          <p:cNvSpPr txBox="1"/>
          <p:nvPr/>
        </p:nvSpPr>
        <p:spPr>
          <a:xfrm>
            <a:off x="343064" y="3550979"/>
            <a:ext cx="767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External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JavaScript ở file .JS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3F72A0-A9E7-88AA-B07D-E1607CFFC8C0}"/>
              </a:ext>
            </a:extLst>
          </p:cNvPr>
          <p:cNvSpPr txBox="1"/>
          <p:nvPr/>
        </p:nvSpPr>
        <p:spPr>
          <a:xfrm>
            <a:off x="343065" y="4628197"/>
            <a:ext cx="7955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+mj-lt"/>
              </a:rPr>
              <a:t>- Sau đó link vào file HTML bằng cách viết đường dẫn đến file .JS đã lưu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839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-4.44444E-6 L -0.94883 -0.00092 " pathEditMode="relative" rAng="0" ptsTypes="AA" p14:bounceEnd="34286">
                                          <p:cBhvr>
                                            <p:cTn id="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448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42" presetClass="path" presetSubtype="0" accel="50000" fill="hold" nodeType="after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38 -0.00439 L -0.89791 -0.00324 " pathEditMode="relative" rAng="0" ptsTypes="AA" p14:bounceEnd="34286">
                                          <p:cBhvr>
                                            <p:cTn id="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586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42" presetClass="path" presetSubtype="0" accel="50000" fill="hold" nodeType="afterEffect" p14:presetBounceEnd="34286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-0.83281 -0.00324 " pathEditMode="relative" rAng="0" ptsTypes="AA" p14:bounceEnd="34286">
                                          <p:cBhvr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1641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4883 -0.00093 L -1.79036 -0.00625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2747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9792 -0.00324 L -1.77864 -0.00509 " pathEditMode="relative" rAng="0" ptsTypes="AA">
                                          <p:cBhvr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10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3282 -0.00324 L -1.74231 -0.00162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61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36" presetID="21" presetClass="entr" presetSubtype="1" fill="hold" grpId="0" nodeType="after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8" dur="11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6" presetClass="exit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1" dur="10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4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57" dur="2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9" dur="2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66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78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82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42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10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92" dur="10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10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5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01" dur="2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1" grpId="1"/>
          <p:bldP spid="42" grpId="0"/>
          <p:bldP spid="42" grpId="1"/>
          <p:bldP spid="43" grpId="0"/>
          <p:bldP spid="43" grpId="1"/>
          <p:bldP spid="44" grpId="0"/>
          <p:bldP spid="44" grpId="1"/>
          <p:bldP spid="45" grpId="0"/>
          <p:bldP spid="45" grpId="1"/>
          <p:bldP spid="46" grpId="0"/>
          <p:bldP spid="47" grpId="0"/>
          <p:bldP spid="4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-4.44444E-6 L -0.94883 -0.00092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448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38 -0.00439 L -0.89791 -0.00324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586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-0.83281 -0.00324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1641" y="-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4883 -0.00093 L -1.79036 -0.00625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2747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9792 -0.00324 L -1.77864 -0.00509 " pathEditMode="relative" rAng="0" ptsTypes="AA">
                                          <p:cBhvr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10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3282 -0.00324 L -1.74231 -0.00162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61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36" presetID="21" presetClass="entr" presetSubtype="1" fill="hold" grpId="0" nodeType="after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8" dur="11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6" presetClass="exit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4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1" dur="10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4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57" dur="2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2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9" dur="25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66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78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82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42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7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10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3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>
                                            <p:cTn id="92" dur="10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10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9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95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01" dur="2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1" grpId="1"/>
          <p:bldP spid="42" grpId="0"/>
          <p:bldP spid="42" grpId="1"/>
          <p:bldP spid="43" grpId="0"/>
          <p:bldP spid="43" grpId="1"/>
          <p:bldP spid="44" grpId="0"/>
          <p:bldP spid="44" grpId="1"/>
          <p:bldP spid="45" grpId="0"/>
          <p:bldP spid="45" grpId="1"/>
          <p:bldP spid="46" grpId="0"/>
          <p:bldP spid="47" grpId="0"/>
          <p:bldP spid="4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382771-0EBD-BC18-D633-766AD4AF4F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rgbClr val="FFFF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E35061-BFA4-2033-E518-7B2062F34CEB}"/>
              </a:ext>
            </a:extLst>
          </p:cNvPr>
          <p:cNvGrpSpPr/>
          <p:nvPr/>
        </p:nvGrpSpPr>
        <p:grpSpPr>
          <a:xfrm>
            <a:off x="298579" y="2402987"/>
            <a:ext cx="11262049" cy="1675848"/>
            <a:chOff x="804286" y="2569581"/>
            <a:chExt cx="10429098" cy="1388962"/>
          </a:xfrm>
          <a:noFill/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7923B09A-1696-26D8-A17D-3B6E71568236}"/>
                </a:ext>
              </a:extLst>
            </p:cNvPr>
            <p:cNvSpPr/>
            <p:nvPr/>
          </p:nvSpPr>
          <p:spPr>
            <a:xfrm>
              <a:off x="9624195" y="2569582"/>
              <a:ext cx="1609189" cy="1388961"/>
            </a:xfrm>
            <a:prstGeom prst="flowChartConnector">
              <a:avLst/>
            </a:prstGeom>
            <a:grp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9D5B0A85-7E77-2CBF-9F24-CFDEEF8EEDCA}"/>
                </a:ext>
              </a:extLst>
            </p:cNvPr>
            <p:cNvSpPr/>
            <p:nvPr/>
          </p:nvSpPr>
          <p:spPr>
            <a:xfrm>
              <a:off x="804286" y="2569582"/>
              <a:ext cx="1609189" cy="1388961"/>
            </a:xfrm>
            <a:prstGeom prst="flowChartConnector">
              <a:avLst/>
            </a:prstGeom>
            <a:grp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1A32C9D7-B766-A256-3088-9787C745B5B9}"/>
                </a:ext>
              </a:extLst>
            </p:cNvPr>
            <p:cNvSpPr/>
            <p:nvPr/>
          </p:nvSpPr>
          <p:spPr>
            <a:xfrm>
              <a:off x="1608881" y="2569581"/>
              <a:ext cx="8819909" cy="1388962"/>
            </a:xfrm>
            <a:prstGeom prst="flowChartProcess">
              <a:avLst/>
            </a:prstGeom>
            <a:grp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2FC6B-578F-5A83-F8D5-0009D28D80B5}"/>
              </a:ext>
            </a:extLst>
          </p:cNvPr>
          <p:cNvSpPr txBox="1"/>
          <p:nvPr/>
        </p:nvSpPr>
        <p:spPr>
          <a:xfrm>
            <a:off x="2064926" y="2779246"/>
            <a:ext cx="7818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83188017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151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42</cp:revision>
  <dcterms:created xsi:type="dcterms:W3CDTF">2022-05-16T15:13:13Z</dcterms:created>
  <dcterms:modified xsi:type="dcterms:W3CDTF">2022-05-16T19:29:18Z</dcterms:modified>
</cp:coreProperties>
</file>