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7DED-6D4A-7E2B-9F2C-5EBEE572A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DBC89-9D36-C07F-D1A3-85738FD3A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9F689-AD62-3B68-1BE6-C30D0E0E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1019-205A-4638-9B55-9A55D1DE4CB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3593-694B-0C92-745E-D57738B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6070C-857C-F061-10D8-6F6F330B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E16C-D576-489F-9AC5-2651E36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52FE-0C21-FEB9-D5FF-C7E3F6FC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BE081-47E5-2A41-9F62-7CC15EB98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55A4-38B3-0E4F-D904-1774E364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1019-205A-4638-9B55-9A55D1DE4CB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6BCEE-80E3-97AA-9682-46454C8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F16A-0F9E-93B2-FC64-E4851015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E16C-D576-489F-9AC5-2651E36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8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63D36-D992-DCCD-9728-C4AD43455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80DC-75D1-7773-6F20-30E0B56D6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35B7-4593-059D-AE5B-73259BCB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1019-205A-4638-9B55-9A55D1DE4CB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EAF3-0082-A374-27B0-355F1B0D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FE0A-54C6-11D2-89CB-176E0A4A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E16C-D576-489F-9AC5-2651E36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6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0488-1E82-4219-68CF-D654C0AF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AF2C-9F36-828E-4170-D38EA378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0911-BC5D-91F7-8606-D70E8147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1019-205A-4638-9B55-9A55D1DE4CB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98B8-77EE-A352-C12F-9B860619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77A6-FAFC-68EC-1FE6-5091138E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E16C-D576-489F-9AC5-2651E36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5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CC2E-2BEE-04A3-97D2-EA315DEE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E7B4A-C84E-5F5C-62F2-E64B0702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99B5-C6D7-F8B9-4761-032F07FC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1019-205A-4638-9B55-9A55D1DE4CB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5FD34-ADBB-3EC6-DB19-0C671643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AA451-F2A3-8F47-C220-CE5E3147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E16C-D576-489F-9AC5-2651E36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CADD-60C1-2618-0A81-D9A90981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AA7C-13D6-7F16-EC90-B7A8FADE4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CDAE4-19A3-5B6B-57AF-B5BD75F5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92385-64FD-5278-0991-51C0ADB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1019-205A-4638-9B55-9A55D1DE4CB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8DCB8-7247-38EE-E05A-AAC858B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E8514-8F2C-134B-8328-4105AAF4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E16C-D576-489F-9AC5-2651E36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2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E2BE-43C1-E585-293B-3D3C8529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F192-D9E4-7195-88D8-AFE49E815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23491-FCCF-97FD-AF68-F3BF20098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A004E-6AAF-03E3-13AC-3C88D8737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8E572-1943-D9E7-A119-A4D136A52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7BA2E-FBE7-CEA2-ED70-9D1CCAEB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1019-205A-4638-9B55-9A55D1DE4CB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D44B0-5DF4-212A-6093-F1A802E6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BE661-4B90-DBF8-A5E8-1A47ECD6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E16C-D576-489F-9AC5-2651E36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2E6F-1A20-584D-40BC-125C8884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40E1A-005E-81B6-24C6-335B533B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1019-205A-4638-9B55-9A55D1DE4CB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FB897-9901-C85E-DECC-87021E0F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C706C-6C89-735C-A3DB-4E68E25B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E16C-D576-489F-9AC5-2651E36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ECF69-BFC6-9260-948F-FCF9212B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1019-205A-4638-9B55-9A55D1DE4CB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03F12-2163-51BA-34CC-7F103B34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37134-B0A2-E4FE-3449-D2FF8B69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E16C-D576-489F-9AC5-2651E36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6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14B-06BB-EE31-C906-1D57B332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42E4-2EBC-4F9C-39A6-B6FB97CD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90CCC-941D-CACF-B230-3A5D02AB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4DA89-5E5C-052D-E45B-98CF5D2A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1019-205A-4638-9B55-9A55D1DE4CB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B282-AE6A-F3F5-4C33-019F8BD9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28C2-6061-EC28-87AB-02C1EC7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E16C-D576-489F-9AC5-2651E36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2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A1DD-2E03-DBBB-5C90-6A83CB38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3C0F3-2B33-D345-7AC5-D286AB47E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F78EE-3557-7F1D-E43B-A515FAC57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8B01-9DF7-1BBB-9DD3-3E4AC9E6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1019-205A-4638-9B55-9A55D1DE4CB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D9A02-49B0-A946-4C37-B8B18B1C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91511-909C-4A49-FA92-413FA443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E16C-D576-489F-9AC5-2651E36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3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28F18-A2E4-FC11-7775-B868AF6B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9EFC-9F85-6058-9371-B10728085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04277-89A9-930D-358F-1A4B0CB9C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1019-205A-4638-9B55-9A55D1DE4CB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71A7-E289-98FF-54DB-0A788EB6B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5DDA6-DBBF-F3DC-94C1-9476ACD52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E16C-D576-489F-9AC5-2651E36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F3F9B7-8C52-A2B3-F585-3C531BD4E6D2}"/>
              </a:ext>
            </a:extLst>
          </p:cNvPr>
          <p:cNvSpPr txBox="1"/>
          <p:nvPr/>
        </p:nvSpPr>
        <p:spPr>
          <a:xfrm>
            <a:off x="66675" y="180975"/>
            <a:ext cx="490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Thethuvien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sothetv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tensv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lop,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diachi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ngaysinh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801AF-97E9-A935-D2A5-DBE34BF36E93}"/>
              </a:ext>
            </a:extLst>
          </p:cNvPr>
          <p:cNvSpPr txBox="1"/>
          <p:nvPr/>
        </p:nvSpPr>
        <p:spPr>
          <a:xfrm>
            <a:off x="2917332" y="857935"/>
            <a:ext cx="9274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Phieuthanhtoan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sothetv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sophieuthanhtoan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mssv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tensv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lop,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songaymuon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sotientra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masach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82AEF-8FDB-D49C-D5BE-57D5C5B33F69}"/>
              </a:ext>
            </a:extLst>
          </p:cNvPr>
          <p:cNvSpPr txBox="1"/>
          <p:nvPr/>
        </p:nvSpPr>
        <p:spPr>
          <a:xfrm>
            <a:off x="2359818" y="1971561"/>
            <a:ext cx="8289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Phicsach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sothetv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masosach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tensach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tentacgia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nhasuatban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namsuatban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sotrang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64EB2-7C60-B428-47BE-99B2CC0D6F7A}"/>
              </a:ext>
            </a:extLst>
          </p:cNvPr>
          <p:cNvSpPr txBox="1"/>
          <p:nvPr/>
        </p:nvSpPr>
        <p:spPr>
          <a:xfrm>
            <a:off x="190500" y="2898308"/>
            <a:ext cx="8536781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Phieumuon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sothetv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sophieu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sohieusach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ngaymuon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ngaytra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ngayhentra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tinhtrang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5541F6-0A93-CD60-500F-AAA0A0FBC389}"/>
              </a:ext>
            </a:extLst>
          </p:cNvPr>
          <p:cNvCxnSpPr/>
          <p:nvPr/>
        </p:nvCxnSpPr>
        <p:spPr>
          <a:xfrm flipH="1" flipV="1">
            <a:off x="1914525" y="550307"/>
            <a:ext cx="3053364" cy="307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EFBB7C-112C-B211-F6F6-60CAB8191032}"/>
              </a:ext>
            </a:extLst>
          </p:cNvPr>
          <p:cNvCxnSpPr>
            <a:cxnSpLocks/>
          </p:cNvCxnSpPr>
          <p:nvPr/>
        </p:nvCxnSpPr>
        <p:spPr>
          <a:xfrm flipH="1" flipV="1">
            <a:off x="1628775" y="628650"/>
            <a:ext cx="2076450" cy="1409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7915FA-B780-49F8-3B21-6CFA2EE2038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0" y="628650"/>
            <a:ext cx="352425" cy="2352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Hữu Nghĩa</dc:creator>
  <cp:lastModifiedBy>Nguyễn Hữu Nghĩa</cp:lastModifiedBy>
  <cp:revision>1</cp:revision>
  <dcterms:created xsi:type="dcterms:W3CDTF">2022-05-29T15:15:51Z</dcterms:created>
  <dcterms:modified xsi:type="dcterms:W3CDTF">2022-05-29T15:19:22Z</dcterms:modified>
</cp:coreProperties>
</file>