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68CB-6BEC-F1A9-B5E8-0BB11078B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FC1EE-2CD8-E310-59C4-07A8EA73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37EE-F978-79A5-98BB-AEE6E064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895B-B0F1-F4A3-E132-519A601A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D688-AF3B-5521-5C6A-B771F159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685C-E79D-B532-36A9-0106BDA1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E0437-A0ED-4126-4013-0463190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1663-EB5F-5CB4-9A18-7CE9FD23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C007-0D1A-6ACC-F29F-5BF173AB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DD8B-CF64-1089-9F83-42E2A682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1B98B-76A5-C7F0-E7DF-B98E83D9C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011A5-70D2-391D-D6A8-A578A6CC0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5A3F-C792-D4D8-F85D-40A02454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7B58-BA38-0733-7F87-E331F7DF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3FA5-D336-7C90-E11F-2AA0A455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A207-CEE0-9DDC-A36E-A56EBB16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56C8-3FE5-9298-D9FC-283CAA92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F4F9-55FF-7FA8-3E94-269A5D99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1DDB-AB8C-4E56-FFB0-28736FF8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754A-912D-63CD-F2D8-6D36410C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6252-5E63-E356-C5F0-8C6F7C0E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461B-8817-0FF2-78E6-DF210A37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D205-CF6C-0C52-66C6-AA6CFEDA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58CD-6CF5-AE6F-2CA9-A0449C71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23C3-55E6-69A4-C64F-D6E8B286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3165-C8CB-6749-D0EB-9F203EAA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AA23-5B86-D63A-E5AF-2BFAF8CF1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5AF34-4E2B-88F6-4303-11D9A409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75334-D69C-A860-2FDC-560CD87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887FB-E89A-C65D-C26D-D61C5B68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BE334-A7B0-258C-111E-8AFE45F6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981A-DDEB-387A-046B-5E5DE14E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F490-5862-6EF9-4B85-14DED5B5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AD995-9BC1-9370-34B7-18F23834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3938A-9BB0-4E7C-9883-BADFB0D2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7037B-47BE-5A78-AB11-2AD228849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D0742-27C1-F16E-2881-775E3240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4CD75-B452-EFF5-F26A-D478EAA1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A5656-70D8-ACB5-3B70-9B79C236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407A-C750-CAA7-05E2-FEAE0A05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7DABE-29A8-07AC-4BDE-7093A740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D5BC2-1B17-DB07-4547-B1411A1D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F7499-82D0-3DC2-C15E-C69511D2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6BC5E-C058-FD3C-7CEA-446C0B14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7CA94-C788-C70F-2C2D-1508A2FF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92D95-7001-30CD-7D0B-9EC28946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3FE-F809-056C-5443-247DC94D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8011-9241-53D0-3FEF-9693CC53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AA473-586B-76AE-D8C2-DA4B42A5F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A416-657E-8F75-AB52-FEEE8056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2DB6-E363-39C4-BAD0-94E52180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2405-3BE3-D4AC-F8E0-DFBD5B58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7DB5-1DB6-85B3-34D8-5E483137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2C215-E3E1-9EEF-5B7D-F2EC8F90E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F189-A05A-19B1-A795-0B6541E6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A7F68-0D73-86AB-3949-D52BBAC3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6178B-32C2-2023-8CF9-B0BFD17E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CF1B-6A55-6652-C676-4E09374C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1D285-D43B-801B-9208-93CC18DE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BCE72-ED2A-6642-3F12-10F351B3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71F82-D318-3262-6C31-9E9D5AD59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6ABF-BD68-4C66-95C9-0C38BA5A0C9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08AC-C3A9-6E8C-1872-CC5F88B08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609D-2E1C-F7DC-FE29-69387E3C9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F1D22-2B77-49EC-B217-18EE2F47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AC1E60-FDAC-C52E-93DB-7F61E97A2A0A}"/>
              </a:ext>
            </a:extLst>
          </p:cNvPr>
          <p:cNvSpPr txBox="1"/>
          <p:nvPr/>
        </p:nvSpPr>
        <p:spPr>
          <a:xfrm>
            <a:off x="255351" y="175642"/>
            <a:ext cx="6913934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Khachang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sohochieu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tenkhachang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soquoctich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diachi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socmnd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6D24D-2D62-11BD-2710-FD621E1D55C1}"/>
              </a:ext>
            </a:extLst>
          </p:cNvPr>
          <p:cNvSpPr txBox="1"/>
          <p:nvPr/>
        </p:nvSpPr>
        <p:spPr>
          <a:xfrm>
            <a:off x="5002448" y="929151"/>
            <a:ext cx="4997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loaiphong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3E262-520E-04BA-3EEA-2EE646AE2EF5}"/>
              </a:ext>
            </a:extLst>
          </p:cNvPr>
          <p:cNvSpPr txBox="1"/>
          <p:nvPr/>
        </p:nvSpPr>
        <p:spPr>
          <a:xfrm>
            <a:off x="3983476" y="1763837"/>
            <a:ext cx="3185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Thuephong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3ECD5-EB49-56D6-B9A4-CB6D48677F17}"/>
              </a:ext>
            </a:extLst>
          </p:cNvPr>
          <p:cNvSpPr txBox="1"/>
          <p:nvPr/>
        </p:nvSpPr>
        <p:spPr>
          <a:xfrm>
            <a:off x="3163920" y="2324325"/>
            <a:ext cx="28575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B3E30-9B41-1601-2D1E-9E4CBF8F7817}"/>
              </a:ext>
            </a:extLst>
          </p:cNvPr>
          <p:cNvSpPr txBox="1"/>
          <p:nvPr/>
        </p:nvSpPr>
        <p:spPr>
          <a:xfrm>
            <a:off x="-2118198" y="3756871"/>
            <a:ext cx="785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Banchitietphong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mctp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ngayden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ngaydi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loaiphong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tiendatcoc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A09B57-226E-0222-2D70-76E1E4B3373D}"/>
              </a:ext>
            </a:extLst>
          </p:cNvPr>
          <p:cNvSpPr txBox="1"/>
          <p:nvPr/>
        </p:nvSpPr>
        <p:spPr>
          <a:xfrm>
            <a:off x="255351" y="3095671"/>
            <a:ext cx="545478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Hoadon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shd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maphong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ngaylap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sotienphaitra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1811E9-25B2-948A-3D23-B673FF0ED493}"/>
              </a:ext>
            </a:extLst>
          </p:cNvPr>
          <p:cNvCxnSpPr>
            <a:cxnSpLocks/>
          </p:cNvCxnSpPr>
          <p:nvPr/>
        </p:nvCxnSpPr>
        <p:spPr>
          <a:xfrm flipH="1" flipV="1">
            <a:off x="1546698" y="740555"/>
            <a:ext cx="1177047" cy="2355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4A9C1D-DBE3-806F-C328-8A35CB864BB0}"/>
              </a:ext>
            </a:extLst>
          </p:cNvPr>
          <p:cNvCxnSpPr>
            <a:cxnSpLocks/>
          </p:cNvCxnSpPr>
          <p:nvPr/>
        </p:nvCxnSpPr>
        <p:spPr>
          <a:xfrm flipV="1">
            <a:off x="0" y="640689"/>
            <a:ext cx="1479820" cy="3116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3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2</cp:revision>
  <dcterms:created xsi:type="dcterms:W3CDTF">2022-05-29T15:21:05Z</dcterms:created>
  <dcterms:modified xsi:type="dcterms:W3CDTF">2022-05-30T05:46:14Z</dcterms:modified>
</cp:coreProperties>
</file>