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971" y="-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D466-7E84-9917-87CC-803447AA3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D0909-B24E-9F60-83C6-751AA7C73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9607-0F2D-D981-57D5-92343E4B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6579-B4BA-0FCC-B8E3-5BB834FF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0607-7AD6-CB6A-4AE7-0D4E450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9430-B1C9-C4A0-AE13-468FB314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4DB24-A3AF-21A8-5538-173DF0F7D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07A3-0E96-2E72-91A9-975D7E5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3EB6-1D4D-4BF5-DD1D-190F490C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FEB57-8C06-7CBB-B14D-07C6809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7B37C-7A25-E75B-C70F-2BE832502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5D711-D701-5E23-B372-61A1D8A4D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B9BF-9679-5782-0B48-F6CDC0CE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7CB3-D998-F92B-777B-8AE22208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E1A6-648D-AA72-F435-25A742C4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3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1AA7-33BC-6514-E079-86F4889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9C9F-0DCB-83BD-DB19-55F5EE02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6A1A-8506-71CF-A687-C019E7C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08AD-D82C-F0E9-5958-1E005976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00C5B-DFBE-048C-E9BD-6BB01D3E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C91C-5826-A0F7-C202-CFE83E2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7632-44D2-6D49-4272-CF4F653A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7F3E-613E-0CA6-0A41-798E2EA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77BC0-C722-07D1-E949-4B4C528C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416E-BDC2-E65B-2F34-F3DF582D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5932-39FA-C781-E883-A642AFE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7E2B-47F8-DEFD-5FD4-E547442F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42DC-F2F7-B431-CD59-C4C1D5827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ABD5A-2886-4B11-2103-71681473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0CC58-7ADA-EC03-739A-9442CF99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8C8CE-0343-C00C-CE29-C3F98568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CC91-914F-E973-A59E-CCBE627B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7BFDA-B8F1-1F86-60F9-33D19A98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B81E-ECDC-0E10-B0F5-AD3C95990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B92D-6CF8-4A9D-9679-51CE002F8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561E4-4B9D-8103-F944-E203728CE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46248-12B7-EF22-BD65-3DA2E5BB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74E36-F4DC-FAD4-2835-5CD9F488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A8D7F-D6EE-9123-04E1-9DA09610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6AB7-DD2C-08D3-53F3-7C1F149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9EF14-ADBC-D537-A2B7-FC6222D0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8D13D-3621-1E28-4E32-BF7D8295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862E9-EFC6-77C5-2374-51DA7906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72395-9F90-4CA2-8F15-8A9E0F89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0EF18-8C40-80D6-2C6E-9CFA3D9B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C71D1-8C7A-77F0-FB01-0875DCA9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6D6A-6C16-61CE-0BAC-0C278C25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0515-1656-E2C7-8BE8-BE9659FC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6FD71-D753-5293-B02A-C050566C7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9330-319B-C134-FB2A-C30F97F2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F7051-7060-D94A-C1C3-B076EA4E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03DE9-2A70-ADEB-2BDA-A3FC3AB0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C689-9A55-A6EA-FCFF-4691C2E6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FE07E-EFDF-41EE-E1B0-DC2E675E6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7E2CD-4A68-FB43-A4A8-ED5CB65E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CC9B5-5C54-3256-A793-2BD4AFDB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AD15-D201-1E32-82B9-ACAA3445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4E672-0ACA-4D44-DFA1-20BCA65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64CD4-C0C0-F2AE-C668-40A3E7E9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BB30-0CF5-5C21-30ED-73FC2321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7ED6-EF92-9912-FFDD-FE592D773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BE93-E4CA-461F-9BC6-B01ED48EF49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CDA6-2BF0-03FB-48DE-FA17C2D41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7CCD-36C2-CD11-1929-8CF4FCC5C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B02A9-6797-44FE-9742-83F0F89E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17783D9-19B9-2BED-B454-A388723C986F}"/>
              </a:ext>
            </a:extLst>
          </p:cNvPr>
          <p:cNvGrpSpPr/>
          <p:nvPr/>
        </p:nvGrpSpPr>
        <p:grpSpPr>
          <a:xfrm>
            <a:off x="4678680" y="1272540"/>
            <a:ext cx="1325880" cy="1478280"/>
            <a:chOff x="4678680" y="1272540"/>
            <a:chExt cx="1325880" cy="147828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C41B6F9E-AEE4-2D2C-A3B9-96FDF3A0B18B}"/>
                </a:ext>
              </a:extLst>
            </p:cNvPr>
            <p:cNvSpPr/>
            <p:nvPr/>
          </p:nvSpPr>
          <p:spPr>
            <a:xfrm>
              <a:off x="4678680" y="1272540"/>
              <a:ext cx="441960" cy="4343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5E66480-F913-6EFC-AC6B-51265B8CF3B0}"/>
                </a:ext>
              </a:extLst>
            </p:cNvPr>
            <p:cNvSpPr/>
            <p:nvPr/>
          </p:nvSpPr>
          <p:spPr>
            <a:xfrm>
              <a:off x="5562600" y="1272540"/>
              <a:ext cx="441960" cy="4343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0422FAC7-807F-293F-970F-CB996A4D2F5D}"/>
                </a:ext>
              </a:extLst>
            </p:cNvPr>
            <p:cNvSpPr/>
            <p:nvPr/>
          </p:nvSpPr>
          <p:spPr>
            <a:xfrm>
              <a:off x="5120640" y="2316480"/>
              <a:ext cx="441960" cy="4343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0A61104F-E285-5100-A723-1BC4D3F605AA}"/>
                </a:ext>
              </a:extLst>
            </p:cNvPr>
            <p:cNvSpPr/>
            <p:nvPr/>
          </p:nvSpPr>
          <p:spPr>
            <a:xfrm>
              <a:off x="5241036" y="1432560"/>
              <a:ext cx="201168" cy="21945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B54CD9E-D868-F411-0B2B-7CD43C1F0A69}"/>
                </a:ext>
              </a:extLst>
            </p:cNvPr>
            <p:cNvCxnSpPr/>
            <p:nvPr/>
          </p:nvCxnSpPr>
          <p:spPr>
            <a:xfrm>
              <a:off x="4857750" y="1834896"/>
              <a:ext cx="9677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913A7E3-1AB5-57FB-6417-621F18E0A11F}"/>
                </a:ext>
              </a:extLst>
            </p:cNvPr>
            <p:cNvCxnSpPr/>
            <p:nvPr/>
          </p:nvCxnSpPr>
          <p:spPr>
            <a:xfrm>
              <a:off x="5341620" y="1834896"/>
              <a:ext cx="0" cy="396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72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1</cp:revision>
  <dcterms:created xsi:type="dcterms:W3CDTF">2022-06-17T09:46:55Z</dcterms:created>
  <dcterms:modified xsi:type="dcterms:W3CDTF">2022-06-17T09:50:02Z</dcterms:modified>
</cp:coreProperties>
</file>