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Lst>
  <p:sldSz cx="12192000" cy="6858000"/>
  <p:notesSz cx="6858000" cy="9144000"/>
  <p:embeddedFontLst>
    <p:embeddedFont>
      <p:font typeface="Roboto" panose="02000000000000000000" pitchFamily="2" charset="0"/>
      <p:regular r:id="rId50"/>
      <p:bold r:id="rId51"/>
      <p:italic r:id="rId52"/>
      <p:boldItalic r:id="rId5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56" roundtripDataSignature="AMtx7miJwb6kBX6TVeQnM6zIQwRtvObiVw=="/>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1890044-8D1C-4B91-AD9D-E697E6E473C3}" v="2" dt="2022-11-29T08:02:24.21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font" Target="fonts/font1.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4.fntdata"/><Relationship Id="rId58" Type="http://schemas.openxmlformats.org/officeDocument/2006/relationships/viewProps" Target="viewProps.xml"/><Relationship Id="rId5" Type="http://schemas.openxmlformats.org/officeDocument/2006/relationships/slide" Target="slides/slide4.xml"/><Relationship Id="rId61" Type="http://schemas.microsoft.com/office/2016/11/relationships/changesInfo" Target="changesInfos/changesInfo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customschemas.google.com/relationships/presentationmetadata" Target="metadata"/><Relationship Id="rId8" Type="http://schemas.openxmlformats.org/officeDocument/2006/relationships/slide" Target="slides/slide7.xml"/><Relationship Id="rId51" Type="http://schemas.openxmlformats.org/officeDocument/2006/relationships/font" Target="fonts/font2.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62"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3.fntdata"/><Relationship Id="rId6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uyền Nguyễn Minh" userId="4f76407c-628f-437f-b3a7-3a707eca7f39" providerId="ADAL" clId="{51890044-8D1C-4B91-AD9D-E697E6E473C3}"/>
    <pc:docChg chg="undo custSel modSld">
      <pc:chgData name="Tuyền Nguyễn Minh" userId="4f76407c-628f-437f-b3a7-3a707eca7f39" providerId="ADAL" clId="{51890044-8D1C-4B91-AD9D-E697E6E473C3}" dt="2022-11-29T08:02:24.541" v="27" actId="27636"/>
      <pc:docMkLst>
        <pc:docMk/>
      </pc:docMkLst>
      <pc:sldChg chg="modNotes">
        <pc:chgData name="Tuyền Nguyễn Minh" userId="4f76407c-628f-437f-b3a7-3a707eca7f39" providerId="ADAL" clId="{51890044-8D1C-4B91-AD9D-E697E6E473C3}" dt="2022-11-29T08:02:24.211" v="18"/>
        <pc:sldMkLst>
          <pc:docMk/>
          <pc:sldMk cId="0" sldId="256"/>
        </pc:sldMkLst>
      </pc:sldChg>
      <pc:sldChg chg="modNotes">
        <pc:chgData name="Tuyền Nguyễn Minh" userId="4f76407c-628f-437f-b3a7-3a707eca7f39" providerId="ADAL" clId="{51890044-8D1C-4B91-AD9D-E697E6E473C3}" dt="2022-11-29T08:02:24.211" v="18"/>
        <pc:sldMkLst>
          <pc:docMk/>
          <pc:sldMk cId="0" sldId="257"/>
        </pc:sldMkLst>
      </pc:sldChg>
      <pc:sldChg chg="modNotes">
        <pc:chgData name="Tuyền Nguyễn Minh" userId="4f76407c-628f-437f-b3a7-3a707eca7f39" providerId="ADAL" clId="{51890044-8D1C-4B91-AD9D-E697E6E473C3}" dt="2022-11-29T08:02:24.211" v="18"/>
        <pc:sldMkLst>
          <pc:docMk/>
          <pc:sldMk cId="0" sldId="258"/>
        </pc:sldMkLst>
      </pc:sldChg>
      <pc:sldChg chg="modNotes">
        <pc:chgData name="Tuyền Nguyễn Minh" userId="4f76407c-628f-437f-b3a7-3a707eca7f39" providerId="ADAL" clId="{51890044-8D1C-4B91-AD9D-E697E6E473C3}" dt="2022-11-29T08:02:24.211" v="18"/>
        <pc:sldMkLst>
          <pc:docMk/>
          <pc:sldMk cId="0" sldId="259"/>
        </pc:sldMkLst>
      </pc:sldChg>
      <pc:sldChg chg="modNotes">
        <pc:chgData name="Tuyền Nguyễn Minh" userId="4f76407c-628f-437f-b3a7-3a707eca7f39" providerId="ADAL" clId="{51890044-8D1C-4B91-AD9D-E697E6E473C3}" dt="2022-11-29T08:02:24.211" v="18"/>
        <pc:sldMkLst>
          <pc:docMk/>
          <pc:sldMk cId="0" sldId="260"/>
        </pc:sldMkLst>
      </pc:sldChg>
      <pc:sldChg chg="modNotes">
        <pc:chgData name="Tuyền Nguyễn Minh" userId="4f76407c-628f-437f-b3a7-3a707eca7f39" providerId="ADAL" clId="{51890044-8D1C-4B91-AD9D-E697E6E473C3}" dt="2022-11-29T08:02:24.211" v="18"/>
        <pc:sldMkLst>
          <pc:docMk/>
          <pc:sldMk cId="0" sldId="261"/>
        </pc:sldMkLst>
      </pc:sldChg>
      <pc:sldChg chg="addSp delSp modSp mod modClrScheme chgLayout">
        <pc:chgData name="Tuyền Nguyễn Minh" userId="4f76407c-628f-437f-b3a7-3a707eca7f39" providerId="ADAL" clId="{51890044-8D1C-4B91-AD9D-E697E6E473C3}" dt="2022-11-29T08:02:06.283" v="6" actId="26606"/>
        <pc:sldMkLst>
          <pc:docMk/>
          <pc:sldMk cId="0" sldId="262"/>
        </pc:sldMkLst>
        <pc:spChg chg="mod">
          <ac:chgData name="Tuyền Nguyễn Minh" userId="4f76407c-628f-437f-b3a7-3a707eca7f39" providerId="ADAL" clId="{51890044-8D1C-4B91-AD9D-E697E6E473C3}" dt="2022-11-29T08:02:06.283" v="6" actId="26606"/>
          <ac:spMkLst>
            <pc:docMk/>
            <pc:sldMk cId="0" sldId="262"/>
            <ac:spMk id="583" creationId="{00000000-0000-0000-0000-000000000000}"/>
          </ac:spMkLst>
        </pc:spChg>
        <pc:spChg chg="mod ord">
          <ac:chgData name="Tuyền Nguyễn Minh" userId="4f76407c-628f-437f-b3a7-3a707eca7f39" providerId="ADAL" clId="{51890044-8D1C-4B91-AD9D-E697E6E473C3}" dt="2022-11-29T08:02:06.283" v="6" actId="26606"/>
          <ac:spMkLst>
            <pc:docMk/>
            <pc:sldMk cId="0" sldId="262"/>
            <ac:spMk id="584" creationId="{00000000-0000-0000-0000-000000000000}"/>
          </ac:spMkLst>
        </pc:spChg>
        <pc:spChg chg="mod">
          <ac:chgData name="Tuyền Nguyễn Minh" userId="4f76407c-628f-437f-b3a7-3a707eca7f39" providerId="ADAL" clId="{51890044-8D1C-4B91-AD9D-E697E6E473C3}" dt="2022-11-29T08:02:06.283" v="6" actId="26606"/>
          <ac:spMkLst>
            <pc:docMk/>
            <pc:sldMk cId="0" sldId="262"/>
            <ac:spMk id="585" creationId="{00000000-0000-0000-0000-000000000000}"/>
          </ac:spMkLst>
        </pc:spChg>
        <pc:spChg chg="add del mod">
          <ac:chgData name="Tuyền Nguyễn Minh" userId="4f76407c-628f-437f-b3a7-3a707eca7f39" providerId="ADAL" clId="{51890044-8D1C-4B91-AD9D-E697E6E473C3}" dt="2022-11-29T08:01:55.173" v="2" actId="26606"/>
          <ac:spMkLst>
            <pc:docMk/>
            <pc:sldMk cId="0" sldId="262"/>
            <ac:spMk id="590" creationId="{6C67F2A0-7FB2-9EE0-E6D8-8510D610043D}"/>
          </ac:spMkLst>
        </pc:spChg>
        <pc:spChg chg="add del mod">
          <ac:chgData name="Tuyền Nguyễn Minh" userId="4f76407c-628f-437f-b3a7-3a707eca7f39" providerId="ADAL" clId="{51890044-8D1C-4B91-AD9D-E697E6E473C3}" dt="2022-11-29T08:01:55.173" v="2" actId="26606"/>
          <ac:spMkLst>
            <pc:docMk/>
            <pc:sldMk cId="0" sldId="262"/>
            <ac:spMk id="592" creationId="{2B1CB0D7-E460-FE39-A70B-797112DD6581}"/>
          </ac:spMkLst>
        </pc:spChg>
      </pc:sldChg>
      <pc:sldChg chg="modNotes">
        <pc:chgData name="Tuyền Nguyễn Minh" userId="4f76407c-628f-437f-b3a7-3a707eca7f39" providerId="ADAL" clId="{51890044-8D1C-4B91-AD9D-E697E6E473C3}" dt="2022-11-29T08:02:24.211" v="18"/>
        <pc:sldMkLst>
          <pc:docMk/>
          <pc:sldMk cId="0" sldId="263"/>
        </pc:sldMkLst>
      </pc:sldChg>
      <pc:sldChg chg="modNotes">
        <pc:chgData name="Tuyền Nguyễn Minh" userId="4f76407c-628f-437f-b3a7-3a707eca7f39" providerId="ADAL" clId="{51890044-8D1C-4B91-AD9D-E697E6E473C3}" dt="2022-11-29T08:02:24.211" v="18"/>
        <pc:sldMkLst>
          <pc:docMk/>
          <pc:sldMk cId="0" sldId="264"/>
        </pc:sldMkLst>
      </pc:sldChg>
      <pc:sldChg chg="modSp mod modNotes">
        <pc:chgData name="Tuyền Nguyễn Minh" userId="4f76407c-628f-437f-b3a7-3a707eca7f39" providerId="ADAL" clId="{51890044-8D1C-4B91-AD9D-E697E6E473C3}" dt="2022-11-29T08:02:24.211" v="18"/>
        <pc:sldMkLst>
          <pc:docMk/>
          <pc:sldMk cId="0" sldId="265"/>
        </pc:sldMkLst>
        <pc:spChg chg="mod">
          <ac:chgData name="Tuyền Nguyễn Minh" userId="4f76407c-628f-437f-b3a7-3a707eca7f39" providerId="ADAL" clId="{51890044-8D1C-4B91-AD9D-E697E6E473C3}" dt="2022-11-29T08:02:24.211" v="18"/>
          <ac:spMkLst>
            <pc:docMk/>
            <pc:sldMk cId="0" sldId="265"/>
            <ac:spMk id="604" creationId="{00000000-0000-0000-0000-000000000000}"/>
          </ac:spMkLst>
        </pc:spChg>
      </pc:sldChg>
      <pc:sldChg chg="modSp mod modNotes">
        <pc:chgData name="Tuyền Nguyễn Minh" userId="4f76407c-628f-437f-b3a7-3a707eca7f39" providerId="ADAL" clId="{51890044-8D1C-4B91-AD9D-E697E6E473C3}" dt="2022-11-29T08:02:24.415" v="19" actId="27636"/>
        <pc:sldMkLst>
          <pc:docMk/>
          <pc:sldMk cId="0" sldId="266"/>
        </pc:sldMkLst>
        <pc:spChg chg="mod">
          <ac:chgData name="Tuyền Nguyễn Minh" userId="4f76407c-628f-437f-b3a7-3a707eca7f39" providerId="ADAL" clId="{51890044-8D1C-4B91-AD9D-E697E6E473C3}" dt="2022-11-29T08:02:24.415" v="19" actId="27636"/>
          <ac:spMkLst>
            <pc:docMk/>
            <pc:sldMk cId="0" sldId="266"/>
            <ac:spMk id="610" creationId="{00000000-0000-0000-0000-000000000000}"/>
          </ac:spMkLst>
        </pc:spChg>
      </pc:sldChg>
      <pc:sldChg chg="modNotes">
        <pc:chgData name="Tuyền Nguyễn Minh" userId="4f76407c-628f-437f-b3a7-3a707eca7f39" providerId="ADAL" clId="{51890044-8D1C-4B91-AD9D-E697E6E473C3}" dt="2022-11-29T08:02:24.211" v="18"/>
        <pc:sldMkLst>
          <pc:docMk/>
          <pc:sldMk cId="0" sldId="267"/>
        </pc:sldMkLst>
      </pc:sldChg>
      <pc:sldChg chg="modNotes">
        <pc:chgData name="Tuyền Nguyễn Minh" userId="4f76407c-628f-437f-b3a7-3a707eca7f39" providerId="ADAL" clId="{51890044-8D1C-4B91-AD9D-E697E6E473C3}" dt="2022-11-29T08:02:24.211" v="18"/>
        <pc:sldMkLst>
          <pc:docMk/>
          <pc:sldMk cId="0" sldId="268"/>
        </pc:sldMkLst>
      </pc:sldChg>
      <pc:sldChg chg="modNotes">
        <pc:chgData name="Tuyền Nguyễn Minh" userId="4f76407c-628f-437f-b3a7-3a707eca7f39" providerId="ADAL" clId="{51890044-8D1C-4B91-AD9D-E697E6E473C3}" dt="2022-11-29T08:02:24.211" v="18"/>
        <pc:sldMkLst>
          <pc:docMk/>
          <pc:sldMk cId="0" sldId="269"/>
        </pc:sldMkLst>
      </pc:sldChg>
      <pc:sldChg chg="modNotes">
        <pc:chgData name="Tuyền Nguyễn Minh" userId="4f76407c-628f-437f-b3a7-3a707eca7f39" providerId="ADAL" clId="{51890044-8D1C-4B91-AD9D-E697E6E473C3}" dt="2022-11-29T08:02:24.211" v="18"/>
        <pc:sldMkLst>
          <pc:docMk/>
          <pc:sldMk cId="0" sldId="270"/>
        </pc:sldMkLst>
      </pc:sldChg>
      <pc:sldChg chg="modNotes">
        <pc:chgData name="Tuyền Nguyễn Minh" userId="4f76407c-628f-437f-b3a7-3a707eca7f39" providerId="ADAL" clId="{51890044-8D1C-4B91-AD9D-E697E6E473C3}" dt="2022-11-29T08:02:24.211" v="18"/>
        <pc:sldMkLst>
          <pc:docMk/>
          <pc:sldMk cId="0" sldId="271"/>
        </pc:sldMkLst>
      </pc:sldChg>
      <pc:sldChg chg="modNotes">
        <pc:chgData name="Tuyền Nguyễn Minh" userId="4f76407c-628f-437f-b3a7-3a707eca7f39" providerId="ADAL" clId="{51890044-8D1C-4B91-AD9D-E697E6E473C3}" dt="2022-11-29T08:02:24.211" v="18"/>
        <pc:sldMkLst>
          <pc:docMk/>
          <pc:sldMk cId="0" sldId="272"/>
        </pc:sldMkLst>
      </pc:sldChg>
      <pc:sldChg chg="modNotes">
        <pc:chgData name="Tuyền Nguyễn Minh" userId="4f76407c-628f-437f-b3a7-3a707eca7f39" providerId="ADAL" clId="{51890044-8D1C-4B91-AD9D-E697E6E473C3}" dt="2022-11-29T08:02:24.211" v="18"/>
        <pc:sldMkLst>
          <pc:docMk/>
          <pc:sldMk cId="0" sldId="273"/>
        </pc:sldMkLst>
      </pc:sldChg>
      <pc:sldChg chg="modNotes">
        <pc:chgData name="Tuyền Nguyễn Minh" userId="4f76407c-628f-437f-b3a7-3a707eca7f39" providerId="ADAL" clId="{51890044-8D1C-4B91-AD9D-E697E6E473C3}" dt="2022-11-29T08:02:24.211" v="18"/>
        <pc:sldMkLst>
          <pc:docMk/>
          <pc:sldMk cId="0" sldId="274"/>
        </pc:sldMkLst>
      </pc:sldChg>
      <pc:sldChg chg="modNotes">
        <pc:chgData name="Tuyền Nguyễn Minh" userId="4f76407c-628f-437f-b3a7-3a707eca7f39" providerId="ADAL" clId="{51890044-8D1C-4B91-AD9D-E697E6E473C3}" dt="2022-11-29T08:02:24.211" v="18"/>
        <pc:sldMkLst>
          <pc:docMk/>
          <pc:sldMk cId="0" sldId="275"/>
        </pc:sldMkLst>
      </pc:sldChg>
      <pc:sldChg chg="modNotes">
        <pc:chgData name="Tuyền Nguyễn Minh" userId="4f76407c-628f-437f-b3a7-3a707eca7f39" providerId="ADAL" clId="{51890044-8D1C-4B91-AD9D-E697E6E473C3}" dt="2022-11-29T08:02:24.211" v="18"/>
        <pc:sldMkLst>
          <pc:docMk/>
          <pc:sldMk cId="0" sldId="276"/>
        </pc:sldMkLst>
      </pc:sldChg>
      <pc:sldChg chg="modSp mod modNotes">
        <pc:chgData name="Tuyền Nguyễn Minh" userId="4f76407c-628f-437f-b3a7-3a707eca7f39" providerId="ADAL" clId="{51890044-8D1C-4B91-AD9D-E697E6E473C3}" dt="2022-11-29T08:02:24.475" v="20" actId="27636"/>
        <pc:sldMkLst>
          <pc:docMk/>
          <pc:sldMk cId="0" sldId="277"/>
        </pc:sldMkLst>
        <pc:spChg chg="mod">
          <ac:chgData name="Tuyền Nguyễn Minh" userId="4f76407c-628f-437f-b3a7-3a707eca7f39" providerId="ADAL" clId="{51890044-8D1C-4B91-AD9D-E697E6E473C3}" dt="2022-11-29T08:02:24.475" v="20" actId="27636"/>
          <ac:spMkLst>
            <pc:docMk/>
            <pc:sldMk cId="0" sldId="277"/>
            <ac:spMk id="679" creationId="{00000000-0000-0000-0000-000000000000}"/>
          </ac:spMkLst>
        </pc:spChg>
      </pc:sldChg>
      <pc:sldChg chg="modSp mod modNotes">
        <pc:chgData name="Tuyền Nguyễn Minh" userId="4f76407c-628f-437f-b3a7-3a707eca7f39" providerId="ADAL" clId="{51890044-8D1C-4B91-AD9D-E697E6E473C3}" dt="2022-11-29T08:02:24.211" v="18"/>
        <pc:sldMkLst>
          <pc:docMk/>
          <pc:sldMk cId="0" sldId="278"/>
        </pc:sldMkLst>
        <pc:spChg chg="mod">
          <ac:chgData name="Tuyền Nguyễn Minh" userId="4f76407c-628f-437f-b3a7-3a707eca7f39" providerId="ADAL" clId="{51890044-8D1C-4B91-AD9D-E697E6E473C3}" dt="2022-11-29T08:02:24.211" v="18"/>
          <ac:spMkLst>
            <pc:docMk/>
            <pc:sldMk cId="0" sldId="278"/>
            <ac:spMk id="685" creationId="{00000000-0000-0000-0000-000000000000}"/>
          </ac:spMkLst>
        </pc:spChg>
      </pc:sldChg>
      <pc:sldChg chg="modNotes">
        <pc:chgData name="Tuyền Nguyễn Minh" userId="4f76407c-628f-437f-b3a7-3a707eca7f39" providerId="ADAL" clId="{51890044-8D1C-4B91-AD9D-E697E6E473C3}" dt="2022-11-29T08:02:24.211" v="18"/>
        <pc:sldMkLst>
          <pc:docMk/>
          <pc:sldMk cId="0" sldId="279"/>
        </pc:sldMkLst>
      </pc:sldChg>
      <pc:sldChg chg="modNotes">
        <pc:chgData name="Tuyền Nguyễn Minh" userId="4f76407c-628f-437f-b3a7-3a707eca7f39" providerId="ADAL" clId="{51890044-8D1C-4B91-AD9D-E697E6E473C3}" dt="2022-11-29T08:02:24.211" v="18"/>
        <pc:sldMkLst>
          <pc:docMk/>
          <pc:sldMk cId="0" sldId="280"/>
        </pc:sldMkLst>
      </pc:sldChg>
      <pc:sldChg chg="modSp mod modNotes">
        <pc:chgData name="Tuyền Nguyễn Minh" userId="4f76407c-628f-437f-b3a7-3a707eca7f39" providerId="ADAL" clId="{51890044-8D1C-4B91-AD9D-E697E6E473C3}" dt="2022-11-29T08:02:24.484" v="21" actId="27636"/>
        <pc:sldMkLst>
          <pc:docMk/>
          <pc:sldMk cId="0" sldId="281"/>
        </pc:sldMkLst>
        <pc:spChg chg="mod">
          <ac:chgData name="Tuyền Nguyễn Minh" userId="4f76407c-628f-437f-b3a7-3a707eca7f39" providerId="ADAL" clId="{51890044-8D1C-4B91-AD9D-E697E6E473C3}" dt="2022-11-29T08:02:24.484" v="21" actId="27636"/>
          <ac:spMkLst>
            <pc:docMk/>
            <pc:sldMk cId="0" sldId="281"/>
            <ac:spMk id="702" creationId="{00000000-0000-0000-0000-000000000000}"/>
          </ac:spMkLst>
        </pc:spChg>
      </pc:sldChg>
      <pc:sldChg chg="modNotes">
        <pc:chgData name="Tuyền Nguyễn Minh" userId="4f76407c-628f-437f-b3a7-3a707eca7f39" providerId="ADAL" clId="{51890044-8D1C-4B91-AD9D-E697E6E473C3}" dt="2022-11-29T08:02:24.211" v="18"/>
        <pc:sldMkLst>
          <pc:docMk/>
          <pc:sldMk cId="0" sldId="282"/>
        </pc:sldMkLst>
      </pc:sldChg>
      <pc:sldChg chg="modNotes">
        <pc:chgData name="Tuyền Nguyễn Minh" userId="4f76407c-628f-437f-b3a7-3a707eca7f39" providerId="ADAL" clId="{51890044-8D1C-4B91-AD9D-E697E6E473C3}" dt="2022-11-29T08:02:24.211" v="18"/>
        <pc:sldMkLst>
          <pc:docMk/>
          <pc:sldMk cId="0" sldId="283"/>
        </pc:sldMkLst>
      </pc:sldChg>
      <pc:sldChg chg="modNotes">
        <pc:chgData name="Tuyền Nguyễn Minh" userId="4f76407c-628f-437f-b3a7-3a707eca7f39" providerId="ADAL" clId="{51890044-8D1C-4B91-AD9D-E697E6E473C3}" dt="2022-11-29T08:02:24.211" v="18"/>
        <pc:sldMkLst>
          <pc:docMk/>
          <pc:sldMk cId="0" sldId="284"/>
        </pc:sldMkLst>
      </pc:sldChg>
      <pc:sldChg chg="modSp mod modNotes">
        <pc:chgData name="Tuyền Nguyễn Minh" userId="4f76407c-628f-437f-b3a7-3a707eca7f39" providerId="ADAL" clId="{51890044-8D1C-4B91-AD9D-E697E6E473C3}" dt="2022-11-29T08:02:24.498" v="22" actId="27636"/>
        <pc:sldMkLst>
          <pc:docMk/>
          <pc:sldMk cId="0" sldId="285"/>
        </pc:sldMkLst>
        <pc:spChg chg="mod">
          <ac:chgData name="Tuyền Nguyễn Minh" userId="4f76407c-628f-437f-b3a7-3a707eca7f39" providerId="ADAL" clId="{51890044-8D1C-4B91-AD9D-E697E6E473C3}" dt="2022-11-29T08:02:24.498" v="22" actId="27636"/>
          <ac:spMkLst>
            <pc:docMk/>
            <pc:sldMk cId="0" sldId="285"/>
            <ac:spMk id="726" creationId="{00000000-0000-0000-0000-000000000000}"/>
          </ac:spMkLst>
        </pc:spChg>
      </pc:sldChg>
      <pc:sldChg chg="modSp mod modNotes">
        <pc:chgData name="Tuyền Nguyễn Minh" userId="4f76407c-628f-437f-b3a7-3a707eca7f39" providerId="ADAL" clId="{51890044-8D1C-4B91-AD9D-E697E6E473C3}" dt="2022-11-29T08:02:24.507" v="23" actId="27636"/>
        <pc:sldMkLst>
          <pc:docMk/>
          <pc:sldMk cId="0" sldId="286"/>
        </pc:sldMkLst>
        <pc:spChg chg="mod">
          <ac:chgData name="Tuyền Nguyễn Minh" userId="4f76407c-628f-437f-b3a7-3a707eca7f39" providerId="ADAL" clId="{51890044-8D1C-4B91-AD9D-E697E6E473C3}" dt="2022-11-29T08:02:24.507" v="23" actId="27636"/>
          <ac:spMkLst>
            <pc:docMk/>
            <pc:sldMk cId="0" sldId="286"/>
            <ac:spMk id="732" creationId="{00000000-0000-0000-0000-000000000000}"/>
          </ac:spMkLst>
        </pc:spChg>
      </pc:sldChg>
      <pc:sldChg chg="modSp modNotes">
        <pc:chgData name="Tuyền Nguyễn Minh" userId="4f76407c-628f-437f-b3a7-3a707eca7f39" providerId="ADAL" clId="{51890044-8D1C-4B91-AD9D-E697E6E473C3}" dt="2022-11-29T08:02:24.211" v="18"/>
        <pc:sldMkLst>
          <pc:docMk/>
          <pc:sldMk cId="0" sldId="287"/>
        </pc:sldMkLst>
        <pc:spChg chg="mod">
          <ac:chgData name="Tuyền Nguyễn Minh" userId="4f76407c-628f-437f-b3a7-3a707eca7f39" providerId="ADAL" clId="{51890044-8D1C-4B91-AD9D-E697E6E473C3}" dt="2022-11-29T08:02:24.211" v="18"/>
          <ac:spMkLst>
            <pc:docMk/>
            <pc:sldMk cId="0" sldId="287"/>
            <ac:spMk id="738" creationId="{00000000-0000-0000-0000-000000000000}"/>
          </ac:spMkLst>
        </pc:spChg>
      </pc:sldChg>
      <pc:sldChg chg="modSp modNotes">
        <pc:chgData name="Tuyền Nguyễn Minh" userId="4f76407c-628f-437f-b3a7-3a707eca7f39" providerId="ADAL" clId="{51890044-8D1C-4B91-AD9D-E697E6E473C3}" dt="2022-11-29T08:02:24.211" v="18"/>
        <pc:sldMkLst>
          <pc:docMk/>
          <pc:sldMk cId="0" sldId="288"/>
        </pc:sldMkLst>
        <pc:spChg chg="mod">
          <ac:chgData name="Tuyền Nguyễn Minh" userId="4f76407c-628f-437f-b3a7-3a707eca7f39" providerId="ADAL" clId="{51890044-8D1C-4B91-AD9D-E697E6E473C3}" dt="2022-11-29T08:02:24.211" v="18"/>
          <ac:spMkLst>
            <pc:docMk/>
            <pc:sldMk cId="0" sldId="288"/>
            <ac:spMk id="744" creationId="{00000000-0000-0000-0000-000000000000}"/>
          </ac:spMkLst>
        </pc:spChg>
      </pc:sldChg>
      <pc:sldChg chg="modSp mod modNotes">
        <pc:chgData name="Tuyền Nguyễn Minh" userId="4f76407c-628f-437f-b3a7-3a707eca7f39" providerId="ADAL" clId="{51890044-8D1C-4B91-AD9D-E697E6E473C3}" dt="2022-11-29T08:02:24.519" v="24" actId="27636"/>
        <pc:sldMkLst>
          <pc:docMk/>
          <pc:sldMk cId="0" sldId="289"/>
        </pc:sldMkLst>
        <pc:spChg chg="mod">
          <ac:chgData name="Tuyền Nguyễn Minh" userId="4f76407c-628f-437f-b3a7-3a707eca7f39" providerId="ADAL" clId="{51890044-8D1C-4B91-AD9D-E697E6E473C3}" dt="2022-11-29T08:02:24.519" v="24" actId="27636"/>
          <ac:spMkLst>
            <pc:docMk/>
            <pc:sldMk cId="0" sldId="289"/>
            <ac:spMk id="750" creationId="{00000000-0000-0000-0000-000000000000}"/>
          </ac:spMkLst>
        </pc:spChg>
      </pc:sldChg>
      <pc:sldChg chg="modNotes">
        <pc:chgData name="Tuyền Nguyễn Minh" userId="4f76407c-628f-437f-b3a7-3a707eca7f39" providerId="ADAL" clId="{51890044-8D1C-4B91-AD9D-E697E6E473C3}" dt="2022-11-29T08:02:24.211" v="18"/>
        <pc:sldMkLst>
          <pc:docMk/>
          <pc:sldMk cId="0" sldId="290"/>
        </pc:sldMkLst>
      </pc:sldChg>
      <pc:sldChg chg="modNotes">
        <pc:chgData name="Tuyền Nguyễn Minh" userId="4f76407c-628f-437f-b3a7-3a707eca7f39" providerId="ADAL" clId="{51890044-8D1C-4B91-AD9D-E697E6E473C3}" dt="2022-11-29T08:02:24.211" v="18"/>
        <pc:sldMkLst>
          <pc:docMk/>
          <pc:sldMk cId="0" sldId="291"/>
        </pc:sldMkLst>
      </pc:sldChg>
      <pc:sldChg chg="modSp modNotes">
        <pc:chgData name="Tuyền Nguyễn Minh" userId="4f76407c-628f-437f-b3a7-3a707eca7f39" providerId="ADAL" clId="{51890044-8D1C-4B91-AD9D-E697E6E473C3}" dt="2022-11-29T08:02:24.211" v="18"/>
        <pc:sldMkLst>
          <pc:docMk/>
          <pc:sldMk cId="0" sldId="292"/>
        </pc:sldMkLst>
        <pc:spChg chg="mod">
          <ac:chgData name="Tuyền Nguyễn Minh" userId="4f76407c-628f-437f-b3a7-3a707eca7f39" providerId="ADAL" clId="{51890044-8D1C-4B91-AD9D-E697E6E473C3}" dt="2022-11-29T08:02:24.211" v="18"/>
          <ac:spMkLst>
            <pc:docMk/>
            <pc:sldMk cId="0" sldId="292"/>
            <ac:spMk id="768" creationId="{00000000-0000-0000-0000-000000000000}"/>
          </ac:spMkLst>
        </pc:spChg>
      </pc:sldChg>
      <pc:sldChg chg="modNotes">
        <pc:chgData name="Tuyền Nguyễn Minh" userId="4f76407c-628f-437f-b3a7-3a707eca7f39" providerId="ADAL" clId="{51890044-8D1C-4B91-AD9D-E697E6E473C3}" dt="2022-11-29T08:02:24.211" v="18"/>
        <pc:sldMkLst>
          <pc:docMk/>
          <pc:sldMk cId="0" sldId="293"/>
        </pc:sldMkLst>
      </pc:sldChg>
      <pc:sldChg chg="modSp modNotes">
        <pc:chgData name="Tuyền Nguyễn Minh" userId="4f76407c-628f-437f-b3a7-3a707eca7f39" providerId="ADAL" clId="{51890044-8D1C-4B91-AD9D-E697E6E473C3}" dt="2022-11-29T08:02:24.211" v="18"/>
        <pc:sldMkLst>
          <pc:docMk/>
          <pc:sldMk cId="0" sldId="294"/>
        </pc:sldMkLst>
        <pc:spChg chg="mod">
          <ac:chgData name="Tuyền Nguyễn Minh" userId="4f76407c-628f-437f-b3a7-3a707eca7f39" providerId="ADAL" clId="{51890044-8D1C-4B91-AD9D-E697E6E473C3}" dt="2022-11-29T08:02:24.211" v="18"/>
          <ac:spMkLst>
            <pc:docMk/>
            <pc:sldMk cId="0" sldId="294"/>
            <ac:spMk id="780" creationId="{00000000-0000-0000-0000-000000000000}"/>
          </ac:spMkLst>
        </pc:spChg>
      </pc:sldChg>
      <pc:sldChg chg="modSp modNotes">
        <pc:chgData name="Tuyền Nguyễn Minh" userId="4f76407c-628f-437f-b3a7-3a707eca7f39" providerId="ADAL" clId="{51890044-8D1C-4B91-AD9D-E697E6E473C3}" dt="2022-11-29T08:02:24.211" v="18"/>
        <pc:sldMkLst>
          <pc:docMk/>
          <pc:sldMk cId="0" sldId="295"/>
        </pc:sldMkLst>
        <pc:spChg chg="mod">
          <ac:chgData name="Tuyền Nguyễn Minh" userId="4f76407c-628f-437f-b3a7-3a707eca7f39" providerId="ADAL" clId="{51890044-8D1C-4B91-AD9D-E697E6E473C3}" dt="2022-11-29T08:02:24.211" v="18"/>
          <ac:spMkLst>
            <pc:docMk/>
            <pc:sldMk cId="0" sldId="295"/>
            <ac:spMk id="786" creationId="{00000000-0000-0000-0000-000000000000}"/>
          </ac:spMkLst>
        </pc:spChg>
      </pc:sldChg>
      <pc:sldChg chg="modSp mod modNotes">
        <pc:chgData name="Tuyền Nguyễn Minh" userId="4f76407c-628f-437f-b3a7-3a707eca7f39" providerId="ADAL" clId="{51890044-8D1C-4B91-AD9D-E697E6E473C3}" dt="2022-11-29T08:02:24.529" v="25" actId="27636"/>
        <pc:sldMkLst>
          <pc:docMk/>
          <pc:sldMk cId="0" sldId="296"/>
        </pc:sldMkLst>
        <pc:spChg chg="mod">
          <ac:chgData name="Tuyền Nguyễn Minh" userId="4f76407c-628f-437f-b3a7-3a707eca7f39" providerId="ADAL" clId="{51890044-8D1C-4B91-AD9D-E697E6E473C3}" dt="2022-11-29T08:02:24.529" v="25" actId="27636"/>
          <ac:spMkLst>
            <pc:docMk/>
            <pc:sldMk cId="0" sldId="296"/>
            <ac:spMk id="792" creationId="{00000000-0000-0000-0000-000000000000}"/>
          </ac:spMkLst>
        </pc:spChg>
      </pc:sldChg>
      <pc:sldChg chg="modSp mod modNotes">
        <pc:chgData name="Tuyền Nguyễn Minh" userId="4f76407c-628f-437f-b3a7-3a707eca7f39" providerId="ADAL" clId="{51890044-8D1C-4B91-AD9D-E697E6E473C3}" dt="2022-11-29T08:02:24.536" v="26" actId="27636"/>
        <pc:sldMkLst>
          <pc:docMk/>
          <pc:sldMk cId="0" sldId="297"/>
        </pc:sldMkLst>
        <pc:spChg chg="mod">
          <ac:chgData name="Tuyền Nguyễn Minh" userId="4f76407c-628f-437f-b3a7-3a707eca7f39" providerId="ADAL" clId="{51890044-8D1C-4B91-AD9D-E697E6E473C3}" dt="2022-11-29T08:02:24.536" v="26" actId="27636"/>
          <ac:spMkLst>
            <pc:docMk/>
            <pc:sldMk cId="0" sldId="297"/>
            <ac:spMk id="798" creationId="{00000000-0000-0000-0000-000000000000}"/>
          </ac:spMkLst>
        </pc:spChg>
      </pc:sldChg>
      <pc:sldChg chg="modNotes">
        <pc:chgData name="Tuyền Nguyễn Minh" userId="4f76407c-628f-437f-b3a7-3a707eca7f39" providerId="ADAL" clId="{51890044-8D1C-4B91-AD9D-E697E6E473C3}" dt="2022-11-29T08:02:24.211" v="18"/>
        <pc:sldMkLst>
          <pc:docMk/>
          <pc:sldMk cId="0" sldId="298"/>
        </pc:sldMkLst>
      </pc:sldChg>
      <pc:sldChg chg="modNotes">
        <pc:chgData name="Tuyền Nguyễn Minh" userId="4f76407c-628f-437f-b3a7-3a707eca7f39" providerId="ADAL" clId="{51890044-8D1C-4B91-AD9D-E697E6E473C3}" dt="2022-11-29T08:02:24.211" v="18"/>
        <pc:sldMkLst>
          <pc:docMk/>
          <pc:sldMk cId="0" sldId="299"/>
        </pc:sldMkLst>
      </pc:sldChg>
      <pc:sldChg chg="modSp mod modNotes">
        <pc:chgData name="Tuyền Nguyễn Minh" userId="4f76407c-628f-437f-b3a7-3a707eca7f39" providerId="ADAL" clId="{51890044-8D1C-4B91-AD9D-E697E6E473C3}" dt="2022-11-29T08:02:24.541" v="27" actId="27636"/>
        <pc:sldMkLst>
          <pc:docMk/>
          <pc:sldMk cId="0" sldId="300"/>
        </pc:sldMkLst>
        <pc:spChg chg="mod">
          <ac:chgData name="Tuyền Nguyễn Minh" userId="4f76407c-628f-437f-b3a7-3a707eca7f39" providerId="ADAL" clId="{51890044-8D1C-4B91-AD9D-E697E6E473C3}" dt="2022-11-29T08:02:24.541" v="27" actId="27636"/>
          <ac:spMkLst>
            <pc:docMk/>
            <pc:sldMk cId="0" sldId="300"/>
            <ac:spMk id="817" creationId="{00000000-0000-0000-0000-000000000000}"/>
          </ac:spMkLst>
        </pc:spChg>
      </pc:sldChg>
      <pc:sldChg chg="modNotes">
        <pc:chgData name="Tuyền Nguyễn Minh" userId="4f76407c-628f-437f-b3a7-3a707eca7f39" providerId="ADAL" clId="{51890044-8D1C-4B91-AD9D-E697E6E473C3}" dt="2022-11-29T08:02:24.211" v="18"/>
        <pc:sldMkLst>
          <pc:docMk/>
          <pc:sldMk cId="0" sldId="301"/>
        </pc:sldMkLst>
      </pc:sldChg>
      <pc:sldChg chg="modNotes">
        <pc:chgData name="Tuyền Nguyễn Minh" userId="4f76407c-628f-437f-b3a7-3a707eca7f39" providerId="ADAL" clId="{51890044-8D1C-4B91-AD9D-E697E6E473C3}" dt="2022-11-29T08:02:24.211" v="18"/>
        <pc:sldMkLst>
          <pc:docMk/>
          <pc:sldMk cId="0" sldId="302"/>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2" name="Google Shape;31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9"/>
        <p:cNvGrpSpPr/>
        <p:nvPr/>
      </p:nvGrpSpPr>
      <p:grpSpPr>
        <a:xfrm>
          <a:off x="0" y="0"/>
          <a:ext cx="0" cy="0"/>
          <a:chOff x="0" y="0"/>
          <a:chExt cx="0" cy="0"/>
        </a:xfrm>
      </p:grpSpPr>
      <p:sp>
        <p:nvSpPr>
          <p:cNvPr id="600" name="Google Shape;600;g15b05dcc99a_1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1" name="Google Shape;601;g15b05dcc99a_1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5"/>
        <p:cNvGrpSpPr/>
        <p:nvPr/>
      </p:nvGrpSpPr>
      <p:grpSpPr>
        <a:xfrm>
          <a:off x="0" y="0"/>
          <a:ext cx="0" cy="0"/>
          <a:chOff x="0" y="0"/>
          <a:chExt cx="0" cy="0"/>
        </a:xfrm>
      </p:grpSpPr>
      <p:sp>
        <p:nvSpPr>
          <p:cNvPr id="606" name="Google Shape;606;g15b05dcc99a_1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7" name="Google Shape;607;g15b05dcc99a_1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5"/>
        <p:cNvGrpSpPr/>
        <p:nvPr/>
      </p:nvGrpSpPr>
      <p:grpSpPr>
        <a:xfrm>
          <a:off x="0" y="0"/>
          <a:ext cx="0" cy="0"/>
          <a:chOff x="0" y="0"/>
          <a:chExt cx="0" cy="0"/>
        </a:xfrm>
      </p:grpSpPr>
      <p:sp>
        <p:nvSpPr>
          <p:cNvPr id="616" name="Google Shape;616;g15b05dcc99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7" name="Google Shape;617;g15b05dcc99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0"/>
        <p:cNvGrpSpPr/>
        <p:nvPr/>
      </p:nvGrpSpPr>
      <p:grpSpPr>
        <a:xfrm>
          <a:off x="0" y="0"/>
          <a:ext cx="0" cy="0"/>
          <a:chOff x="0" y="0"/>
          <a:chExt cx="0" cy="0"/>
        </a:xfrm>
      </p:grpSpPr>
      <p:sp>
        <p:nvSpPr>
          <p:cNvPr id="621" name="Google Shape;621;g15b05dcc99a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2" name="Google Shape;622;g15b05dcc99a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6"/>
        <p:cNvGrpSpPr/>
        <p:nvPr/>
      </p:nvGrpSpPr>
      <p:grpSpPr>
        <a:xfrm>
          <a:off x="0" y="0"/>
          <a:ext cx="0" cy="0"/>
          <a:chOff x="0" y="0"/>
          <a:chExt cx="0" cy="0"/>
        </a:xfrm>
      </p:grpSpPr>
      <p:sp>
        <p:nvSpPr>
          <p:cNvPr id="627" name="Google Shape;627;g15b05dcc99a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8" name="Google Shape;628;g15b05dcc99a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2"/>
        <p:cNvGrpSpPr/>
        <p:nvPr/>
      </p:nvGrpSpPr>
      <p:grpSpPr>
        <a:xfrm>
          <a:off x="0" y="0"/>
          <a:ext cx="0" cy="0"/>
          <a:chOff x="0" y="0"/>
          <a:chExt cx="0" cy="0"/>
        </a:xfrm>
      </p:grpSpPr>
      <p:sp>
        <p:nvSpPr>
          <p:cNvPr id="633" name="Google Shape;633;g15b05dcc99a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4" name="Google Shape;634;g15b05dcc99a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8"/>
        <p:cNvGrpSpPr/>
        <p:nvPr/>
      </p:nvGrpSpPr>
      <p:grpSpPr>
        <a:xfrm>
          <a:off x="0" y="0"/>
          <a:ext cx="0" cy="0"/>
          <a:chOff x="0" y="0"/>
          <a:chExt cx="0" cy="0"/>
        </a:xfrm>
      </p:grpSpPr>
      <p:sp>
        <p:nvSpPr>
          <p:cNvPr id="639" name="Google Shape;639;g15b05dcc99a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0" name="Google Shape;640;g15b05dcc99a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4"/>
        <p:cNvGrpSpPr/>
        <p:nvPr/>
      </p:nvGrpSpPr>
      <p:grpSpPr>
        <a:xfrm>
          <a:off x="0" y="0"/>
          <a:ext cx="0" cy="0"/>
          <a:chOff x="0" y="0"/>
          <a:chExt cx="0" cy="0"/>
        </a:xfrm>
      </p:grpSpPr>
      <p:sp>
        <p:nvSpPr>
          <p:cNvPr id="645" name="Google Shape;645;g15b05dcc99a_0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6" name="Google Shape;646;g15b05dcc99a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0"/>
        <p:cNvGrpSpPr/>
        <p:nvPr/>
      </p:nvGrpSpPr>
      <p:grpSpPr>
        <a:xfrm>
          <a:off x="0" y="0"/>
          <a:ext cx="0" cy="0"/>
          <a:chOff x="0" y="0"/>
          <a:chExt cx="0" cy="0"/>
        </a:xfrm>
      </p:grpSpPr>
      <p:sp>
        <p:nvSpPr>
          <p:cNvPr id="651" name="Google Shape;651;g15b05dcc99a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2" name="Google Shape;652;g15b05dcc99a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6"/>
        <p:cNvGrpSpPr/>
        <p:nvPr/>
      </p:nvGrpSpPr>
      <p:grpSpPr>
        <a:xfrm>
          <a:off x="0" y="0"/>
          <a:ext cx="0" cy="0"/>
          <a:chOff x="0" y="0"/>
          <a:chExt cx="0" cy="0"/>
        </a:xfrm>
      </p:grpSpPr>
      <p:sp>
        <p:nvSpPr>
          <p:cNvPr id="657" name="Google Shape;657;g15b05dcc99a_0_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8" name="Google Shape;658;g15b05dcc99a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Google Shape;352;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53" name="Google Shape;353;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2"/>
        <p:cNvGrpSpPr/>
        <p:nvPr/>
      </p:nvGrpSpPr>
      <p:grpSpPr>
        <a:xfrm>
          <a:off x="0" y="0"/>
          <a:ext cx="0" cy="0"/>
          <a:chOff x="0" y="0"/>
          <a:chExt cx="0" cy="0"/>
        </a:xfrm>
      </p:grpSpPr>
      <p:sp>
        <p:nvSpPr>
          <p:cNvPr id="663" name="Google Shape;663;g15b05dcc99a_1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4" name="Google Shape;664;g15b05dcc99a_1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8"/>
        <p:cNvGrpSpPr/>
        <p:nvPr/>
      </p:nvGrpSpPr>
      <p:grpSpPr>
        <a:xfrm>
          <a:off x="0" y="0"/>
          <a:ext cx="0" cy="0"/>
          <a:chOff x="0" y="0"/>
          <a:chExt cx="0" cy="0"/>
        </a:xfrm>
      </p:grpSpPr>
      <p:sp>
        <p:nvSpPr>
          <p:cNvPr id="669" name="Google Shape;669;g15b05dcc99a_1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0" name="Google Shape;670;g15b05dcc99a_1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4"/>
        <p:cNvGrpSpPr/>
        <p:nvPr/>
      </p:nvGrpSpPr>
      <p:grpSpPr>
        <a:xfrm>
          <a:off x="0" y="0"/>
          <a:ext cx="0" cy="0"/>
          <a:chOff x="0" y="0"/>
          <a:chExt cx="0" cy="0"/>
        </a:xfrm>
      </p:grpSpPr>
      <p:sp>
        <p:nvSpPr>
          <p:cNvPr id="675" name="Google Shape;675;g15b05dcc99a_1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6" name="Google Shape;676;g15b05dcc99a_1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0"/>
        <p:cNvGrpSpPr/>
        <p:nvPr/>
      </p:nvGrpSpPr>
      <p:grpSpPr>
        <a:xfrm>
          <a:off x="0" y="0"/>
          <a:ext cx="0" cy="0"/>
          <a:chOff x="0" y="0"/>
          <a:chExt cx="0" cy="0"/>
        </a:xfrm>
      </p:grpSpPr>
      <p:sp>
        <p:nvSpPr>
          <p:cNvPr id="681" name="Google Shape;681;g15b05dcc99a_1_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2" name="Google Shape;682;g15b05dcc99a_1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6"/>
        <p:cNvGrpSpPr/>
        <p:nvPr/>
      </p:nvGrpSpPr>
      <p:grpSpPr>
        <a:xfrm>
          <a:off x="0" y="0"/>
          <a:ext cx="0" cy="0"/>
          <a:chOff x="0" y="0"/>
          <a:chExt cx="0" cy="0"/>
        </a:xfrm>
      </p:grpSpPr>
      <p:sp>
        <p:nvSpPr>
          <p:cNvPr id="687" name="Google Shape;687;g15b05dcc99a_1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8" name="Google Shape;688;g15b05dcc99a_1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1"/>
        <p:cNvGrpSpPr/>
        <p:nvPr/>
      </p:nvGrpSpPr>
      <p:grpSpPr>
        <a:xfrm>
          <a:off x="0" y="0"/>
          <a:ext cx="0" cy="0"/>
          <a:chOff x="0" y="0"/>
          <a:chExt cx="0" cy="0"/>
        </a:xfrm>
      </p:grpSpPr>
      <p:sp>
        <p:nvSpPr>
          <p:cNvPr id="692" name="Google Shape;692;g15b05dcc99a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3" name="Google Shape;693;g15b05dcc99a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7"/>
        <p:cNvGrpSpPr/>
        <p:nvPr/>
      </p:nvGrpSpPr>
      <p:grpSpPr>
        <a:xfrm>
          <a:off x="0" y="0"/>
          <a:ext cx="0" cy="0"/>
          <a:chOff x="0" y="0"/>
          <a:chExt cx="0" cy="0"/>
        </a:xfrm>
      </p:grpSpPr>
      <p:sp>
        <p:nvSpPr>
          <p:cNvPr id="698" name="Google Shape;698;g15b05dcc99a_1_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9" name="Google Shape;699;g15b05dcc99a_1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3"/>
        <p:cNvGrpSpPr/>
        <p:nvPr/>
      </p:nvGrpSpPr>
      <p:grpSpPr>
        <a:xfrm>
          <a:off x="0" y="0"/>
          <a:ext cx="0" cy="0"/>
          <a:chOff x="0" y="0"/>
          <a:chExt cx="0" cy="0"/>
        </a:xfrm>
      </p:grpSpPr>
      <p:sp>
        <p:nvSpPr>
          <p:cNvPr id="704" name="Google Shape;704;g15b05dcc99a_0_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5" name="Google Shape;705;g15b05dcc99a_0_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0"/>
        <p:cNvGrpSpPr/>
        <p:nvPr/>
      </p:nvGrpSpPr>
      <p:grpSpPr>
        <a:xfrm>
          <a:off x="0" y="0"/>
          <a:ext cx="0" cy="0"/>
          <a:chOff x="0" y="0"/>
          <a:chExt cx="0" cy="0"/>
        </a:xfrm>
      </p:grpSpPr>
      <p:sp>
        <p:nvSpPr>
          <p:cNvPr id="711" name="Google Shape;711;g15b05dcc99a_4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2" name="Google Shape;712;g15b05dcc99a_4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5"/>
        <p:cNvGrpSpPr/>
        <p:nvPr/>
      </p:nvGrpSpPr>
      <p:grpSpPr>
        <a:xfrm>
          <a:off x="0" y="0"/>
          <a:ext cx="0" cy="0"/>
          <a:chOff x="0" y="0"/>
          <a:chExt cx="0" cy="0"/>
        </a:xfrm>
      </p:grpSpPr>
      <p:sp>
        <p:nvSpPr>
          <p:cNvPr id="716" name="Google Shape;716;g15b05dcc99a_4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7" name="Google Shape;717;g15b05dcc99a_4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
        <p:cNvGrpSpPr/>
        <p:nvPr/>
      </p:nvGrpSpPr>
      <p:grpSpPr>
        <a:xfrm>
          <a:off x="0" y="0"/>
          <a:ext cx="0" cy="0"/>
          <a:chOff x="0" y="0"/>
          <a:chExt cx="0" cy="0"/>
        </a:xfrm>
      </p:grpSpPr>
      <p:sp>
        <p:nvSpPr>
          <p:cNvPr id="395" name="Google Shape;395;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96" name="Google Shape;396;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1"/>
        <p:cNvGrpSpPr/>
        <p:nvPr/>
      </p:nvGrpSpPr>
      <p:grpSpPr>
        <a:xfrm>
          <a:off x="0" y="0"/>
          <a:ext cx="0" cy="0"/>
          <a:chOff x="0" y="0"/>
          <a:chExt cx="0" cy="0"/>
        </a:xfrm>
      </p:grpSpPr>
      <p:sp>
        <p:nvSpPr>
          <p:cNvPr id="722" name="Google Shape;722;g15b05dcc99a_4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3" name="Google Shape;723;g15b05dcc99a_4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7"/>
        <p:cNvGrpSpPr/>
        <p:nvPr/>
      </p:nvGrpSpPr>
      <p:grpSpPr>
        <a:xfrm>
          <a:off x="0" y="0"/>
          <a:ext cx="0" cy="0"/>
          <a:chOff x="0" y="0"/>
          <a:chExt cx="0" cy="0"/>
        </a:xfrm>
      </p:grpSpPr>
      <p:sp>
        <p:nvSpPr>
          <p:cNvPr id="728" name="Google Shape;728;g15c90e2116c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9" name="Google Shape;729;g15c90e2116c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3"/>
        <p:cNvGrpSpPr/>
        <p:nvPr/>
      </p:nvGrpSpPr>
      <p:grpSpPr>
        <a:xfrm>
          <a:off x="0" y="0"/>
          <a:ext cx="0" cy="0"/>
          <a:chOff x="0" y="0"/>
          <a:chExt cx="0" cy="0"/>
        </a:xfrm>
      </p:grpSpPr>
      <p:sp>
        <p:nvSpPr>
          <p:cNvPr id="734" name="Google Shape;734;g15a50a1ef8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5" name="Google Shape;735;g15a50a1ef8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9"/>
        <p:cNvGrpSpPr/>
        <p:nvPr/>
      </p:nvGrpSpPr>
      <p:grpSpPr>
        <a:xfrm>
          <a:off x="0" y="0"/>
          <a:ext cx="0" cy="0"/>
          <a:chOff x="0" y="0"/>
          <a:chExt cx="0" cy="0"/>
        </a:xfrm>
      </p:grpSpPr>
      <p:sp>
        <p:nvSpPr>
          <p:cNvPr id="740" name="Google Shape;740;g15a50a1ef87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1" name="Google Shape;741;g15a50a1ef87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5"/>
        <p:cNvGrpSpPr/>
        <p:nvPr/>
      </p:nvGrpSpPr>
      <p:grpSpPr>
        <a:xfrm>
          <a:off x="0" y="0"/>
          <a:ext cx="0" cy="0"/>
          <a:chOff x="0" y="0"/>
          <a:chExt cx="0" cy="0"/>
        </a:xfrm>
      </p:grpSpPr>
      <p:sp>
        <p:nvSpPr>
          <p:cNvPr id="746" name="Google Shape;746;g15a50a1ef87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7" name="Google Shape;747;g15a50a1ef87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1"/>
        <p:cNvGrpSpPr/>
        <p:nvPr/>
      </p:nvGrpSpPr>
      <p:grpSpPr>
        <a:xfrm>
          <a:off x="0" y="0"/>
          <a:ext cx="0" cy="0"/>
          <a:chOff x="0" y="0"/>
          <a:chExt cx="0" cy="0"/>
        </a:xfrm>
      </p:grpSpPr>
      <p:sp>
        <p:nvSpPr>
          <p:cNvPr id="752" name="Google Shape;752;g15a50a1ef87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3" name="Google Shape;753;g15a50a1ef87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7"/>
        <p:cNvGrpSpPr/>
        <p:nvPr/>
      </p:nvGrpSpPr>
      <p:grpSpPr>
        <a:xfrm>
          <a:off x="0" y="0"/>
          <a:ext cx="0" cy="0"/>
          <a:chOff x="0" y="0"/>
          <a:chExt cx="0" cy="0"/>
        </a:xfrm>
      </p:grpSpPr>
      <p:sp>
        <p:nvSpPr>
          <p:cNvPr id="758" name="Google Shape;758;g15a50a1ef87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9" name="Google Shape;759;g15a50a1ef87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3"/>
        <p:cNvGrpSpPr/>
        <p:nvPr/>
      </p:nvGrpSpPr>
      <p:grpSpPr>
        <a:xfrm>
          <a:off x="0" y="0"/>
          <a:ext cx="0" cy="0"/>
          <a:chOff x="0" y="0"/>
          <a:chExt cx="0" cy="0"/>
        </a:xfrm>
      </p:grpSpPr>
      <p:sp>
        <p:nvSpPr>
          <p:cNvPr id="764" name="Google Shape;764;g15a50a1ef87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5" name="Google Shape;765;g15a50a1ef87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9"/>
        <p:cNvGrpSpPr/>
        <p:nvPr/>
      </p:nvGrpSpPr>
      <p:grpSpPr>
        <a:xfrm>
          <a:off x="0" y="0"/>
          <a:ext cx="0" cy="0"/>
          <a:chOff x="0" y="0"/>
          <a:chExt cx="0" cy="0"/>
        </a:xfrm>
      </p:grpSpPr>
      <p:sp>
        <p:nvSpPr>
          <p:cNvPr id="770" name="Google Shape;770;g15a50a1ef87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1" name="Google Shape;771;g15a50a1ef87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5"/>
        <p:cNvGrpSpPr/>
        <p:nvPr/>
      </p:nvGrpSpPr>
      <p:grpSpPr>
        <a:xfrm>
          <a:off x="0" y="0"/>
          <a:ext cx="0" cy="0"/>
          <a:chOff x="0" y="0"/>
          <a:chExt cx="0" cy="0"/>
        </a:xfrm>
      </p:grpSpPr>
      <p:sp>
        <p:nvSpPr>
          <p:cNvPr id="776" name="Google Shape;776;g15a50a1ef87_0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7" name="Google Shape;777;g15a50a1ef87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8"/>
        <p:cNvGrpSpPr/>
        <p:nvPr/>
      </p:nvGrpSpPr>
      <p:grpSpPr>
        <a:xfrm>
          <a:off x="0" y="0"/>
          <a:ext cx="0" cy="0"/>
          <a:chOff x="0" y="0"/>
          <a:chExt cx="0" cy="0"/>
        </a:xfrm>
      </p:grpSpPr>
      <p:sp>
        <p:nvSpPr>
          <p:cNvPr id="469" name="Google Shape;469;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70" name="Google Shape;470;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1"/>
        <p:cNvGrpSpPr/>
        <p:nvPr/>
      </p:nvGrpSpPr>
      <p:grpSpPr>
        <a:xfrm>
          <a:off x="0" y="0"/>
          <a:ext cx="0" cy="0"/>
          <a:chOff x="0" y="0"/>
          <a:chExt cx="0" cy="0"/>
        </a:xfrm>
      </p:grpSpPr>
      <p:sp>
        <p:nvSpPr>
          <p:cNvPr id="782" name="Google Shape;782;g15a50a1ef87_0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3" name="Google Shape;783;g15a50a1ef87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7"/>
        <p:cNvGrpSpPr/>
        <p:nvPr/>
      </p:nvGrpSpPr>
      <p:grpSpPr>
        <a:xfrm>
          <a:off x="0" y="0"/>
          <a:ext cx="0" cy="0"/>
          <a:chOff x="0" y="0"/>
          <a:chExt cx="0" cy="0"/>
        </a:xfrm>
      </p:grpSpPr>
      <p:sp>
        <p:nvSpPr>
          <p:cNvPr id="788" name="Google Shape;788;g15a50a1ef87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9" name="Google Shape;789;g15a50a1ef87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3"/>
        <p:cNvGrpSpPr/>
        <p:nvPr/>
      </p:nvGrpSpPr>
      <p:grpSpPr>
        <a:xfrm>
          <a:off x="0" y="0"/>
          <a:ext cx="0" cy="0"/>
          <a:chOff x="0" y="0"/>
          <a:chExt cx="0" cy="0"/>
        </a:xfrm>
      </p:grpSpPr>
      <p:sp>
        <p:nvSpPr>
          <p:cNvPr id="794" name="Google Shape;794;g15a50a1ef87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5" name="Google Shape;795;g15a50a1ef87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9"/>
        <p:cNvGrpSpPr/>
        <p:nvPr/>
      </p:nvGrpSpPr>
      <p:grpSpPr>
        <a:xfrm>
          <a:off x="0" y="0"/>
          <a:ext cx="0" cy="0"/>
          <a:chOff x="0" y="0"/>
          <a:chExt cx="0" cy="0"/>
        </a:xfrm>
      </p:grpSpPr>
      <p:sp>
        <p:nvSpPr>
          <p:cNvPr id="800" name="Google Shape;800;g15a50a1ef87_0_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1" name="Google Shape;801;g15a50a1ef87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5"/>
        <p:cNvGrpSpPr/>
        <p:nvPr/>
      </p:nvGrpSpPr>
      <p:grpSpPr>
        <a:xfrm>
          <a:off x="0" y="0"/>
          <a:ext cx="0" cy="0"/>
          <a:chOff x="0" y="0"/>
          <a:chExt cx="0" cy="0"/>
        </a:xfrm>
      </p:grpSpPr>
      <p:sp>
        <p:nvSpPr>
          <p:cNvPr id="806" name="Google Shape;806;g15a50a1ef87_0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7" name="Google Shape;807;g15a50a1ef87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2"/>
        <p:cNvGrpSpPr/>
        <p:nvPr/>
      </p:nvGrpSpPr>
      <p:grpSpPr>
        <a:xfrm>
          <a:off x="0" y="0"/>
          <a:ext cx="0" cy="0"/>
          <a:chOff x="0" y="0"/>
          <a:chExt cx="0" cy="0"/>
        </a:xfrm>
      </p:grpSpPr>
      <p:sp>
        <p:nvSpPr>
          <p:cNvPr id="813" name="Google Shape;813;g15a50a1ef87_0_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4" name="Google Shape;814;g15a50a1ef87_0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8"/>
        <p:cNvGrpSpPr/>
        <p:nvPr/>
      </p:nvGrpSpPr>
      <p:grpSpPr>
        <a:xfrm>
          <a:off x="0" y="0"/>
          <a:ext cx="0" cy="0"/>
          <a:chOff x="0" y="0"/>
          <a:chExt cx="0" cy="0"/>
        </a:xfrm>
      </p:grpSpPr>
      <p:sp>
        <p:nvSpPr>
          <p:cNvPr id="819" name="Google Shape;819;g15a50a1ef87_0_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0" name="Google Shape;820;g15a50a1ef87_0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4"/>
        <p:cNvGrpSpPr/>
        <p:nvPr/>
      </p:nvGrpSpPr>
      <p:grpSpPr>
        <a:xfrm>
          <a:off x="0" y="0"/>
          <a:ext cx="0" cy="0"/>
          <a:chOff x="0" y="0"/>
          <a:chExt cx="0" cy="0"/>
        </a:xfrm>
      </p:grpSpPr>
      <p:sp>
        <p:nvSpPr>
          <p:cNvPr id="825" name="Google Shape;825;g15a50a1ef87_0_1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6" name="Google Shape;826;g15a50a1ef87_0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6"/>
        <p:cNvGrpSpPr/>
        <p:nvPr/>
      </p:nvGrpSpPr>
      <p:grpSpPr>
        <a:xfrm>
          <a:off x="0" y="0"/>
          <a:ext cx="0" cy="0"/>
          <a:chOff x="0" y="0"/>
          <a:chExt cx="0" cy="0"/>
        </a:xfrm>
      </p:grpSpPr>
      <p:sp>
        <p:nvSpPr>
          <p:cNvPr id="497" name="Google Shape;497;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98" name="Google Shape;498;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0"/>
        <p:cNvGrpSpPr/>
        <p:nvPr/>
      </p:nvGrpSpPr>
      <p:grpSpPr>
        <a:xfrm>
          <a:off x="0" y="0"/>
          <a:ext cx="0" cy="0"/>
          <a:chOff x="0" y="0"/>
          <a:chExt cx="0" cy="0"/>
        </a:xfrm>
      </p:grpSpPr>
      <p:sp>
        <p:nvSpPr>
          <p:cNvPr id="571" name="Google Shape;571;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72" name="Google Shape;57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9"/>
        <p:cNvGrpSpPr/>
        <p:nvPr/>
      </p:nvGrpSpPr>
      <p:grpSpPr>
        <a:xfrm>
          <a:off x="0" y="0"/>
          <a:ext cx="0" cy="0"/>
          <a:chOff x="0" y="0"/>
          <a:chExt cx="0" cy="0"/>
        </a:xfrm>
      </p:grpSpPr>
      <p:sp>
        <p:nvSpPr>
          <p:cNvPr id="580" name="Google Shape;580;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81" name="Google Shape;581;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6"/>
        <p:cNvGrpSpPr/>
        <p:nvPr/>
      </p:nvGrpSpPr>
      <p:grpSpPr>
        <a:xfrm>
          <a:off x="0" y="0"/>
          <a:ext cx="0" cy="0"/>
          <a:chOff x="0" y="0"/>
          <a:chExt cx="0" cy="0"/>
        </a:xfrm>
      </p:grpSpPr>
      <p:sp>
        <p:nvSpPr>
          <p:cNvPr id="587" name="Google Shape;587;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88" name="Google Shape;588;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2"/>
        <p:cNvGrpSpPr/>
        <p:nvPr/>
      </p:nvGrpSpPr>
      <p:grpSpPr>
        <a:xfrm>
          <a:off x="0" y="0"/>
          <a:ext cx="0" cy="0"/>
          <a:chOff x="0" y="0"/>
          <a:chExt cx="0" cy="0"/>
        </a:xfrm>
      </p:grpSpPr>
      <p:sp>
        <p:nvSpPr>
          <p:cNvPr id="593" name="Google Shape;593;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94" name="Google Shape;594;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44"/>
        <p:cNvGrpSpPr/>
        <p:nvPr/>
      </p:nvGrpSpPr>
      <p:grpSpPr>
        <a:xfrm>
          <a:off x="0" y="0"/>
          <a:ext cx="0" cy="0"/>
          <a:chOff x="0" y="0"/>
          <a:chExt cx="0" cy="0"/>
        </a:xfrm>
      </p:grpSpPr>
      <p:grpSp>
        <p:nvGrpSpPr>
          <p:cNvPr id="45" name="Google Shape;45;p11"/>
          <p:cNvGrpSpPr/>
          <p:nvPr/>
        </p:nvGrpSpPr>
        <p:grpSpPr>
          <a:xfrm>
            <a:off x="-6214" y="-1"/>
            <a:ext cx="12214827" cy="6858000"/>
            <a:chOff x="-6214" y="-1"/>
            <a:chExt cx="12214827" cy="6858000"/>
          </a:xfrm>
        </p:grpSpPr>
        <p:cxnSp>
          <p:nvCxnSpPr>
            <p:cNvPr id="46" name="Google Shape;46;p11"/>
            <p:cNvCxnSpPr/>
            <p:nvPr/>
          </p:nvCxnSpPr>
          <p:spPr>
            <a:xfrm>
              <a:off x="-6214" y="6686283"/>
              <a:ext cx="12192000" cy="0"/>
            </a:xfrm>
            <a:prstGeom prst="straightConnector1">
              <a:avLst/>
            </a:prstGeom>
            <a:noFill/>
            <a:ln w="12700" cap="flat" cmpd="sng">
              <a:solidFill>
                <a:srgbClr val="BCBCBC">
                  <a:alpha val="29803"/>
                </a:srgbClr>
              </a:solidFill>
              <a:prstDash val="dot"/>
              <a:miter lim="800000"/>
              <a:headEnd type="none" w="sm" len="sm"/>
              <a:tailEnd type="none" w="sm" len="sm"/>
            </a:ln>
          </p:spPr>
        </p:cxnSp>
        <p:cxnSp>
          <p:nvCxnSpPr>
            <p:cNvPr id="47" name="Google Shape;47;p11"/>
            <p:cNvCxnSpPr/>
            <p:nvPr/>
          </p:nvCxnSpPr>
          <p:spPr>
            <a:xfrm>
              <a:off x="0" y="-1"/>
              <a:ext cx="0" cy="6858000"/>
            </a:xfrm>
            <a:prstGeom prst="straightConnector1">
              <a:avLst/>
            </a:prstGeom>
            <a:noFill/>
            <a:ln w="12700" cap="flat" cmpd="sng">
              <a:solidFill>
                <a:srgbClr val="BCBCBC">
                  <a:alpha val="29803"/>
                </a:srgbClr>
              </a:solidFill>
              <a:prstDash val="dot"/>
              <a:miter lim="800000"/>
              <a:headEnd type="none" w="sm" len="sm"/>
              <a:tailEnd type="none" w="sm" len="sm"/>
            </a:ln>
          </p:spPr>
        </p:cxnSp>
        <p:cxnSp>
          <p:nvCxnSpPr>
            <p:cNvPr id="48" name="Google Shape;48;p11"/>
            <p:cNvCxnSpPr/>
            <p:nvPr/>
          </p:nvCxnSpPr>
          <p:spPr>
            <a:xfrm>
              <a:off x="11993258" y="-1"/>
              <a:ext cx="0" cy="6858000"/>
            </a:xfrm>
            <a:prstGeom prst="straightConnector1">
              <a:avLst/>
            </a:prstGeom>
            <a:noFill/>
            <a:ln w="12700" cap="flat" cmpd="sng">
              <a:solidFill>
                <a:srgbClr val="BCBCBC">
                  <a:alpha val="29803"/>
                </a:srgbClr>
              </a:solidFill>
              <a:prstDash val="dot"/>
              <a:miter lim="800000"/>
              <a:headEnd type="none" w="sm" len="sm"/>
              <a:tailEnd type="none" w="sm" len="sm"/>
            </a:ln>
          </p:spPr>
        </p:cxnSp>
        <p:cxnSp>
          <p:nvCxnSpPr>
            <p:cNvPr id="49" name="Google Shape;49;p11"/>
            <p:cNvCxnSpPr/>
            <p:nvPr/>
          </p:nvCxnSpPr>
          <p:spPr>
            <a:xfrm>
              <a:off x="192528" y="-1"/>
              <a:ext cx="0" cy="6858000"/>
            </a:xfrm>
            <a:prstGeom prst="straightConnector1">
              <a:avLst/>
            </a:prstGeom>
            <a:noFill/>
            <a:ln w="12700" cap="flat" cmpd="sng">
              <a:solidFill>
                <a:srgbClr val="BCBCBC">
                  <a:alpha val="29803"/>
                </a:srgbClr>
              </a:solidFill>
              <a:prstDash val="dot"/>
              <a:miter lim="800000"/>
              <a:headEnd type="none" w="sm" len="sm"/>
              <a:tailEnd type="none" w="sm" len="sm"/>
            </a:ln>
          </p:spPr>
        </p:cxnSp>
        <p:cxnSp>
          <p:nvCxnSpPr>
            <p:cNvPr id="50" name="Google Shape;50;p11"/>
            <p:cNvCxnSpPr/>
            <p:nvPr/>
          </p:nvCxnSpPr>
          <p:spPr>
            <a:xfrm>
              <a:off x="1175922" y="-1"/>
              <a:ext cx="0" cy="6858000"/>
            </a:xfrm>
            <a:prstGeom prst="straightConnector1">
              <a:avLst/>
            </a:prstGeom>
            <a:noFill/>
            <a:ln w="12700" cap="flat" cmpd="sng">
              <a:solidFill>
                <a:srgbClr val="BCBCBC">
                  <a:alpha val="29803"/>
                </a:srgbClr>
              </a:solidFill>
              <a:prstDash val="dot"/>
              <a:miter lim="800000"/>
              <a:headEnd type="none" w="sm" len="sm"/>
              <a:tailEnd type="none" w="sm" len="sm"/>
            </a:ln>
          </p:spPr>
        </p:cxnSp>
        <p:cxnSp>
          <p:nvCxnSpPr>
            <p:cNvPr id="51" name="Google Shape;51;p11"/>
            <p:cNvCxnSpPr/>
            <p:nvPr/>
          </p:nvCxnSpPr>
          <p:spPr>
            <a:xfrm>
              <a:off x="2159316" y="-1"/>
              <a:ext cx="0" cy="6858000"/>
            </a:xfrm>
            <a:prstGeom prst="straightConnector1">
              <a:avLst/>
            </a:prstGeom>
            <a:noFill/>
            <a:ln w="12700" cap="flat" cmpd="sng">
              <a:solidFill>
                <a:srgbClr val="BCBCBC">
                  <a:alpha val="29803"/>
                </a:srgbClr>
              </a:solidFill>
              <a:prstDash val="dot"/>
              <a:miter lim="800000"/>
              <a:headEnd type="none" w="sm" len="sm"/>
              <a:tailEnd type="none" w="sm" len="sm"/>
            </a:ln>
          </p:spPr>
        </p:cxnSp>
        <p:cxnSp>
          <p:nvCxnSpPr>
            <p:cNvPr id="52" name="Google Shape;52;p11"/>
            <p:cNvCxnSpPr/>
            <p:nvPr/>
          </p:nvCxnSpPr>
          <p:spPr>
            <a:xfrm>
              <a:off x="3142710" y="-1"/>
              <a:ext cx="0" cy="6858000"/>
            </a:xfrm>
            <a:prstGeom prst="straightConnector1">
              <a:avLst/>
            </a:prstGeom>
            <a:noFill/>
            <a:ln w="12700" cap="flat" cmpd="sng">
              <a:solidFill>
                <a:srgbClr val="BCBCBC">
                  <a:alpha val="29803"/>
                </a:srgbClr>
              </a:solidFill>
              <a:prstDash val="dot"/>
              <a:miter lim="800000"/>
              <a:headEnd type="none" w="sm" len="sm"/>
              <a:tailEnd type="none" w="sm" len="sm"/>
            </a:ln>
          </p:spPr>
        </p:cxnSp>
        <p:cxnSp>
          <p:nvCxnSpPr>
            <p:cNvPr id="53" name="Google Shape;53;p11"/>
            <p:cNvCxnSpPr/>
            <p:nvPr/>
          </p:nvCxnSpPr>
          <p:spPr>
            <a:xfrm>
              <a:off x="4126104" y="-1"/>
              <a:ext cx="0" cy="6858000"/>
            </a:xfrm>
            <a:prstGeom prst="straightConnector1">
              <a:avLst/>
            </a:prstGeom>
            <a:noFill/>
            <a:ln w="12700" cap="flat" cmpd="sng">
              <a:solidFill>
                <a:srgbClr val="BCBCBC">
                  <a:alpha val="29803"/>
                </a:srgbClr>
              </a:solidFill>
              <a:prstDash val="dot"/>
              <a:miter lim="800000"/>
              <a:headEnd type="none" w="sm" len="sm"/>
              <a:tailEnd type="none" w="sm" len="sm"/>
            </a:ln>
          </p:spPr>
        </p:cxnSp>
        <p:cxnSp>
          <p:nvCxnSpPr>
            <p:cNvPr id="54" name="Google Shape;54;p11"/>
            <p:cNvCxnSpPr/>
            <p:nvPr/>
          </p:nvCxnSpPr>
          <p:spPr>
            <a:xfrm>
              <a:off x="5109498" y="-1"/>
              <a:ext cx="0" cy="6858000"/>
            </a:xfrm>
            <a:prstGeom prst="straightConnector1">
              <a:avLst/>
            </a:prstGeom>
            <a:noFill/>
            <a:ln w="12700" cap="flat" cmpd="sng">
              <a:solidFill>
                <a:srgbClr val="BCBCBC">
                  <a:alpha val="29803"/>
                </a:srgbClr>
              </a:solidFill>
              <a:prstDash val="dot"/>
              <a:miter lim="800000"/>
              <a:headEnd type="none" w="sm" len="sm"/>
              <a:tailEnd type="none" w="sm" len="sm"/>
            </a:ln>
          </p:spPr>
        </p:cxnSp>
        <p:cxnSp>
          <p:nvCxnSpPr>
            <p:cNvPr id="55" name="Google Shape;55;p11"/>
            <p:cNvCxnSpPr/>
            <p:nvPr/>
          </p:nvCxnSpPr>
          <p:spPr>
            <a:xfrm>
              <a:off x="6092892" y="-1"/>
              <a:ext cx="0" cy="6858000"/>
            </a:xfrm>
            <a:prstGeom prst="straightConnector1">
              <a:avLst/>
            </a:prstGeom>
            <a:noFill/>
            <a:ln w="12700" cap="flat" cmpd="sng">
              <a:solidFill>
                <a:srgbClr val="BCBCBC">
                  <a:alpha val="29803"/>
                </a:srgbClr>
              </a:solidFill>
              <a:prstDash val="dot"/>
              <a:miter lim="800000"/>
              <a:headEnd type="none" w="sm" len="sm"/>
              <a:tailEnd type="none" w="sm" len="sm"/>
            </a:ln>
          </p:spPr>
        </p:cxnSp>
        <p:cxnSp>
          <p:nvCxnSpPr>
            <p:cNvPr id="56" name="Google Shape;56;p11"/>
            <p:cNvCxnSpPr/>
            <p:nvPr/>
          </p:nvCxnSpPr>
          <p:spPr>
            <a:xfrm>
              <a:off x="7076286" y="-1"/>
              <a:ext cx="0" cy="6858000"/>
            </a:xfrm>
            <a:prstGeom prst="straightConnector1">
              <a:avLst/>
            </a:prstGeom>
            <a:noFill/>
            <a:ln w="12700" cap="flat" cmpd="sng">
              <a:solidFill>
                <a:srgbClr val="BCBCBC">
                  <a:alpha val="29803"/>
                </a:srgbClr>
              </a:solidFill>
              <a:prstDash val="dot"/>
              <a:miter lim="800000"/>
              <a:headEnd type="none" w="sm" len="sm"/>
              <a:tailEnd type="none" w="sm" len="sm"/>
            </a:ln>
          </p:spPr>
        </p:cxnSp>
        <p:cxnSp>
          <p:nvCxnSpPr>
            <p:cNvPr id="57" name="Google Shape;57;p11"/>
            <p:cNvCxnSpPr/>
            <p:nvPr/>
          </p:nvCxnSpPr>
          <p:spPr>
            <a:xfrm>
              <a:off x="8059680" y="-1"/>
              <a:ext cx="0" cy="6858000"/>
            </a:xfrm>
            <a:prstGeom prst="straightConnector1">
              <a:avLst/>
            </a:prstGeom>
            <a:noFill/>
            <a:ln w="12700" cap="flat" cmpd="sng">
              <a:solidFill>
                <a:srgbClr val="BCBCBC">
                  <a:alpha val="29803"/>
                </a:srgbClr>
              </a:solidFill>
              <a:prstDash val="dot"/>
              <a:miter lim="800000"/>
              <a:headEnd type="none" w="sm" len="sm"/>
              <a:tailEnd type="none" w="sm" len="sm"/>
            </a:ln>
          </p:spPr>
        </p:cxnSp>
        <p:cxnSp>
          <p:nvCxnSpPr>
            <p:cNvPr id="58" name="Google Shape;58;p11"/>
            <p:cNvCxnSpPr/>
            <p:nvPr/>
          </p:nvCxnSpPr>
          <p:spPr>
            <a:xfrm>
              <a:off x="9043074" y="-1"/>
              <a:ext cx="0" cy="6858000"/>
            </a:xfrm>
            <a:prstGeom prst="straightConnector1">
              <a:avLst/>
            </a:prstGeom>
            <a:noFill/>
            <a:ln w="12700" cap="flat" cmpd="sng">
              <a:solidFill>
                <a:srgbClr val="BCBCBC">
                  <a:alpha val="29803"/>
                </a:srgbClr>
              </a:solidFill>
              <a:prstDash val="dot"/>
              <a:miter lim="800000"/>
              <a:headEnd type="none" w="sm" len="sm"/>
              <a:tailEnd type="none" w="sm" len="sm"/>
            </a:ln>
          </p:spPr>
        </p:cxnSp>
        <p:cxnSp>
          <p:nvCxnSpPr>
            <p:cNvPr id="59" name="Google Shape;59;p11"/>
            <p:cNvCxnSpPr/>
            <p:nvPr/>
          </p:nvCxnSpPr>
          <p:spPr>
            <a:xfrm>
              <a:off x="10026468" y="-1"/>
              <a:ext cx="0" cy="6858000"/>
            </a:xfrm>
            <a:prstGeom prst="straightConnector1">
              <a:avLst/>
            </a:prstGeom>
            <a:noFill/>
            <a:ln w="12700" cap="flat" cmpd="sng">
              <a:solidFill>
                <a:srgbClr val="BCBCBC">
                  <a:alpha val="29803"/>
                </a:srgbClr>
              </a:solidFill>
              <a:prstDash val="dot"/>
              <a:miter lim="800000"/>
              <a:headEnd type="none" w="sm" len="sm"/>
              <a:tailEnd type="none" w="sm" len="sm"/>
            </a:ln>
          </p:spPr>
        </p:cxnSp>
        <p:cxnSp>
          <p:nvCxnSpPr>
            <p:cNvPr id="60" name="Google Shape;60;p11"/>
            <p:cNvCxnSpPr/>
            <p:nvPr/>
          </p:nvCxnSpPr>
          <p:spPr>
            <a:xfrm>
              <a:off x="11009862" y="-1"/>
              <a:ext cx="0" cy="6858000"/>
            </a:xfrm>
            <a:prstGeom prst="straightConnector1">
              <a:avLst/>
            </a:prstGeom>
            <a:noFill/>
            <a:ln w="12700" cap="flat" cmpd="sng">
              <a:solidFill>
                <a:srgbClr val="BCBCBC">
                  <a:alpha val="29803"/>
                </a:srgbClr>
              </a:solidFill>
              <a:prstDash val="dot"/>
              <a:miter lim="800000"/>
              <a:headEnd type="none" w="sm" len="sm"/>
              <a:tailEnd type="none" w="sm" len="sm"/>
            </a:ln>
          </p:spPr>
        </p:cxnSp>
        <p:cxnSp>
          <p:nvCxnSpPr>
            <p:cNvPr id="61" name="Google Shape;61;p11"/>
            <p:cNvCxnSpPr/>
            <p:nvPr/>
          </p:nvCxnSpPr>
          <p:spPr>
            <a:xfrm>
              <a:off x="12185786" y="-1"/>
              <a:ext cx="0" cy="6858000"/>
            </a:xfrm>
            <a:prstGeom prst="straightConnector1">
              <a:avLst/>
            </a:prstGeom>
            <a:noFill/>
            <a:ln w="12700" cap="flat" cmpd="sng">
              <a:solidFill>
                <a:srgbClr val="BCBCBC">
                  <a:alpha val="29803"/>
                </a:srgbClr>
              </a:solidFill>
              <a:prstDash val="dot"/>
              <a:miter lim="800000"/>
              <a:headEnd type="none" w="sm" len="sm"/>
              <a:tailEnd type="none" w="sm" len="sm"/>
            </a:ln>
          </p:spPr>
        </p:cxnSp>
        <p:cxnSp>
          <p:nvCxnSpPr>
            <p:cNvPr id="62" name="Google Shape;62;p11"/>
            <p:cNvCxnSpPr/>
            <p:nvPr/>
          </p:nvCxnSpPr>
          <p:spPr>
            <a:xfrm>
              <a:off x="0" y="171716"/>
              <a:ext cx="12192000" cy="0"/>
            </a:xfrm>
            <a:prstGeom prst="straightConnector1">
              <a:avLst/>
            </a:prstGeom>
            <a:noFill/>
            <a:ln w="12700" cap="flat" cmpd="sng">
              <a:solidFill>
                <a:srgbClr val="BCBCBC">
                  <a:alpha val="29803"/>
                </a:srgbClr>
              </a:solidFill>
              <a:prstDash val="dot"/>
              <a:miter lim="800000"/>
              <a:headEnd type="none" w="sm" len="sm"/>
              <a:tailEnd type="none" w="sm" len="sm"/>
            </a:ln>
          </p:spPr>
        </p:cxnSp>
        <p:cxnSp>
          <p:nvCxnSpPr>
            <p:cNvPr id="63" name="Google Shape;63;p11"/>
            <p:cNvCxnSpPr/>
            <p:nvPr/>
          </p:nvCxnSpPr>
          <p:spPr>
            <a:xfrm>
              <a:off x="0" y="714597"/>
              <a:ext cx="12192000" cy="0"/>
            </a:xfrm>
            <a:prstGeom prst="straightConnector1">
              <a:avLst/>
            </a:prstGeom>
            <a:noFill/>
            <a:ln w="12700" cap="flat" cmpd="sng">
              <a:solidFill>
                <a:srgbClr val="BCBCBC">
                  <a:alpha val="29803"/>
                </a:srgbClr>
              </a:solidFill>
              <a:prstDash val="dot"/>
              <a:miter lim="800000"/>
              <a:headEnd type="none" w="sm" len="sm"/>
              <a:tailEnd type="none" w="sm" len="sm"/>
            </a:ln>
          </p:spPr>
        </p:cxnSp>
        <p:cxnSp>
          <p:nvCxnSpPr>
            <p:cNvPr id="64" name="Google Shape;64;p11"/>
            <p:cNvCxnSpPr/>
            <p:nvPr/>
          </p:nvCxnSpPr>
          <p:spPr>
            <a:xfrm>
              <a:off x="0" y="1257478"/>
              <a:ext cx="12192000" cy="0"/>
            </a:xfrm>
            <a:prstGeom prst="straightConnector1">
              <a:avLst/>
            </a:prstGeom>
            <a:noFill/>
            <a:ln w="12700" cap="flat" cmpd="sng">
              <a:solidFill>
                <a:srgbClr val="BCBCBC">
                  <a:alpha val="29803"/>
                </a:srgbClr>
              </a:solidFill>
              <a:prstDash val="dot"/>
              <a:miter lim="800000"/>
              <a:headEnd type="none" w="sm" len="sm"/>
              <a:tailEnd type="none" w="sm" len="sm"/>
            </a:ln>
          </p:spPr>
        </p:cxnSp>
        <p:cxnSp>
          <p:nvCxnSpPr>
            <p:cNvPr id="65" name="Google Shape;65;p11"/>
            <p:cNvCxnSpPr/>
            <p:nvPr/>
          </p:nvCxnSpPr>
          <p:spPr>
            <a:xfrm>
              <a:off x="0" y="1800359"/>
              <a:ext cx="12192000" cy="0"/>
            </a:xfrm>
            <a:prstGeom prst="straightConnector1">
              <a:avLst/>
            </a:prstGeom>
            <a:noFill/>
            <a:ln w="12700" cap="flat" cmpd="sng">
              <a:solidFill>
                <a:srgbClr val="BCBCBC">
                  <a:alpha val="29803"/>
                </a:srgbClr>
              </a:solidFill>
              <a:prstDash val="dot"/>
              <a:miter lim="800000"/>
              <a:headEnd type="none" w="sm" len="sm"/>
              <a:tailEnd type="none" w="sm" len="sm"/>
            </a:ln>
          </p:spPr>
        </p:cxnSp>
        <p:cxnSp>
          <p:nvCxnSpPr>
            <p:cNvPr id="66" name="Google Shape;66;p11"/>
            <p:cNvCxnSpPr/>
            <p:nvPr/>
          </p:nvCxnSpPr>
          <p:spPr>
            <a:xfrm>
              <a:off x="0" y="2343240"/>
              <a:ext cx="12192000" cy="0"/>
            </a:xfrm>
            <a:prstGeom prst="straightConnector1">
              <a:avLst/>
            </a:prstGeom>
            <a:noFill/>
            <a:ln w="12700" cap="flat" cmpd="sng">
              <a:solidFill>
                <a:srgbClr val="BCBCBC">
                  <a:alpha val="29803"/>
                </a:srgbClr>
              </a:solidFill>
              <a:prstDash val="dot"/>
              <a:miter lim="800000"/>
              <a:headEnd type="none" w="sm" len="sm"/>
              <a:tailEnd type="none" w="sm" len="sm"/>
            </a:ln>
          </p:spPr>
        </p:cxnSp>
        <p:cxnSp>
          <p:nvCxnSpPr>
            <p:cNvPr id="67" name="Google Shape;67;p11"/>
            <p:cNvCxnSpPr/>
            <p:nvPr/>
          </p:nvCxnSpPr>
          <p:spPr>
            <a:xfrm>
              <a:off x="0" y="2886121"/>
              <a:ext cx="12192000" cy="0"/>
            </a:xfrm>
            <a:prstGeom prst="straightConnector1">
              <a:avLst/>
            </a:prstGeom>
            <a:noFill/>
            <a:ln w="12700" cap="flat" cmpd="sng">
              <a:solidFill>
                <a:srgbClr val="BCBCBC">
                  <a:alpha val="29803"/>
                </a:srgbClr>
              </a:solidFill>
              <a:prstDash val="dot"/>
              <a:miter lim="800000"/>
              <a:headEnd type="none" w="sm" len="sm"/>
              <a:tailEnd type="none" w="sm" len="sm"/>
            </a:ln>
          </p:spPr>
        </p:cxnSp>
        <p:cxnSp>
          <p:nvCxnSpPr>
            <p:cNvPr id="68" name="Google Shape;68;p11"/>
            <p:cNvCxnSpPr/>
            <p:nvPr/>
          </p:nvCxnSpPr>
          <p:spPr>
            <a:xfrm>
              <a:off x="0" y="3429002"/>
              <a:ext cx="12192000" cy="0"/>
            </a:xfrm>
            <a:prstGeom prst="straightConnector1">
              <a:avLst/>
            </a:prstGeom>
            <a:noFill/>
            <a:ln w="12700" cap="flat" cmpd="sng">
              <a:solidFill>
                <a:srgbClr val="BCBCBC">
                  <a:alpha val="29803"/>
                </a:srgbClr>
              </a:solidFill>
              <a:prstDash val="dot"/>
              <a:miter lim="800000"/>
              <a:headEnd type="none" w="sm" len="sm"/>
              <a:tailEnd type="none" w="sm" len="sm"/>
            </a:ln>
          </p:spPr>
        </p:cxnSp>
        <p:cxnSp>
          <p:nvCxnSpPr>
            <p:cNvPr id="69" name="Google Shape;69;p11"/>
            <p:cNvCxnSpPr/>
            <p:nvPr/>
          </p:nvCxnSpPr>
          <p:spPr>
            <a:xfrm>
              <a:off x="0" y="3971883"/>
              <a:ext cx="12192000" cy="0"/>
            </a:xfrm>
            <a:prstGeom prst="straightConnector1">
              <a:avLst/>
            </a:prstGeom>
            <a:noFill/>
            <a:ln w="12700" cap="flat" cmpd="sng">
              <a:solidFill>
                <a:srgbClr val="BCBCBC">
                  <a:alpha val="29803"/>
                </a:srgbClr>
              </a:solidFill>
              <a:prstDash val="dot"/>
              <a:miter lim="800000"/>
              <a:headEnd type="none" w="sm" len="sm"/>
              <a:tailEnd type="none" w="sm" len="sm"/>
            </a:ln>
          </p:spPr>
        </p:cxnSp>
        <p:cxnSp>
          <p:nvCxnSpPr>
            <p:cNvPr id="70" name="Google Shape;70;p11"/>
            <p:cNvCxnSpPr/>
            <p:nvPr/>
          </p:nvCxnSpPr>
          <p:spPr>
            <a:xfrm>
              <a:off x="0" y="4514764"/>
              <a:ext cx="12192000" cy="0"/>
            </a:xfrm>
            <a:prstGeom prst="straightConnector1">
              <a:avLst/>
            </a:prstGeom>
            <a:noFill/>
            <a:ln w="12700" cap="flat" cmpd="sng">
              <a:solidFill>
                <a:srgbClr val="BCBCBC">
                  <a:alpha val="29803"/>
                </a:srgbClr>
              </a:solidFill>
              <a:prstDash val="dot"/>
              <a:miter lim="800000"/>
              <a:headEnd type="none" w="sm" len="sm"/>
              <a:tailEnd type="none" w="sm" len="sm"/>
            </a:ln>
          </p:spPr>
        </p:cxnSp>
        <p:cxnSp>
          <p:nvCxnSpPr>
            <p:cNvPr id="71" name="Google Shape;71;p11"/>
            <p:cNvCxnSpPr/>
            <p:nvPr/>
          </p:nvCxnSpPr>
          <p:spPr>
            <a:xfrm>
              <a:off x="0" y="5057645"/>
              <a:ext cx="12192000" cy="0"/>
            </a:xfrm>
            <a:prstGeom prst="straightConnector1">
              <a:avLst/>
            </a:prstGeom>
            <a:noFill/>
            <a:ln w="12700" cap="flat" cmpd="sng">
              <a:solidFill>
                <a:srgbClr val="BCBCBC">
                  <a:alpha val="29803"/>
                </a:srgbClr>
              </a:solidFill>
              <a:prstDash val="dot"/>
              <a:miter lim="800000"/>
              <a:headEnd type="none" w="sm" len="sm"/>
              <a:tailEnd type="none" w="sm" len="sm"/>
            </a:ln>
          </p:spPr>
        </p:cxnSp>
        <p:cxnSp>
          <p:nvCxnSpPr>
            <p:cNvPr id="72" name="Google Shape;72;p11"/>
            <p:cNvCxnSpPr/>
            <p:nvPr/>
          </p:nvCxnSpPr>
          <p:spPr>
            <a:xfrm>
              <a:off x="0" y="5600526"/>
              <a:ext cx="12192000" cy="0"/>
            </a:xfrm>
            <a:prstGeom prst="straightConnector1">
              <a:avLst/>
            </a:prstGeom>
            <a:noFill/>
            <a:ln w="12700" cap="flat" cmpd="sng">
              <a:solidFill>
                <a:srgbClr val="BCBCBC">
                  <a:alpha val="29803"/>
                </a:srgbClr>
              </a:solidFill>
              <a:prstDash val="dot"/>
              <a:miter lim="800000"/>
              <a:headEnd type="none" w="sm" len="sm"/>
              <a:tailEnd type="none" w="sm" len="sm"/>
            </a:ln>
          </p:spPr>
        </p:cxnSp>
        <p:cxnSp>
          <p:nvCxnSpPr>
            <p:cNvPr id="73" name="Google Shape;73;p11"/>
            <p:cNvCxnSpPr/>
            <p:nvPr/>
          </p:nvCxnSpPr>
          <p:spPr>
            <a:xfrm>
              <a:off x="0" y="6857999"/>
              <a:ext cx="12192000" cy="0"/>
            </a:xfrm>
            <a:prstGeom prst="straightConnector1">
              <a:avLst/>
            </a:prstGeom>
            <a:noFill/>
            <a:ln w="12700" cap="flat" cmpd="sng">
              <a:solidFill>
                <a:srgbClr val="BCBCBC">
                  <a:alpha val="29803"/>
                </a:srgbClr>
              </a:solidFill>
              <a:prstDash val="dot"/>
              <a:miter lim="800000"/>
              <a:headEnd type="none" w="sm" len="sm"/>
              <a:tailEnd type="none" w="sm" len="sm"/>
            </a:ln>
          </p:spPr>
        </p:cxnSp>
        <p:cxnSp>
          <p:nvCxnSpPr>
            <p:cNvPr id="74" name="Google Shape;74;p11"/>
            <p:cNvCxnSpPr/>
            <p:nvPr/>
          </p:nvCxnSpPr>
          <p:spPr>
            <a:xfrm>
              <a:off x="16613" y="6143407"/>
              <a:ext cx="12192000" cy="0"/>
            </a:xfrm>
            <a:prstGeom prst="straightConnector1">
              <a:avLst/>
            </a:prstGeom>
            <a:noFill/>
            <a:ln w="12700" cap="flat" cmpd="sng">
              <a:solidFill>
                <a:srgbClr val="BCBCBC">
                  <a:alpha val="29803"/>
                </a:srgbClr>
              </a:solidFill>
              <a:prstDash val="dot"/>
              <a:miter lim="800000"/>
              <a:headEnd type="none" w="sm" len="sm"/>
              <a:tailEnd type="none" w="sm" len="sm"/>
            </a:ln>
          </p:spPr>
        </p:cxnSp>
        <p:cxnSp>
          <p:nvCxnSpPr>
            <p:cNvPr id="75" name="Google Shape;75;p11"/>
            <p:cNvCxnSpPr/>
            <p:nvPr/>
          </p:nvCxnSpPr>
          <p:spPr>
            <a:xfrm>
              <a:off x="684225" y="171716"/>
              <a:ext cx="0" cy="6511464"/>
            </a:xfrm>
            <a:prstGeom prst="straightConnector1">
              <a:avLst/>
            </a:prstGeom>
            <a:noFill/>
            <a:ln w="12700" cap="flat" cmpd="sng">
              <a:solidFill>
                <a:srgbClr val="BCBCBC">
                  <a:alpha val="29803"/>
                </a:srgbClr>
              </a:solidFill>
              <a:prstDash val="dot"/>
              <a:miter lim="800000"/>
              <a:headEnd type="none" w="sm" len="sm"/>
              <a:tailEnd type="none" w="sm" len="sm"/>
            </a:ln>
          </p:spPr>
        </p:cxnSp>
        <p:cxnSp>
          <p:nvCxnSpPr>
            <p:cNvPr id="76" name="Google Shape;76;p11"/>
            <p:cNvCxnSpPr/>
            <p:nvPr/>
          </p:nvCxnSpPr>
          <p:spPr>
            <a:xfrm>
              <a:off x="11508412" y="173267"/>
              <a:ext cx="0" cy="6511464"/>
            </a:xfrm>
            <a:prstGeom prst="straightConnector1">
              <a:avLst/>
            </a:prstGeom>
            <a:noFill/>
            <a:ln w="12700" cap="flat" cmpd="sng">
              <a:solidFill>
                <a:srgbClr val="BCBCBC">
                  <a:alpha val="29803"/>
                </a:srgbClr>
              </a:solidFill>
              <a:prstDash val="dot"/>
              <a:miter lim="800000"/>
              <a:headEnd type="none" w="sm" len="sm"/>
              <a:tailEnd type="none" w="sm" len="sm"/>
            </a:ln>
          </p:spPr>
        </p:cxnSp>
      </p:grpSp>
      <p:sp>
        <p:nvSpPr>
          <p:cNvPr id="77" name="Google Shape;77;p11"/>
          <p:cNvSpPr txBox="1">
            <a:spLocks noGrp="1"/>
          </p:cNvSpPr>
          <p:nvPr>
            <p:ph type="ctrTitle"/>
          </p:nvPr>
        </p:nvSpPr>
        <p:spPr>
          <a:xfrm>
            <a:off x="691078" y="722903"/>
            <a:ext cx="10495904" cy="246077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2"/>
              </a:buClr>
              <a:buSzPts val="5400"/>
              <a:buFont typeface="Arial"/>
              <a:buNone/>
              <a:defRPr sz="5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8" name="Google Shape;78;p11"/>
          <p:cNvSpPr txBox="1">
            <a:spLocks noGrp="1"/>
          </p:cNvSpPr>
          <p:nvPr>
            <p:ph type="subTitle" idx="1"/>
          </p:nvPr>
        </p:nvSpPr>
        <p:spPr>
          <a:xfrm>
            <a:off x="691078" y="3428997"/>
            <a:ext cx="10495904" cy="2306639"/>
          </a:xfrm>
          <a:prstGeom prst="rect">
            <a:avLst/>
          </a:prstGeom>
          <a:noFill/>
          <a:ln>
            <a:noFill/>
          </a:ln>
        </p:spPr>
        <p:txBody>
          <a:bodyPr spcFirstLastPara="1" wrap="square" lIns="91425" tIns="45700" rIns="91425" bIns="45700" anchor="t" anchorCtr="0">
            <a:normAutofit/>
          </a:bodyPr>
          <a:lstStyle>
            <a:lvl1pPr lvl="0" algn="l">
              <a:lnSpc>
                <a:spcPct val="110000"/>
              </a:lnSpc>
              <a:spcBef>
                <a:spcPts val="1000"/>
              </a:spcBef>
              <a:spcAft>
                <a:spcPts val="0"/>
              </a:spcAft>
              <a:buSzPts val="1800"/>
              <a:buNone/>
              <a:defRPr sz="2400">
                <a:solidFill>
                  <a:schemeClr val="dk2"/>
                </a:solidFill>
              </a:defRPr>
            </a:lvl1pPr>
            <a:lvl2pPr lvl="1" algn="ctr">
              <a:lnSpc>
                <a:spcPct val="110000"/>
              </a:lnSpc>
              <a:spcBef>
                <a:spcPts val="500"/>
              </a:spcBef>
              <a:spcAft>
                <a:spcPts val="0"/>
              </a:spcAft>
              <a:buSzPts val="1500"/>
              <a:buNone/>
              <a:defRPr sz="2000"/>
            </a:lvl2pPr>
            <a:lvl3pPr lvl="2" algn="ctr">
              <a:lnSpc>
                <a:spcPct val="110000"/>
              </a:lnSpc>
              <a:spcBef>
                <a:spcPts val="500"/>
              </a:spcBef>
              <a:spcAft>
                <a:spcPts val="0"/>
              </a:spcAft>
              <a:buSzPts val="1350"/>
              <a:buNone/>
              <a:defRPr sz="1800"/>
            </a:lvl3pPr>
            <a:lvl4pPr lvl="3" algn="ctr">
              <a:lnSpc>
                <a:spcPct val="110000"/>
              </a:lnSpc>
              <a:spcBef>
                <a:spcPts val="500"/>
              </a:spcBef>
              <a:spcAft>
                <a:spcPts val="0"/>
              </a:spcAft>
              <a:buSzPts val="1200"/>
              <a:buNone/>
              <a:defRPr sz="1600"/>
            </a:lvl4pPr>
            <a:lvl5pPr lvl="4" algn="ctr">
              <a:lnSpc>
                <a:spcPct val="110000"/>
              </a:lnSpc>
              <a:spcBef>
                <a:spcPts val="500"/>
              </a:spcBef>
              <a:spcAft>
                <a:spcPts val="0"/>
              </a:spcAft>
              <a:buSzPts val="12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79" name="Google Shape;79;p11"/>
          <p:cNvSpPr/>
          <p:nvPr/>
        </p:nvSpPr>
        <p:spPr>
          <a:xfrm rot="-8100000">
            <a:off x="-281093" y="2607907"/>
            <a:ext cx="568289" cy="568289"/>
          </a:xfrm>
          <a:prstGeom prst="rtTriangle">
            <a:avLst/>
          </a:prstGeom>
          <a:solidFill>
            <a:schemeClr val="accent1">
              <a:alpha val="4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80" name="Google Shape;80;p11"/>
          <p:cNvSpPr txBox="1">
            <a:spLocks noGrp="1"/>
          </p:cNvSpPr>
          <p:nvPr>
            <p:ph type="dt" idx="10"/>
          </p:nvPr>
        </p:nvSpPr>
        <p:spPr>
          <a:xfrm>
            <a:off x="683587" y="6215870"/>
            <a:ext cx="3843779" cy="417126"/>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11"/>
          <p:cNvSpPr txBox="1">
            <a:spLocks noGrp="1"/>
          </p:cNvSpPr>
          <p:nvPr>
            <p:ph type="ftr" idx="11"/>
          </p:nvPr>
        </p:nvSpPr>
        <p:spPr>
          <a:xfrm>
            <a:off x="691078" y="236364"/>
            <a:ext cx="4114800" cy="417126"/>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1"/>
          <p:cNvSpPr txBox="1">
            <a:spLocks noGrp="1"/>
          </p:cNvSpPr>
          <p:nvPr>
            <p:ph type="sldNum" idx="12"/>
          </p:nvPr>
        </p:nvSpPr>
        <p:spPr>
          <a:xfrm>
            <a:off x="11003649" y="6215870"/>
            <a:ext cx="979151" cy="417126"/>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231"/>
        <p:cNvGrpSpPr/>
        <p:nvPr/>
      </p:nvGrpSpPr>
      <p:grpSpPr>
        <a:xfrm>
          <a:off x="0" y="0"/>
          <a:ext cx="0" cy="0"/>
          <a:chOff x="0" y="0"/>
          <a:chExt cx="0" cy="0"/>
        </a:xfrm>
      </p:grpSpPr>
      <p:grpSp>
        <p:nvGrpSpPr>
          <p:cNvPr id="232" name="Google Shape;232;p20"/>
          <p:cNvGrpSpPr/>
          <p:nvPr/>
        </p:nvGrpSpPr>
        <p:grpSpPr>
          <a:xfrm>
            <a:off x="-6214" y="-1"/>
            <a:ext cx="12214827" cy="6858000"/>
            <a:chOff x="-6214" y="-1"/>
            <a:chExt cx="12214827" cy="6858000"/>
          </a:xfrm>
        </p:grpSpPr>
        <p:cxnSp>
          <p:nvCxnSpPr>
            <p:cNvPr id="233" name="Google Shape;233;p20"/>
            <p:cNvCxnSpPr/>
            <p:nvPr/>
          </p:nvCxnSpPr>
          <p:spPr>
            <a:xfrm>
              <a:off x="-6214" y="6686283"/>
              <a:ext cx="12192000" cy="0"/>
            </a:xfrm>
            <a:prstGeom prst="straightConnector1">
              <a:avLst/>
            </a:prstGeom>
            <a:noFill/>
            <a:ln w="12700" cap="flat" cmpd="sng">
              <a:solidFill>
                <a:srgbClr val="BCBCBC">
                  <a:alpha val="29803"/>
                </a:srgbClr>
              </a:solidFill>
              <a:prstDash val="dot"/>
              <a:miter lim="800000"/>
              <a:headEnd type="none" w="sm" len="sm"/>
              <a:tailEnd type="none" w="sm" len="sm"/>
            </a:ln>
          </p:spPr>
        </p:cxnSp>
        <p:cxnSp>
          <p:nvCxnSpPr>
            <p:cNvPr id="234" name="Google Shape;234;p20"/>
            <p:cNvCxnSpPr/>
            <p:nvPr/>
          </p:nvCxnSpPr>
          <p:spPr>
            <a:xfrm>
              <a:off x="0" y="-1"/>
              <a:ext cx="0" cy="6858000"/>
            </a:xfrm>
            <a:prstGeom prst="straightConnector1">
              <a:avLst/>
            </a:prstGeom>
            <a:noFill/>
            <a:ln w="12700" cap="flat" cmpd="sng">
              <a:solidFill>
                <a:srgbClr val="BCBCBC">
                  <a:alpha val="29803"/>
                </a:srgbClr>
              </a:solidFill>
              <a:prstDash val="dot"/>
              <a:miter lim="800000"/>
              <a:headEnd type="none" w="sm" len="sm"/>
              <a:tailEnd type="none" w="sm" len="sm"/>
            </a:ln>
          </p:spPr>
        </p:cxnSp>
        <p:cxnSp>
          <p:nvCxnSpPr>
            <p:cNvPr id="235" name="Google Shape;235;p20"/>
            <p:cNvCxnSpPr/>
            <p:nvPr/>
          </p:nvCxnSpPr>
          <p:spPr>
            <a:xfrm>
              <a:off x="11993258" y="-1"/>
              <a:ext cx="0" cy="6858000"/>
            </a:xfrm>
            <a:prstGeom prst="straightConnector1">
              <a:avLst/>
            </a:prstGeom>
            <a:noFill/>
            <a:ln w="12700" cap="flat" cmpd="sng">
              <a:solidFill>
                <a:srgbClr val="BCBCBC">
                  <a:alpha val="29803"/>
                </a:srgbClr>
              </a:solidFill>
              <a:prstDash val="dot"/>
              <a:miter lim="800000"/>
              <a:headEnd type="none" w="sm" len="sm"/>
              <a:tailEnd type="none" w="sm" len="sm"/>
            </a:ln>
          </p:spPr>
        </p:cxnSp>
        <p:cxnSp>
          <p:nvCxnSpPr>
            <p:cNvPr id="236" name="Google Shape;236;p20"/>
            <p:cNvCxnSpPr/>
            <p:nvPr/>
          </p:nvCxnSpPr>
          <p:spPr>
            <a:xfrm>
              <a:off x="192528" y="-1"/>
              <a:ext cx="0" cy="6858000"/>
            </a:xfrm>
            <a:prstGeom prst="straightConnector1">
              <a:avLst/>
            </a:prstGeom>
            <a:noFill/>
            <a:ln w="12700" cap="flat" cmpd="sng">
              <a:solidFill>
                <a:srgbClr val="BCBCBC">
                  <a:alpha val="29803"/>
                </a:srgbClr>
              </a:solidFill>
              <a:prstDash val="dot"/>
              <a:miter lim="800000"/>
              <a:headEnd type="none" w="sm" len="sm"/>
              <a:tailEnd type="none" w="sm" len="sm"/>
            </a:ln>
          </p:spPr>
        </p:cxnSp>
        <p:cxnSp>
          <p:nvCxnSpPr>
            <p:cNvPr id="237" name="Google Shape;237;p20"/>
            <p:cNvCxnSpPr/>
            <p:nvPr/>
          </p:nvCxnSpPr>
          <p:spPr>
            <a:xfrm>
              <a:off x="1175922" y="-1"/>
              <a:ext cx="0" cy="6858000"/>
            </a:xfrm>
            <a:prstGeom prst="straightConnector1">
              <a:avLst/>
            </a:prstGeom>
            <a:noFill/>
            <a:ln w="12700" cap="flat" cmpd="sng">
              <a:solidFill>
                <a:srgbClr val="BCBCBC">
                  <a:alpha val="29803"/>
                </a:srgbClr>
              </a:solidFill>
              <a:prstDash val="dot"/>
              <a:miter lim="800000"/>
              <a:headEnd type="none" w="sm" len="sm"/>
              <a:tailEnd type="none" w="sm" len="sm"/>
            </a:ln>
          </p:spPr>
        </p:cxnSp>
        <p:cxnSp>
          <p:nvCxnSpPr>
            <p:cNvPr id="238" name="Google Shape;238;p20"/>
            <p:cNvCxnSpPr/>
            <p:nvPr/>
          </p:nvCxnSpPr>
          <p:spPr>
            <a:xfrm>
              <a:off x="2159316" y="-1"/>
              <a:ext cx="0" cy="6858000"/>
            </a:xfrm>
            <a:prstGeom prst="straightConnector1">
              <a:avLst/>
            </a:prstGeom>
            <a:noFill/>
            <a:ln w="12700" cap="flat" cmpd="sng">
              <a:solidFill>
                <a:srgbClr val="BCBCBC">
                  <a:alpha val="29803"/>
                </a:srgbClr>
              </a:solidFill>
              <a:prstDash val="dot"/>
              <a:miter lim="800000"/>
              <a:headEnd type="none" w="sm" len="sm"/>
              <a:tailEnd type="none" w="sm" len="sm"/>
            </a:ln>
          </p:spPr>
        </p:cxnSp>
        <p:cxnSp>
          <p:nvCxnSpPr>
            <p:cNvPr id="239" name="Google Shape;239;p20"/>
            <p:cNvCxnSpPr/>
            <p:nvPr/>
          </p:nvCxnSpPr>
          <p:spPr>
            <a:xfrm>
              <a:off x="3142710" y="-1"/>
              <a:ext cx="0" cy="6858000"/>
            </a:xfrm>
            <a:prstGeom prst="straightConnector1">
              <a:avLst/>
            </a:prstGeom>
            <a:noFill/>
            <a:ln w="12700" cap="flat" cmpd="sng">
              <a:solidFill>
                <a:srgbClr val="BCBCBC">
                  <a:alpha val="29803"/>
                </a:srgbClr>
              </a:solidFill>
              <a:prstDash val="dot"/>
              <a:miter lim="800000"/>
              <a:headEnd type="none" w="sm" len="sm"/>
              <a:tailEnd type="none" w="sm" len="sm"/>
            </a:ln>
          </p:spPr>
        </p:cxnSp>
        <p:cxnSp>
          <p:nvCxnSpPr>
            <p:cNvPr id="240" name="Google Shape;240;p20"/>
            <p:cNvCxnSpPr/>
            <p:nvPr/>
          </p:nvCxnSpPr>
          <p:spPr>
            <a:xfrm>
              <a:off x="4126104" y="-1"/>
              <a:ext cx="0" cy="6858000"/>
            </a:xfrm>
            <a:prstGeom prst="straightConnector1">
              <a:avLst/>
            </a:prstGeom>
            <a:noFill/>
            <a:ln w="12700" cap="flat" cmpd="sng">
              <a:solidFill>
                <a:srgbClr val="BCBCBC">
                  <a:alpha val="29803"/>
                </a:srgbClr>
              </a:solidFill>
              <a:prstDash val="dot"/>
              <a:miter lim="800000"/>
              <a:headEnd type="none" w="sm" len="sm"/>
              <a:tailEnd type="none" w="sm" len="sm"/>
            </a:ln>
          </p:spPr>
        </p:cxnSp>
        <p:cxnSp>
          <p:nvCxnSpPr>
            <p:cNvPr id="241" name="Google Shape;241;p20"/>
            <p:cNvCxnSpPr/>
            <p:nvPr/>
          </p:nvCxnSpPr>
          <p:spPr>
            <a:xfrm>
              <a:off x="5109498" y="-1"/>
              <a:ext cx="0" cy="6858000"/>
            </a:xfrm>
            <a:prstGeom prst="straightConnector1">
              <a:avLst/>
            </a:prstGeom>
            <a:noFill/>
            <a:ln w="12700" cap="flat" cmpd="sng">
              <a:solidFill>
                <a:srgbClr val="BCBCBC">
                  <a:alpha val="29803"/>
                </a:srgbClr>
              </a:solidFill>
              <a:prstDash val="dot"/>
              <a:miter lim="800000"/>
              <a:headEnd type="none" w="sm" len="sm"/>
              <a:tailEnd type="none" w="sm" len="sm"/>
            </a:ln>
          </p:spPr>
        </p:cxnSp>
        <p:cxnSp>
          <p:nvCxnSpPr>
            <p:cNvPr id="242" name="Google Shape;242;p20"/>
            <p:cNvCxnSpPr/>
            <p:nvPr/>
          </p:nvCxnSpPr>
          <p:spPr>
            <a:xfrm>
              <a:off x="6092892" y="-1"/>
              <a:ext cx="0" cy="6858000"/>
            </a:xfrm>
            <a:prstGeom prst="straightConnector1">
              <a:avLst/>
            </a:prstGeom>
            <a:noFill/>
            <a:ln w="12700" cap="flat" cmpd="sng">
              <a:solidFill>
                <a:srgbClr val="BCBCBC">
                  <a:alpha val="29803"/>
                </a:srgbClr>
              </a:solidFill>
              <a:prstDash val="dot"/>
              <a:miter lim="800000"/>
              <a:headEnd type="none" w="sm" len="sm"/>
              <a:tailEnd type="none" w="sm" len="sm"/>
            </a:ln>
          </p:spPr>
        </p:cxnSp>
        <p:cxnSp>
          <p:nvCxnSpPr>
            <p:cNvPr id="243" name="Google Shape;243;p20"/>
            <p:cNvCxnSpPr/>
            <p:nvPr/>
          </p:nvCxnSpPr>
          <p:spPr>
            <a:xfrm>
              <a:off x="7076286" y="-1"/>
              <a:ext cx="0" cy="6858000"/>
            </a:xfrm>
            <a:prstGeom prst="straightConnector1">
              <a:avLst/>
            </a:prstGeom>
            <a:noFill/>
            <a:ln w="12700" cap="flat" cmpd="sng">
              <a:solidFill>
                <a:srgbClr val="BCBCBC">
                  <a:alpha val="29803"/>
                </a:srgbClr>
              </a:solidFill>
              <a:prstDash val="dot"/>
              <a:miter lim="800000"/>
              <a:headEnd type="none" w="sm" len="sm"/>
              <a:tailEnd type="none" w="sm" len="sm"/>
            </a:ln>
          </p:spPr>
        </p:cxnSp>
        <p:cxnSp>
          <p:nvCxnSpPr>
            <p:cNvPr id="244" name="Google Shape;244;p20"/>
            <p:cNvCxnSpPr/>
            <p:nvPr/>
          </p:nvCxnSpPr>
          <p:spPr>
            <a:xfrm>
              <a:off x="8059680" y="-1"/>
              <a:ext cx="0" cy="6858000"/>
            </a:xfrm>
            <a:prstGeom prst="straightConnector1">
              <a:avLst/>
            </a:prstGeom>
            <a:noFill/>
            <a:ln w="12700" cap="flat" cmpd="sng">
              <a:solidFill>
                <a:srgbClr val="BCBCBC">
                  <a:alpha val="29803"/>
                </a:srgbClr>
              </a:solidFill>
              <a:prstDash val="dot"/>
              <a:miter lim="800000"/>
              <a:headEnd type="none" w="sm" len="sm"/>
              <a:tailEnd type="none" w="sm" len="sm"/>
            </a:ln>
          </p:spPr>
        </p:cxnSp>
        <p:cxnSp>
          <p:nvCxnSpPr>
            <p:cNvPr id="245" name="Google Shape;245;p20"/>
            <p:cNvCxnSpPr/>
            <p:nvPr/>
          </p:nvCxnSpPr>
          <p:spPr>
            <a:xfrm>
              <a:off x="9043074" y="-1"/>
              <a:ext cx="0" cy="6858000"/>
            </a:xfrm>
            <a:prstGeom prst="straightConnector1">
              <a:avLst/>
            </a:prstGeom>
            <a:noFill/>
            <a:ln w="12700" cap="flat" cmpd="sng">
              <a:solidFill>
                <a:srgbClr val="BCBCBC">
                  <a:alpha val="29803"/>
                </a:srgbClr>
              </a:solidFill>
              <a:prstDash val="dot"/>
              <a:miter lim="800000"/>
              <a:headEnd type="none" w="sm" len="sm"/>
              <a:tailEnd type="none" w="sm" len="sm"/>
            </a:ln>
          </p:spPr>
        </p:cxnSp>
        <p:cxnSp>
          <p:nvCxnSpPr>
            <p:cNvPr id="246" name="Google Shape;246;p20"/>
            <p:cNvCxnSpPr/>
            <p:nvPr/>
          </p:nvCxnSpPr>
          <p:spPr>
            <a:xfrm>
              <a:off x="10026468" y="-1"/>
              <a:ext cx="0" cy="6858000"/>
            </a:xfrm>
            <a:prstGeom prst="straightConnector1">
              <a:avLst/>
            </a:prstGeom>
            <a:noFill/>
            <a:ln w="12700" cap="flat" cmpd="sng">
              <a:solidFill>
                <a:srgbClr val="BCBCBC">
                  <a:alpha val="29803"/>
                </a:srgbClr>
              </a:solidFill>
              <a:prstDash val="dot"/>
              <a:miter lim="800000"/>
              <a:headEnd type="none" w="sm" len="sm"/>
              <a:tailEnd type="none" w="sm" len="sm"/>
            </a:ln>
          </p:spPr>
        </p:cxnSp>
        <p:cxnSp>
          <p:nvCxnSpPr>
            <p:cNvPr id="247" name="Google Shape;247;p20"/>
            <p:cNvCxnSpPr/>
            <p:nvPr/>
          </p:nvCxnSpPr>
          <p:spPr>
            <a:xfrm>
              <a:off x="11009862" y="-1"/>
              <a:ext cx="0" cy="6858000"/>
            </a:xfrm>
            <a:prstGeom prst="straightConnector1">
              <a:avLst/>
            </a:prstGeom>
            <a:noFill/>
            <a:ln w="12700" cap="flat" cmpd="sng">
              <a:solidFill>
                <a:srgbClr val="BCBCBC">
                  <a:alpha val="29803"/>
                </a:srgbClr>
              </a:solidFill>
              <a:prstDash val="dot"/>
              <a:miter lim="800000"/>
              <a:headEnd type="none" w="sm" len="sm"/>
              <a:tailEnd type="none" w="sm" len="sm"/>
            </a:ln>
          </p:spPr>
        </p:cxnSp>
        <p:cxnSp>
          <p:nvCxnSpPr>
            <p:cNvPr id="248" name="Google Shape;248;p20"/>
            <p:cNvCxnSpPr/>
            <p:nvPr/>
          </p:nvCxnSpPr>
          <p:spPr>
            <a:xfrm>
              <a:off x="12185786" y="-1"/>
              <a:ext cx="0" cy="6858000"/>
            </a:xfrm>
            <a:prstGeom prst="straightConnector1">
              <a:avLst/>
            </a:prstGeom>
            <a:noFill/>
            <a:ln w="12700" cap="flat" cmpd="sng">
              <a:solidFill>
                <a:srgbClr val="BCBCBC">
                  <a:alpha val="29803"/>
                </a:srgbClr>
              </a:solidFill>
              <a:prstDash val="dot"/>
              <a:miter lim="800000"/>
              <a:headEnd type="none" w="sm" len="sm"/>
              <a:tailEnd type="none" w="sm" len="sm"/>
            </a:ln>
          </p:spPr>
        </p:cxnSp>
        <p:cxnSp>
          <p:nvCxnSpPr>
            <p:cNvPr id="249" name="Google Shape;249;p20"/>
            <p:cNvCxnSpPr/>
            <p:nvPr/>
          </p:nvCxnSpPr>
          <p:spPr>
            <a:xfrm>
              <a:off x="0" y="171716"/>
              <a:ext cx="12192000" cy="0"/>
            </a:xfrm>
            <a:prstGeom prst="straightConnector1">
              <a:avLst/>
            </a:prstGeom>
            <a:noFill/>
            <a:ln w="12700" cap="flat" cmpd="sng">
              <a:solidFill>
                <a:srgbClr val="BCBCBC">
                  <a:alpha val="29803"/>
                </a:srgbClr>
              </a:solidFill>
              <a:prstDash val="dot"/>
              <a:miter lim="800000"/>
              <a:headEnd type="none" w="sm" len="sm"/>
              <a:tailEnd type="none" w="sm" len="sm"/>
            </a:ln>
          </p:spPr>
        </p:cxnSp>
        <p:cxnSp>
          <p:nvCxnSpPr>
            <p:cNvPr id="250" name="Google Shape;250;p20"/>
            <p:cNvCxnSpPr/>
            <p:nvPr/>
          </p:nvCxnSpPr>
          <p:spPr>
            <a:xfrm>
              <a:off x="0" y="714597"/>
              <a:ext cx="12192000" cy="0"/>
            </a:xfrm>
            <a:prstGeom prst="straightConnector1">
              <a:avLst/>
            </a:prstGeom>
            <a:noFill/>
            <a:ln w="12700" cap="flat" cmpd="sng">
              <a:solidFill>
                <a:srgbClr val="BCBCBC">
                  <a:alpha val="29803"/>
                </a:srgbClr>
              </a:solidFill>
              <a:prstDash val="dot"/>
              <a:miter lim="800000"/>
              <a:headEnd type="none" w="sm" len="sm"/>
              <a:tailEnd type="none" w="sm" len="sm"/>
            </a:ln>
          </p:spPr>
        </p:cxnSp>
        <p:cxnSp>
          <p:nvCxnSpPr>
            <p:cNvPr id="251" name="Google Shape;251;p20"/>
            <p:cNvCxnSpPr/>
            <p:nvPr/>
          </p:nvCxnSpPr>
          <p:spPr>
            <a:xfrm>
              <a:off x="0" y="1257478"/>
              <a:ext cx="12192000" cy="0"/>
            </a:xfrm>
            <a:prstGeom prst="straightConnector1">
              <a:avLst/>
            </a:prstGeom>
            <a:noFill/>
            <a:ln w="12700" cap="flat" cmpd="sng">
              <a:solidFill>
                <a:srgbClr val="BCBCBC">
                  <a:alpha val="29803"/>
                </a:srgbClr>
              </a:solidFill>
              <a:prstDash val="dot"/>
              <a:miter lim="800000"/>
              <a:headEnd type="none" w="sm" len="sm"/>
              <a:tailEnd type="none" w="sm" len="sm"/>
            </a:ln>
          </p:spPr>
        </p:cxnSp>
        <p:cxnSp>
          <p:nvCxnSpPr>
            <p:cNvPr id="252" name="Google Shape;252;p20"/>
            <p:cNvCxnSpPr/>
            <p:nvPr/>
          </p:nvCxnSpPr>
          <p:spPr>
            <a:xfrm>
              <a:off x="0" y="1800359"/>
              <a:ext cx="12192000" cy="0"/>
            </a:xfrm>
            <a:prstGeom prst="straightConnector1">
              <a:avLst/>
            </a:prstGeom>
            <a:noFill/>
            <a:ln w="12700" cap="flat" cmpd="sng">
              <a:solidFill>
                <a:srgbClr val="BCBCBC">
                  <a:alpha val="29803"/>
                </a:srgbClr>
              </a:solidFill>
              <a:prstDash val="dot"/>
              <a:miter lim="800000"/>
              <a:headEnd type="none" w="sm" len="sm"/>
              <a:tailEnd type="none" w="sm" len="sm"/>
            </a:ln>
          </p:spPr>
        </p:cxnSp>
        <p:cxnSp>
          <p:nvCxnSpPr>
            <p:cNvPr id="253" name="Google Shape;253;p20"/>
            <p:cNvCxnSpPr/>
            <p:nvPr/>
          </p:nvCxnSpPr>
          <p:spPr>
            <a:xfrm>
              <a:off x="0" y="2343240"/>
              <a:ext cx="12192000" cy="0"/>
            </a:xfrm>
            <a:prstGeom prst="straightConnector1">
              <a:avLst/>
            </a:prstGeom>
            <a:noFill/>
            <a:ln w="12700" cap="flat" cmpd="sng">
              <a:solidFill>
                <a:srgbClr val="BCBCBC">
                  <a:alpha val="29803"/>
                </a:srgbClr>
              </a:solidFill>
              <a:prstDash val="dot"/>
              <a:miter lim="800000"/>
              <a:headEnd type="none" w="sm" len="sm"/>
              <a:tailEnd type="none" w="sm" len="sm"/>
            </a:ln>
          </p:spPr>
        </p:cxnSp>
        <p:cxnSp>
          <p:nvCxnSpPr>
            <p:cNvPr id="254" name="Google Shape;254;p20"/>
            <p:cNvCxnSpPr/>
            <p:nvPr/>
          </p:nvCxnSpPr>
          <p:spPr>
            <a:xfrm>
              <a:off x="0" y="2886121"/>
              <a:ext cx="12192000" cy="0"/>
            </a:xfrm>
            <a:prstGeom prst="straightConnector1">
              <a:avLst/>
            </a:prstGeom>
            <a:noFill/>
            <a:ln w="12700" cap="flat" cmpd="sng">
              <a:solidFill>
                <a:srgbClr val="BCBCBC">
                  <a:alpha val="29803"/>
                </a:srgbClr>
              </a:solidFill>
              <a:prstDash val="dot"/>
              <a:miter lim="800000"/>
              <a:headEnd type="none" w="sm" len="sm"/>
              <a:tailEnd type="none" w="sm" len="sm"/>
            </a:ln>
          </p:spPr>
        </p:cxnSp>
        <p:cxnSp>
          <p:nvCxnSpPr>
            <p:cNvPr id="255" name="Google Shape;255;p20"/>
            <p:cNvCxnSpPr/>
            <p:nvPr/>
          </p:nvCxnSpPr>
          <p:spPr>
            <a:xfrm>
              <a:off x="0" y="3429002"/>
              <a:ext cx="12192000" cy="0"/>
            </a:xfrm>
            <a:prstGeom prst="straightConnector1">
              <a:avLst/>
            </a:prstGeom>
            <a:noFill/>
            <a:ln w="12700" cap="flat" cmpd="sng">
              <a:solidFill>
                <a:srgbClr val="BCBCBC">
                  <a:alpha val="29803"/>
                </a:srgbClr>
              </a:solidFill>
              <a:prstDash val="dot"/>
              <a:miter lim="800000"/>
              <a:headEnd type="none" w="sm" len="sm"/>
              <a:tailEnd type="none" w="sm" len="sm"/>
            </a:ln>
          </p:spPr>
        </p:cxnSp>
        <p:cxnSp>
          <p:nvCxnSpPr>
            <p:cNvPr id="256" name="Google Shape;256;p20"/>
            <p:cNvCxnSpPr/>
            <p:nvPr/>
          </p:nvCxnSpPr>
          <p:spPr>
            <a:xfrm>
              <a:off x="0" y="3971883"/>
              <a:ext cx="12192000" cy="0"/>
            </a:xfrm>
            <a:prstGeom prst="straightConnector1">
              <a:avLst/>
            </a:prstGeom>
            <a:noFill/>
            <a:ln w="12700" cap="flat" cmpd="sng">
              <a:solidFill>
                <a:srgbClr val="BCBCBC">
                  <a:alpha val="29803"/>
                </a:srgbClr>
              </a:solidFill>
              <a:prstDash val="dot"/>
              <a:miter lim="800000"/>
              <a:headEnd type="none" w="sm" len="sm"/>
              <a:tailEnd type="none" w="sm" len="sm"/>
            </a:ln>
          </p:spPr>
        </p:cxnSp>
        <p:cxnSp>
          <p:nvCxnSpPr>
            <p:cNvPr id="257" name="Google Shape;257;p20"/>
            <p:cNvCxnSpPr/>
            <p:nvPr/>
          </p:nvCxnSpPr>
          <p:spPr>
            <a:xfrm>
              <a:off x="0" y="4514764"/>
              <a:ext cx="12192000" cy="0"/>
            </a:xfrm>
            <a:prstGeom prst="straightConnector1">
              <a:avLst/>
            </a:prstGeom>
            <a:noFill/>
            <a:ln w="12700" cap="flat" cmpd="sng">
              <a:solidFill>
                <a:srgbClr val="BCBCBC">
                  <a:alpha val="29803"/>
                </a:srgbClr>
              </a:solidFill>
              <a:prstDash val="dot"/>
              <a:miter lim="800000"/>
              <a:headEnd type="none" w="sm" len="sm"/>
              <a:tailEnd type="none" w="sm" len="sm"/>
            </a:ln>
          </p:spPr>
        </p:cxnSp>
        <p:cxnSp>
          <p:nvCxnSpPr>
            <p:cNvPr id="258" name="Google Shape;258;p20"/>
            <p:cNvCxnSpPr/>
            <p:nvPr/>
          </p:nvCxnSpPr>
          <p:spPr>
            <a:xfrm>
              <a:off x="0" y="5057645"/>
              <a:ext cx="12192000" cy="0"/>
            </a:xfrm>
            <a:prstGeom prst="straightConnector1">
              <a:avLst/>
            </a:prstGeom>
            <a:noFill/>
            <a:ln w="12700" cap="flat" cmpd="sng">
              <a:solidFill>
                <a:srgbClr val="BCBCBC">
                  <a:alpha val="29803"/>
                </a:srgbClr>
              </a:solidFill>
              <a:prstDash val="dot"/>
              <a:miter lim="800000"/>
              <a:headEnd type="none" w="sm" len="sm"/>
              <a:tailEnd type="none" w="sm" len="sm"/>
            </a:ln>
          </p:spPr>
        </p:cxnSp>
        <p:cxnSp>
          <p:nvCxnSpPr>
            <p:cNvPr id="259" name="Google Shape;259;p20"/>
            <p:cNvCxnSpPr/>
            <p:nvPr/>
          </p:nvCxnSpPr>
          <p:spPr>
            <a:xfrm>
              <a:off x="0" y="5600526"/>
              <a:ext cx="12192000" cy="0"/>
            </a:xfrm>
            <a:prstGeom prst="straightConnector1">
              <a:avLst/>
            </a:prstGeom>
            <a:noFill/>
            <a:ln w="12700" cap="flat" cmpd="sng">
              <a:solidFill>
                <a:srgbClr val="BCBCBC">
                  <a:alpha val="29803"/>
                </a:srgbClr>
              </a:solidFill>
              <a:prstDash val="dot"/>
              <a:miter lim="800000"/>
              <a:headEnd type="none" w="sm" len="sm"/>
              <a:tailEnd type="none" w="sm" len="sm"/>
            </a:ln>
          </p:spPr>
        </p:cxnSp>
        <p:cxnSp>
          <p:nvCxnSpPr>
            <p:cNvPr id="260" name="Google Shape;260;p20"/>
            <p:cNvCxnSpPr/>
            <p:nvPr/>
          </p:nvCxnSpPr>
          <p:spPr>
            <a:xfrm>
              <a:off x="0" y="6857999"/>
              <a:ext cx="12192000" cy="0"/>
            </a:xfrm>
            <a:prstGeom prst="straightConnector1">
              <a:avLst/>
            </a:prstGeom>
            <a:noFill/>
            <a:ln w="12700" cap="flat" cmpd="sng">
              <a:solidFill>
                <a:srgbClr val="BCBCBC">
                  <a:alpha val="29803"/>
                </a:srgbClr>
              </a:solidFill>
              <a:prstDash val="dot"/>
              <a:miter lim="800000"/>
              <a:headEnd type="none" w="sm" len="sm"/>
              <a:tailEnd type="none" w="sm" len="sm"/>
            </a:ln>
          </p:spPr>
        </p:cxnSp>
        <p:cxnSp>
          <p:nvCxnSpPr>
            <p:cNvPr id="261" name="Google Shape;261;p20"/>
            <p:cNvCxnSpPr/>
            <p:nvPr/>
          </p:nvCxnSpPr>
          <p:spPr>
            <a:xfrm>
              <a:off x="16613" y="6143407"/>
              <a:ext cx="12192000" cy="0"/>
            </a:xfrm>
            <a:prstGeom prst="straightConnector1">
              <a:avLst/>
            </a:prstGeom>
            <a:noFill/>
            <a:ln w="12700" cap="flat" cmpd="sng">
              <a:solidFill>
                <a:srgbClr val="BCBCBC">
                  <a:alpha val="29803"/>
                </a:srgbClr>
              </a:solidFill>
              <a:prstDash val="dot"/>
              <a:miter lim="800000"/>
              <a:headEnd type="none" w="sm" len="sm"/>
              <a:tailEnd type="none" w="sm" len="sm"/>
            </a:ln>
          </p:spPr>
        </p:cxnSp>
        <p:cxnSp>
          <p:nvCxnSpPr>
            <p:cNvPr id="262" name="Google Shape;262;p20"/>
            <p:cNvCxnSpPr/>
            <p:nvPr/>
          </p:nvCxnSpPr>
          <p:spPr>
            <a:xfrm>
              <a:off x="684225" y="171716"/>
              <a:ext cx="0" cy="6511464"/>
            </a:xfrm>
            <a:prstGeom prst="straightConnector1">
              <a:avLst/>
            </a:prstGeom>
            <a:noFill/>
            <a:ln w="12700" cap="flat" cmpd="sng">
              <a:solidFill>
                <a:srgbClr val="BCBCBC">
                  <a:alpha val="29803"/>
                </a:srgbClr>
              </a:solidFill>
              <a:prstDash val="dot"/>
              <a:miter lim="800000"/>
              <a:headEnd type="none" w="sm" len="sm"/>
              <a:tailEnd type="none" w="sm" len="sm"/>
            </a:ln>
          </p:spPr>
        </p:cxnSp>
        <p:cxnSp>
          <p:nvCxnSpPr>
            <p:cNvPr id="263" name="Google Shape;263;p20"/>
            <p:cNvCxnSpPr/>
            <p:nvPr/>
          </p:nvCxnSpPr>
          <p:spPr>
            <a:xfrm>
              <a:off x="11508412" y="173267"/>
              <a:ext cx="0" cy="6511464"/>
            </a:xfrm>
            <a:prstGeom prst="straightConnector1">
              <a:avLst/>
            </a:prstGeom>
            <a:noFill/>
            <a:ln w="12700" cap="flat" cmpd="sng">
              <a:solidFill>
                <a:srgbClr val="BCBCBC">
                  <a:alpha val="29803"/>
                </a:srgbClr>
              </a:solidFill>
              <a:prstDash val="dot"/>
              <a:miter lim="800000"/>
              <a:headEnd type="none" w="sm" len="sm"/>
              <a:tailEnd type="none" w="sm" len="sm"/>
            </a:ln>
          </p:spPr>
        </p:cxnSp>
      </p:grpSp>
      <p:sp>
        <p:nvSpPr>
          <p:cNvPr id="264" name="Google Shape;264;p20"/>
          <p:cNvSpPr txBox="1">
            <a:spLocks noGrp="1"/>
          </p:cNvSpPr>
          <p:nvPr>
            <p:ph type="title"/>
          </p:nvPr>
        </p:nvSpPr>
        <p:spPr>
          <a:xfrm>
            <a:off x="683587" y="713677"/>
            <a:ext cx="4434823" cy="3020519"/>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2"/>
              </a:buClr>
              <a:buSzPts val="3600"/>
              <a:buFont typeface="Arial"/>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65" name="Google Shape;265;p20"/>
          <p:cNvSpPr>
            <a:spLocks noGrp="1"/>
          </p:cNvSpPr>
          <p:nvPr>
            <p:ph type="pic" idx="2"/>
          </p:nvPr>
        </p:nvSpPr>
        <p:spPr>
          <a:xfrm>
            <a:off x="5698672" y="713677"/>
            <a:ext cx="5304977" cy="5430645"/>
          </a:xfrm>
          <a:prstGeom prst="rect">
            <a:avLst/>
          </a:prstGeom>
          <a:noFill/>
          <a:ln>
            <a:noFill/>
          </a:ln>
        </p:spPr>
      </p:sp>
      <p:sp>
        <p:nvSpPr>
          <p:cNvPr id="266" name="Google Shape;266;p20"/>
          <p:cNvSpPr/>
          <p:nvPr/>
        </p:nvSpPr>
        <p:spPr>
          <a:xfrm rot="-8100000">
            <a:off x="-281093" y="3143304"/>
            <a:ext cx="568289" cy="568289"/>
          </a:xfrm>
          <a:prstGeom prst="rtTriangle">
            <a:avLst/>
          </a:prstGeom>
          <a:solidFill>
            <a:schemeClr val="accent1">
              <a:alpha val="4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267" name="Google Shape;267;p20"/>
          <p:cNvSpPr txBox="1">
            <a:spLocks noGrp="1"/>
          </p:cNvSpPr>
          <p:nvPr>
            <p:ph type="body" idx="1"/>
          </p:nvPr>
        </p:nvSpPr>
        <p:spPr>
          <a:xfrm>
            <a:off x="683587" y="3970330"/>
            <a:ext cx="4434823" cy="2173992"/>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1000"/>
              </a:spcBef>
              <a:spcAft>
                <a:spcPts val="0"/>
              </a:spcAft>
              <a:buSzPts val="1800"/>
              <a:buNone/>
              <a:defRPr sz="2400" b="0" i="1">
                <a:solidFill>
                  <a:schemeClr val="dk1"/>
                </a:solidFill>
                <a:latin typeface="Arial"/>
                <a:ea typeface="Arial"/>
                <a:cs typeface="Arial"/>
                <a:sym typeface="Arial"/>
              </a:defRPr>
            </a:lvl1pPr>
            <a:lvl2pPr marL="914400" lvl="1" indent="-228600" algn="l">
              <a:lnSpc>
                <a:spcPct val="110000"/>
              </a:lnSpc>
              <a:spcBef>
                <a:spcPts val="500"/>
              </a:spcBef>
              <a:spcAft>
                <a:spcPts val="0"/>
              </a:spcAft>
              <a:buSzPts val="1050"/>
              <a:buNone/>
              <a:defRPr sz="1400"/>
            </a:lvl2pPr>
            <a:lvl3pPr marL="1371600" lvl="2" indent="-228600" algn="l">
              <a:lnSpc>
                <a:spcPct val="110000"/>
              </a:lnSpc>
              <a:spcBef>
                <a:spcPts val="500"/>
              </a:spcBef>
              <a:spcAft>
                <a:spcPts val="0"/>
              </a:spcAft>
              <a:buSzPts val="900"/>
              <a:buNone/>
              <a:defRPr sz="1200"/>
            </a:lvl3pPr>
            <a:lvl4pPr marL="1828800" lvl="3" indent="-228600" algn="l">
              <a:lnSpc>
                <a:spcPct val="110000"/>
              </a:lnSpc>
              <a:spcBef>
                <a:spcPts val="500"/>
              </a:spcBef>
              <a:spcAft>
                <a:spcPts val="0"/>
              </a:spcAft>
              <a:buSzPts val="750"/>
              <a:buNone/>
              <a:defRPr sz="1000"/>
            </a:lvl4pPr>
            <a:lvl5pPr marL="2286000" lvl="4" indent="-228600" algn="l">
              <a:lnSpc>
                <a:spcPct val="110000"/>
              </a:lnSpc>
              <a:spcBef>
                <a:spcPts val="500"/>
              </a:spcBef>
              <a:spcAft>
                <a:spcPts val="0"/>
              </a:spcAft>
              <a:buSzPts val="75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268" name="Google Shape;268;p20"/>
          <p:cNvSpPr txBox="1">
            <a:spLocks noGrp="1"/>
          </p:cNvSpPr>
          <p:nvPr>
            <p:ph type="dt" idx="10"/>
          </p:nvPr>
        </p:nvSpPr>
        <p:spPr>
          <a:xfrm>
            <a:off x="683587" y="6215870"/>
            <a:ext cx="3843779" cy="417126"/>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9" name="Google Shape;269;p20"/>
          <p:cNvSpPr txBox="1">
            <a:spLocks noGrp="1"/>
          </p:cNvSpPr>
          <p:nvPr>
            <p:ph type="ftr" idx="11"/>
          </p:nvPr>
        </p:nvSpPr>
        <p:spPr>
          <a:xfrm>
            <a:off x="691078" y="236364"/>
            <a:ext cx="4114800" cy="417126"/>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0" name="Google Shape;270;p20"/>
          <p:cNvSpPr txBox="1">
            <a:spLocks noGrp="1"/>
          </p:cNvSpPr>
          <p:nvPr>
            <p:ph type="sldNum" idx="12"/>
          </p:nvPr>
        </p:nvSpPr>
        <p:spPr>
          <a:xfrm>
            <a:off x="11003649" y="6215870"/>
            <a:ext cx="979151" cy="417126"/>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271"/>
        <p:cNvGrpSpPr/>
        <p:nvPr/>
      </p:nvGrpSpPr>
      <p:grpSpPr>
        <a:xfrm>
          <a:off x="0" y="0"/>
          <a:ext cx="0" cy="0"/>
          <a:chOff x="0" y="0"/>
          <a:chExt cx="0" cy="0"/>
        </a:xfrm>
      </p:grpSpPr>
      <p:grpSp>
        <p:nvGrpSpPr>
          <p:cNvPr id="272" name="Google Shape;272;p21"/>
          <p:cNvGrpSpPr/>
          <p:nvPr/>
        </p:nvGrpSpPr>
        <p:grpSpPr>
          <a:xfrm>
            <a:off x="-6214" y="-1"/>
            <a:ext cx="12214827" cy="6858000"/>
            <a:chOff x="-6214" y="-1"/>
            <a:chExt cx="12214827" cy="6858000"/>
          </a:xfrm>
        </p:grpSpPr>
        <p:cxnSp>
          <p:nvCxnSpPr>
            <p:cNvPr id="273" name="Google Shape;273;p21"/>
            <p:cNvCxnSpPr/>
            <p:nvPr/>
          </p:nvCxnSpPr>
          <p:spPr>
            <a:xfrm>
              <a:off x="-6214" y="6686283"/>
              <a:ext cx="12192000" cy="0"/>
            </a:xfrm>
            <a:prstGeom prst="straightConnector1">
              <a:avLst/>
            </a:prstGeom>
            <a:noFill/>
            <a:ln w="12700" cap="flat" cmpd="sng">
              <a:solidFill>
                <a:srgbClr val="BCBCBC">
                  <a:alpha val="29803"/>
                </a:srgbClr>
              </a:solidFill>
              <a:prstDash val="dot"/>
              <a:miter lim="800000"/>
              <a:headEnd type="none" w="sm" len="sm"/>
              <a:tailEnd type="none" w="sm" len="sm"/>
            </a:ln>
          </p:spPr>
        </p:cxnSp>
        <p:cxnSp>
          <p:nvCxnSpPr>
            <p:cNvPr id="274" name="Google Shape;274;p21"/>
            <p:cNvCxnSpPr/>
            <p:nvPr/>
          </p:nvCxnSpPr>
          <p:spPr>
            <a:xfrm>
              <a:off x="0" y="-1"/>
              <a:ext cx="0" cy="6858000"/>
            </a:xfrm>
            <a:prstGeom prst="straightConnector1">
              <a:avLst/>
            </a:prstGeom>
            <a:noFill/>
            <a:ln w="12700" cap="flat" cmpd="sng">
              <a:solidFill>
                <a:srgbClr val="BCBCBC">
                  <a:alpha val="29803"/>
                </a:srgbClr>
              </a:solidFill>
              <a:prstDash val="dot"/>
              <a:miter lim="800000"/>
              <a:headEnd type="none" w="sm" len="sm"/>
              <a:tailEnd type="none" w="sm" len="sm"/>
            </a:ln>
          </p:spPr>
        </p:cxnSp>
        <p:cxnSp>
          <p:nvCxnSpPr>
            <p:cNvPr id="275" name="Google Shape;275;p21"/>
            <p:cNvCxnSpPr/>
            <p:nvPr/>
          </p:nvCxnSpPr>
          <p:spPr>
            <a:xfrm>
              <a:off x="11993258" y="-1"/>
              <a:ext cx="0" cy="6858000"/>
            </a:xfrm>
            <a:prstGeom prst="straightConnector1">
              <a:avLst/>
            </a:prstGeom>
            <a:noFill/>
            <a:ln w="12700" cap="flat" cmpd="sng">
              <a:solidFill>
                <a:srgbClr val="BCBCBC">
                  <a:alpha val="29803"/>
                </a:srgbClr>
              </a:solidFill>
              <a:prstDash val="dot"/>
              <a:miter lim="800000"/>
              <a:headEnd type="none" w="sm" len="sm"/>
              <a:tailEnd type="none" w="sm" len="sm"/>
            </a:ln>
          </p:spPr>
        </p:cxnSp>
        <p:cxnSp>
          <p:nvCxnSpPr>
            <p:cNvPr id="276" name="Google Shape;276;p21"/>
            <p:cNvCxnSpPr/>
            <p:nvPr/>
          </p:nvCxnSpPr>
          <p:spPr>
            <a:xfrm>
              <a:off x="192528" y="-1"/>
              <a:ext cx="0" cy="6858000"/>
            </a:xfrm>
            <a:prstGeom prst="straightConnector1">
              <a:avLst/>
            </a:prstGeom>
            <a:noFill/>
            <a:ln w="12700" cap="flat" cmpd="sng">
              <a:solidFill>
                <a:srgbClr val="BCBCBC">
                  <a:alpha val="29803"/>
                </a:srgbClr>
              </a:solidFill>
              <a:prstDash val="dot"/>
              <a:miter lim="800000"/>
              <a:headEnd type="none" w="sm" len="sm"/>
              <a:tailEnd type="none" w="sm" len="sm"/>
            </a:ln>
          </p:spPr>
        </p:cxnSp>
        <p:cxnSp>
          <p:nvCxnSpPr>
            <p:cNvPr id="277" name="Google Shape;277;p21"/>
            <p:cNvCxnSpPr/>
            <p:nvPr/>
          </p:nvCxnSpPr>
          <p:spPr>
            <a:xfrm>
              <a:off x="1175922" y="-1"/>
              <a:ext cx="0" cy="6858000"/>
            </a:xfrm>
            <a:prstGeom prst="straightConnector1">
              <a:avLst/>
            </a:prstGeom>
            <a:noFill/>
            <a:ln w="12700" cap="flat" cmpd="sng">
              <a:solidFill>
                <a:srgbClr val="BCBCBC">
                  <a:alpha val="29803"/>
                </a:srgbClr>
              </a:solidFill>
              <a:prstDash val="dot"/>
              <a:miter lim="800000"/>
              <a:headEnd type="none" w="sm" len="sm"/>
              <a:tailEnd type="none" w="sm" len="sm"/>
            </a:ln>
          </p:spPr>
        </p:cxnSp>
        <p:cxnSp>
          <p:nvCxnSpPr>
            <p:cNvPr id="278" name="Google Shape;278;p21"/>
            <p:cNvCxnSpPr/>
            <p:nvPr/>
          </p:nvCxnSpPr>
          <p:spPr>
            <a:xfrm>
              <a:off x="2159316" y="-1"/>
              <a:ext cx="0" cy="6858000"/>
            </a:xfrm>
            <a:prstGeom prst="straightConnector1">
              <a:avLst/>
            </a:prstGeom>
            <a:noFill/>
            <a:ln w="12700" cap="flat" cmpd="sng">
              <a:solidFill>
                <a:srgbClr val="BCBCBC">
                  <a:alpha val="29803"/>
                </a:srgbClr>
              </a:solidFill>
              <a:prstDash val="dot"/>
              <a:miter lim="800000"/>
              <a:headEnd type="none" w="sm" len="sm"/>
              <a:tailEnd type="none" w="sm" len="sm"/>
            </a:ln>
          </p:spPr>
        </p:cxnSp>
        <p:cxnSp>
          <p:nvCxnSpPr>
            <p:cNvPr id="279" name="Google Shape;279;p21"/>
            <p:cNvCxnSpPr/>
            <p:nvPr/>
          </p:nvCxnSpPr>
          <p:spPr>
            <a:xfrm>
              <a:off x="3142710" y="-1"/>
              <a:ext cx="0" cy="6858000"/>
            </a:xfrm>
            <a:prstGeom prst="straightConnector1">
              <a:avLst/>
            </a:prstGeom>
            <a:noFill/>
            <a:ln w="12700" cap="flat" cmpd="sng">
              <a:solidFill>
                <a:srgbClr val="BCBCBC">
                  <a:alpha val="29803"/>
                </a:srgbClr>
              </a:solidFill>
              <a:prstDash val="dot"/>
              <a:miter lim="800000"/>
              <a:headEnd type="none" w="sm" len="sm"/>
              <a:tailEnd type="none" w="sm" len="sm"/>
            </a:ln>
          </p:spPr>
        </p:cxnSp>
        <p:cxnSp>
          <p:nvCxnSpPr>
            <p:cNvPr id="280" name="Google Shape;280;p21"/>
            <p:cNvCxnSpPr/>
            <p:nvPr/>
          </p:nvCxnSpPr>
          <p:spPr>
            <a:xfrm>
              <a:off x="4126104" y="-1"/>
              <a:ext cx="0" cy="6858000"/>
            </a:xfrm>
            <a:prstGeom prst="straightConnector1">
              <a:avLst/>
            </a:prstGeom>
            <a:noFill/>
            <a:ln w="12700" cap="flat" cmpd="sng">
              <a:solidFill>
                <a:srgbClr val="BCBCBC">
                  <a:alpha val="29803"/>
                </a:srgbClr>
              </a:solidFill>
              <a:prstDash val="dot"/>
              <a:miter lim="800000"/>
              <a:headEnd type="none" w="sm" len="sm"/>
              <a:tailEnd type="none" w="sm" len="sm"/>
            </a:ln>
          </p:spPr>
        </p:cxnSp>
        <p:cxnSp>
          <p:nvCxnSpPr>
            <p:cNvPr id="281" name="Google Shape;281;p21"/>
            <p:cNvCxnSpPr/>
            <p:nvPr/>
          </p:nvCxnSpPr>
          <p:spPr>
            <a:xfrm>
              <a:off x="5109498" y="-1"/>
              <a:ext cx="0" cy="6858000"/>
            </a:xfrm>
            <a:prstGeom prst="straightConnector1">
              <a:avLst/>
            </a:prstGeom>
            <a:noFill/>
            <a:ln w="12700" cap="flat" cmpd="sng">
              <a:solidFill>
                <a:srgbClr val="BCBCBC">
                  <a:alpha val="29803"/>
                </a:srgbClr>
              </a:solidFill>
              <a:prstDash val="dot"/>
              <a:miter lim="800000"/>
              <a:headEnd type="none" w="sm" len="sm"/>
              <a:tailEnd type="none" w="sm" len="sm"/>
            </a:ln>
          </p:spPr>
        </p:cxnSp>
        <p:cxnSp>
          <p:nvCxnSpPr>
            <p:cNvPr id="282" name="Google Shape;282;p21"/>
            <p:cNvCxnSpPr/>
            <p:nvPr/>
          </p:nvCxnSpPr>
          <p:spPr>
            <a:xfrm>
              <a:off x="6092892" y="-1"/>
              <a:ext cx="0" cy="6858000"/>
            </a:xfrm>
            <a:prstGeom prst="straightConnector1">
              <a:avLst/>
            </a:prstGeom>
            <a:noFill/>
            <a:ln w="12700" cap="flat" cmpd="sng">
              <a:solidFill>
                <a:srgbClr val="BCBCBC">
                  <a:alpha val="29803"/>
                </a:srgbClr>
              </a:solidFill>
              <a:prstDash val="dot"/>
              <a:miter lim="800000"/>
              <a:headEnd type="none" w="sm" len="sm"/>
              <a:tailEnd type="none" w="sm" len="sm"/>
            </a:ln>
          </p:spPr>
        </p:cxnSp>
        <p:cxnSp>
          <p:nvCxnSpPr>
            <p:cNvPr id="283" name="Google Shape;283;p21"/>
            <p:cNvCxnSpPr/>
            <p:nvPr/>
          </p:nvCxnSpPr>
          <p:spPr>
            <a:xfrm>
              <a:off x="7076286" y="-1"/>
              <a:ext cx="0" cy="6858000"/>
            </a:xfrm>
            <a:prstGeom prst="straightConnector1">
              <a:avLst/>
            </a:prstGeom>
            <a:noFill/>
            <a:ln w="12700" cap="flat" cmpd="sng">
              <a:solidFill>
                <a:srgbClr val="BCBCBC">
                  <a:alpha val="29803"/>
                </a:srgbClr>
              </a:solidFill>
              <a:prstDash val="dot"/>
              <a:miter lim="800000"/>
              <a:headEnd type="none" w="sm" len="sm"/>
              <a:tailEnd type="none" w="sm" len="sm"/>
            </a:ln>
          </p:spPr>
        </p:cxnSp>
        <p:cxnSp>
          <p:nvCxnSpPr>
            <p:cNvPr id="284" name="Google Shape;284;p21"/>
            <p:cNvCxnSpPr/>
            <p:nvPr/>
          </p:nvCxnSpPr>
          <p:spPr>
            <a:xfrm>
              <a:off x="8059680" y="-1"/>
              <a:ext cx="0" cy="6858000"/>
            </a:xfrm>
            <a:prstGeom prst="straightConnector1">
              <a:avLst/>
            </a:prstGeom>
            <a:noFill/>
            <a:ln w="12700" cap="flat" cmpd="sng">
              <a:solidFill>
                <a:srgbClr val="BCBCBC">
                  <a:alpha val="29803"/>
                </a:srgbClr>
              </a:solidFill>
              <a:prstDash val="dot"/>
              <a:miter lim="800000"/>
              <a:headEnd type="none" w="sm" len="sm"/>
              <a:tailEnd type="none" w="sm" len="sm"/>
            </a:ln>
          </p:spPr>
        </p:cxnSp>
        <p:cxnSp>
          <p:nvCxnSpPr>
            <p:cNvPr id="285" name="Google Shape;285;p21"/>
            <p:cNvCxnSpPr/>
            <p:nvPr/>
          </p:nvCxnSpPr>
          <p:spPr>
            <a:xfrm>
              <a:off x="9043074" y="-1"/>
              <a:ext cx="0" cy="6858000"/>
            </a:xfrm>
            <a:prstGeom prst="straightConnector1">
              <a:avLst/>
            </a:prstGeom>
            <a:noFill/>
            <a:ln w="12700" cap="flat" cmpd="sng">
              <a:solidFill>
                <a:srgbClr val="BCBCBC">
                  <a:alpha val="29803"/>
                </a:srgbClr>
              </a:solidFill>
              <a:prstDash val="dot"/>
              <a:miter lim="800000"/>
              <a:headEnd type="none" w="sm" len="sm"/>
              <a:tailEnd type="none" w="sm" len="sm"/>
            </a:ln>
          </p:spPr>
        </p:cxnSp>
        <p:cxnSp>
          <p:nvCxnSpPr>
            <p:cNvPr id="286" name="Google Shape;286;p21"/>
            <p:cNvCxnSpPr/>
            <p:nvPr/>
          </p:nvCxnSpPr>
          <p:spPr>
            <a:xfrm>
              <a:off x="10026468" y="-1"/>
              <a:ext cx="0" cy="6858000"/>
            </a:xfrm>
            <a:prstGeom prst="straightConnector1">
              <a:avLst/>
            </a:prstGeom>
            <a:noFill/>
            <a:ln w="12700" cap="flat" cmpd="sng">
              <a:solidFill>
                <a:srgbClr val="BCBCBC">
                  <a:alpha val="29803"/>
                </a:srgbClr>
              </a:solidFill>
              <a:prstDash val="dot"/>
              <a:miter lim="800000"/>
              <a:headEnd type="none" w="sm" len="sm"/>
              <a:tailEnd type="none" w="sm" len="sm"/>
            </a:ln>
          </p:spPr>
        </p:cxnSp>
        <p:cxnSp>
          <p:nvCxnSpPr>
            <p:cNvPr id="287" name="Google Shape;287;p21"/>
            <p:cNvCxnSpPr/>
            <p:nvPr/>
          </p:nvCxnSpPr>
          <p:spPr>
            <a:xfrm>
              <a:off x="11009862" y="-1"/>
              <a:ext cx="0" cy="6858000"/>
            </a:xfrm>
            <a:prstGeom prst="straightConnector1">
              <a:avLst/>
            </a:prstGeom>
            <a:noFill/>
            <a:ln w="12700" cap="flat" cmpd="sng">
              <a:solidFill>
                <a:srgbClr val="BCBCBC">
                  <a:alpha val="29803"/>
                </a:srgbClr>
              </a:solidFill>
              <a:prstDash val="dot"/>
              <a:miter lim="800000"/>
              <a:headEnd type="none" w="sm" len="sm"/>
              <a:tailEnd type="none" w="sm" len="sm"/>
            </a:ln>
          </p:spPr>
        </p:cxnSp>
        <p:cxnSp>
          <p:nvCxnSpPr>
            <p:cNvPr id="288" name="Google Shape;288;p21"/>
            <p:cNvCxnSpPr/>
            <p:nvPr/>
          </p:nvCxnSpPr>
          <p:spPr>
            <a:xfrm>
              <a:off x="12185786" y="-1"/>
              <a:ext cx="0" cy="6858000"/>
            </a:xfrm>
            <a:prstGeom prst="straightConnector1">
              <a:avLst/>
            </a:prstGeom>
            <a:noFill/>
            <a:ln w="12700" cap="flat" cmpd="sng">
              <a:solidFill>
                <a:srgbClr val="BCBCBC">
                  <a:alpha val="29803"/>
                </a:srgbClr>
              </a:solidFill>
              <a:prstDash val="dot"/>
              <a:miter lim="800000"/>
              <a:headEnd type="none" w="sm" len="sm"/>
              <a:tailEnd type="none" w="sm" len="sm"/>
            </a:ln>
          </p:spPr>
        </p:cxnSp>
        <p:cxnSp>
          <p:nvCxnSpPr>
            <p:cNvPr id="289" name="Google Shape;289;p21"/>
            <p:cNvCxnSpPr/>
            <p:nvPr/>
          </p:nvCxnSpPr>
          <p:spPr>
            <a:xfrm>
              <a:off x="0" y="171716"/>
              <a:ext cx="12192000" cy="0"/>
            </a:xfrm>
            <a:prstGeom prst="straightConnector1">
              <a:avLst/>
            </a:prstGeom>
            <a:noFill/>
            <a:ln w="12700" cap="flat" cmpd="sng">
              <a:solidFill>
                <a:srgbClr val="BCBCBC">
                  <a:alpha val="29803"/>
                </a:srgbClr>
              </a:solidFill>
              <a:prstDash val="dot"/>
              <a:miter lim="800000"/>
              <a:headEnd type="none" w="sm" len="sm"/>
              <a:tailEnd type="none" w="sm" len="sm"/>
            </a:ln>
          </p:spPr>
        </p:cxnSp>
        <p:cxnSp>
          <p:nvCxnSpPr>
            <p:cNvPr id="290" name="Google Shape;290;p21"/>
            <p:cNvCxnSpPr/>
            <p:nvPr/>
          </p:nvCxnSpPr>
          <p:spPr>
            <a:xfrm>
              <a:off x="0" y="714597"/>
              <a:ext cx="12192000" cy="0"/>
            </a:xfrm>
            <a:prstGeom prst="straightConnector1">
              <a:avLst/>
            </a:prstGeom>
            <a:noFill/>
            <a:ln w="12700" cap="flat" cmpd="sng">
              <a:solidFill>
                <a:srgbClr val="BCBCBC">
                  <a:alpha val="29803"/>
                </a:srgbClr>
              </a:solidFill>
              <a:prstDash val="dot"/>
              <a:miter lim="800000"/>
              <a:headEnd type="none" w="sm" len="sm"/>
              <a:tailEnd type="none" w="sm" len="sm"/>
            </a:ln>
          </p:spPr>
        </p:cxnSp>
        <p:cxnSp>
          <p:nvCxnSpPr>
            <p:cNvPr id="291" name="Google Shape;291;p21"/>
            <p:cNvCxnSpPr/>
            <p:nvPr/>
          </p:nvCxnSpPr>
          <p:spPr>
            <a:xfrm>
              <a:off x="0" y="1257478"/>
              <a:ext cx="12192000" cy="0"/>
            </a:xfrm>
            <a:prstGeom prst="straightConnector1">
              <a:avLst/>
            </a:prstGeom>
            <a:noFill/>
            <a:ln w="12700" cap="flat" cmpd="sng">
              <a:solidFill>
                <a:srgbClr val="BCBCBC">
                  <a:alpha val="29803"/>
                </a:srgbClr>
              </a:solidFill>
              <a:prstDash val="dot"/>
              <a:miter lim="800000"/>
              <a:headEnd type="none" w="sm" len="sm"/>
              <a:tailEnd type="none" w="sm" len="sm"/>
            </a:ln>
          </p:spPr>
        </p:cxnSp>
        <p:cxnSp>
          <p:nvCxnSpPr>
            <p:cNvPr id="292" name="Google Shape;292;p21"/>
            <p:cNvCxnSpPr/>
            <p:nvPr/>
          </p:nvCxnSpPr>
          <p:spPr>
            <a:xfrm>
              <a:off x="0" y="1800359"/>
              <a:ext cx="12192000" cy="0"/>
            </a:xfrm>
            <a:prstGeom prst="straightConnector1">
              <a:avLst/>
            </a:prstGeom>
            <a:noFill/>
            <a:ln w="12700" cap="flat" cmpd="sng">
              <a:solidFill>
                <a:srgbClr val="BCBCBC">
                  <a:alpha val="29803"/>
                </a:srgbClr>
              </a:solidFill>
              <a:prstDash val="dot"/>
              <a:miter lim="800000"/>
              <a:headEnd type="none" w="sm" len="sm"/>
              <a:tailEnd type="none" w="sm" len="sm"/>
            </a:ln>
          </p:spPr>
        </p:cxnSp>
        <p:cxnSp>
          <p:nvCxnSpPr>
            <p:cNvPr id="293" name="Google Shape;293;p21"/>
            <p:cNvCxnSpPr/>
            <p:nvPr/>
          </p:nvCxnSpPr>
          <p:spPr>
            <a:xfrm>
              <a:off x="0" y="2343240"/>
              <a:ext cx="12192000" cy="0"/>
            </a:xfrm>
            <a:prstGeom prst="straightConnector1">
              <a:avLst/>
            </a:prstGeom>
            <a:noFill/>
            <a:ln w="12700" cap="flat" cmpd="sng">
              <a:solidFill>
                <a:srgbClr val="BCBCBC">
                  <a:alpha val="29803"/>
                </a:srgbClr>
              </a:solidFill>
              <a:prstDash val="dot"/>
              <a:miter lim="800000"/>
              <a:headEnd type="none" w="sm" len="sm"/>
              <a:tailEnd type="none" w="sm" len="sm"/>
            </a:ln>
          </p:spPr>
        </p:cxnSp>
        <p:cxnSp>
          <p:nvCxnSpPr>
            <p:cNvPr id="294" name="Google Shape;294;p21"/>
            <p:cNvCxnSpPr/>
            <p:nvPr/>
          </p:nvCxnSpPr>
          <p:spPr>
            <a:xfrm>
              <a:off x="0" y="2886121"/>
              <a:ext cx="12192000" cy="0"/>
            </a:xfrm>
            <a:prstGeom prst="straightConnector1">
              <a:avLst/>
            </a:prstGeom>
            <a:noFill/>
            <a:ln w="12700" cap="flat" cmpd="sng">
              <a:solidFill>
                <a:srgbClr val="BCBCBC">
                  <a:alpha val="29803"/>
                </a:srgbClr>
              </a:solidFill>
              <a:prstDash val="dot"/>
              <a:miter lim="800000"/>
              <a:headEnd type="none" w="sm" len="sm"/>
              <a:tailEnd type="none" w="sm" len="sm"/>
            </a:ln>
          </p:spPr>
        </p:cxnSp>
        <p:cxnSp>
          <p:nvCxnSpPr>
            <p:cNvPr id="295" name="Google Shape;295;p21"/>
            <p:cNvCxnSpPr/>
            <p:nvPr/>
          </p:nvCxnSpPr>
          <p:spPr>
            <a:xfrm>
              <a:off x="0" y="3429002"/>
              <a:ext cx="12192000" cy="0"/>
            </a:xfrm>
            <a:prstGeom prst="straightConnector1">
              <a:avLst/>
            </a:prstGeom>
            <a:noFill/>
            <a:ln w="12700" cap="flat" cmpd="sng">
              <a:solidFill>
                <a:srgbClr val="BCBCBC">
                  <a:alpha val="29803"/>
                </a:srgbClr>
              </a:solidFill>
              <a:prstDash val="dot"/>
              <a:miter lim="800000"/>
              <a:headEnd type="none" w="sm" len="sm"/>
              <a:tailEnd type="none" w="sm" len="sm"/>
            </a:ln>
          </p:spPr>
        </p:cxnSp>
        <p:cxnSp>
          <p:nvCxnSpPr>
            <p:cNvPr id="296" name="Google Shape;296;p21"/>
            <p:cNvCxnSpPr/>
            <p:nvPr/>
          </p:nvCxnSpPr>
          <p:spPr>
            <a:xfrm>
              <a:off x="0" y="3971883"/>
              <a:ext cx="12192000" cy="0"/>
            </a:xfrm>
            <a:prstGeom prst="straightConnector1">
              <a:avLst/>
            </a:prstGeom>
            <a:noFill/>
            <a:ln w="12700" cap="flat" cmpd="sng">
              <a:solidFill>
                <a:srgbClr val="BCBCBC">
                  <a:alpha val="29803"/>
                </a:srgbClr>
              </a:solidFill>
              <a:prstDash val="dot"/>
              <a:miter lim="800000"/>
              <a:headEnd type="none" w="sm" len="sm"/>
              <a:tailEnd type="none" w="sm" len="sm"/>
            </a:ln>
          </p:spPr>
        </p:cxnSp>
        <p:cxnSp>
          <p:nvCxnSpPr>
            <p:cNvPr id="297" name="Google Shape;297;p21"/>
            <p:cNvCxnSpPr/>
            <p:nvPr/>
          </p:nvCxnSpPr>
          <p:spPr>
            <a:xfrm>
              <a:off x="0" y="4514764"/>
              <a:ext cx="12192000" cy="0"/>
            </a:xfrm>
            <a:prstGeom prst="straightConnector1">
              <a:avLst/>
            </a:prstGeom>
            <a:noFill/>
            <a:ln w="12700" cap="flat" cmpd="sng">
              <a:solidFill>
                <a:srgbClr val="BCBCBC">
                  <a:alpha val="29803"/>
                </a:srgbClr>
              </a:solidFill>
              <a:prstDash val="dot"/>
              <a:miter lim="800000"/>
              <a:headEnd type="none" w="sm" len="sm"/>
              <a:tailEnd type="none" w="sm" len="sm"/>
            </a:ln>
          </p:spPr>
        </p:cxnSp>
        <p:cxnSp>
          <p:nvCxnSpPr>
            <p:cNvPr id="298" name="Google Shape;298;p21"/>
            <p:cNvCxnSpPr/>
            <p:nvPr/>
          </p:nvCxnSpPr>
          <p:spPr>
            <a:xfrm>
              <a:off x="0" y="5057645"/>
              <a:ext cx="12192000" cy="0"/>
            </a:xfrm>
            <a:prstGeom prst="straightConnector1">
              <a:avLst/>
            </a:prstGeom>
            <a:noFill/>
            <a:ln w="12700" cap="flat" cmpd="sng">
              <a:solidFill>
                <a:srgbClr val="BCBCBC">
                  <a:alpha val="29803"/>
                </a:srgbClr>
              </a:solidFill>
              <a:prstDash val="dot"/>
              <a:miter lim="800000"/>
              <a:headEnd type="none" w="sm" len="sm"/>
              <a:tailEnd type="none" w="sm" len="sm"/>
            </a:ln>
          </p:spPr>
        </p:cxnSp>
        <p:cxnSp>
          <p:nvCxnSpPr>
            <p:cNvPr id="299" name="Google Shape;299;p21"/>
            <p:cNvCxnSpPr/>
            <p:nvPr/>
          </p:nvCxnSpPr>
          <p:spPr>
            <a:xfrm>
              <a:off x="0" y="5600526"/>
              <a:ext cx="12192000" cy="0"/>
            </a:xfrm>
            <a:prstGeom prst="straightConnector1">
              <a:avLst/>
            </a:prstGeom>
            <a:noFill/>
            <a:ln w="12700" cap="flat" cmpd="sng">
              <a:solidFill>
                <a:srgbClr val="BCBCBC">
                  <a:alpha val="29803"/>
                </a:srgbClr>
              </a:solidFill>
              <a:prstDash val="dot"/>
              <a:miter lim="800000"/>
              <a:headEnd type="none" w="sm" len="sm"/>
              <a:tailEnd type="none" w="sm" len="sm"/>
            </a:ln>
          </p:spPr>
        </p:cxnSp>
        <p:cxnSp>
          <p:nvCxnSpPr>
            <p:cNvPr id="300" name="Google Shape;300;p21"/>
            <p:cNvCxnSpPr/>
            <p:nvPr/>
          </p:nvCxnSpPr>
          <p:spPr>
            <a:xfrm>
              <a:off x="0" y="6857999"/>
              <a:ext cx="12192000" cy="0"/>
            </a:xfrm>
            <a:prstGeom prst="straightConnector1">
              <a:avLst/>
            </a:prstGeom>
            <a:noFill/>
            <a:ln w="12700" cap="flat" cmpd="sng">
              <a:solidFill>
                <a:srgbClr val="BCBCBC">
                  <a:alpha val="29803"/>
                </a:srgbClr>
              </a:solidFill>
              <a:prstDash val="dot"/>
              <a:miter lim="800000"/>
              <a:headEnd type="none" w="sm" len="sm"/>
              <a:tailEnd type="none" w="sm" len="sm"/>
            </a:ln>
          </p:spPr>
        </p:cxnSp>
        <p:cxnSp>
          <p:nvCxnSpPr>
            <p:cNvPr id="301" name="Google Shape;301;p21"/>
            <p:cNvCxnSpPr/>
            <p:nvPr/>
          </p:nvCxnSpPr>
          <p:spPr>
            <a:xfrm>
              <a:off x="16613" y="6143407"/>
              <a:ext cx="12192000" cy="0"/>
            </a:xfrm>
            <a:prstGeom prst="straightConnector1">
              <a:avLst/>
            </a:prstGeom>
            <a:noFill/>
            <a:ln w="12700" cap="flat" cmpd="sng">
              <a:solidFill>
                <a:srgbClr val="BCBCBC">
                  <a:alpha val="29803"/>
                </a:srgbClr>
              </a:solidFill>
              <a:prstDash val="dot"/>
              <a:miter lim="800000"/>
              <a:headEnd type="none" w="sm" len="sm"/>
              <a:tailEnd type="none" w="sm" len="sm"/>
            </a:ln>
          </p:spPr>
        </p:cxnSp>
        <p:cxnSp>
          <p:nvCxnSpPr>
            <p:cNvPr id="302" name="Google Shape;302;p21"/>
            <p:cNvCxnSpPr/>
            <p:nvPr/>
          </p:nvCxnSpPr>
          <p:spPr>
            <a:xfrm>
              <a:off x="684225" y="171716"/>
              <a:ext cx="0" cy="6511464"/>
            </a:xfrm>
            <a:prstGeom prst="straightConnector1">
              <a:avLst/>
            </a:prstGeom>
            <a:noFill/>
            <a:ln w="12700" cap="flat" cmpd="sng">
              <a:solidFill>
                <a:srgbClr val="BCBCBC">
                  <a:alpha val="29803"/>
                </a:srgbClr>
              </a:solidFill>
              <a:prstDash val="dot"/>
              <a:miter lim="800000"/>
              <a:headEnd type="none" w="sm" len="sm"/>
              <a:tailEnd type="none" w="sm" len="sm"/>
            </a:ln>
          </p:spPr>
        </p:cxnSp>
        <p:cxnSp>
          <p:nvCxnSpPr>
            <p:cNvPr id="303" name="Google Shape;303;p21"/>
            <p:cNvCxnSpPr/>
            <p:nvPr/>
          </p:nvCxnSpPr>
          <p:spPr>
            <a:xfrm>
              <a:off x="11508412" y="173267"/>
              <a:ext cx="0" cy="6511464"/>
            </a:xfrm>
            <a:prstGeom prst="straightConnector1">
              <a:avLst/>
            </a:prstGeom>
            <a:noFill/>
            <a:ln w="12700" cap="flat" cmpd="sng">
              <a:solidFill>
                <a:srgbClr val="BCBCBC">
                  <a:alpha val="29803"/>
                </a:srgbClr>
              </a:solidFill>
              <a:prstDash val="dot"/>
              <a:miter lim="800000"/>
              <a:headEnd type="none" w="sm" len="sm"/>
              <a:tailEnd type="none" w="sm" len="sm"/>
            </a:ln>
          </p:spPr>
        </p:cxnSp>
      </p:grpSp>
      <p:sp>
        <p:nvSpPr>
          <p:cNvPr id="304" name="Google Shape;304;p21"/>
          <p:cNvSpPr/>
          <p:nvPr/>
        </p:nvSpPr>
        <p:spPr>
          <a:xfrm rot="-2700000">
            <a:off x="7770390" y="-287370"/>
            <a:ext cx="568289" cy="568289"/>
          </a:xfrm>
          <a:prstGeom prst="rtTriangle">
            <a:avLst/>
          </a:prstGeom>
          <a:solidFill>
            <a:schemeClr val="accent1">
              <a:alpha val="4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305" name="Google Shape;305;p21"/>
          <p:cNvSpPr txBox="1">
            <a:spLocks noGrp="1"/>
          </p:cNvSpPr>
          <p:nvPr>
            <p:ph type="title"/>
          </p:nvPr>
        </p:nvSpPr>
        <p:spPr>
          <a:xfrm rot="5400000">
            <a:off x="6842413" y="1580976"/>
            <a:ext cx="5026597" cy="3295876"/>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6" name="Google Shape;306;p21"/>
          <p:cNvSpPr txBox="1">
            <a:spLocks noGrp="1"/>
          </p:cNvSpPr>
          <p:nvPr>
            <p:ph type="body" idx="1"/>
          </p:nvPr>
        </p:nvSpPr>
        <p:spPr>
          <a:xfrm rot="5400000">
            <a:off x="1555514" y="-156309"/>
            <a:ext cx="5026597" cy="6770448"/>
          </a:xfrm>
          <a:prstGeom prst="rect">
            <a:avLst/>
          </a:prstGeom>
          <a:noFill/>
          <a:ln>
            <a:noFill/>
          </a:ln>
        </p:spPr>
        <p:txBody>
          <a:bodyPr spcFirstLastPara="1" wrap="square" lIns="91425" tIns="45700" rIns="91425" bIns="45700" anchor="t" anchorCtr="0">
            <a:normAutofit/>
          </a:bodyPr>
          <a:lstStyle>
            <a:lvl1pPr marL="457200" lvl="0" indent="-314325" algn="l">
              <a:lnSpc>
                <a:spcPct val="110000"/>
              </a:lnSpc>
              <a:spcBef>
                <a:spcPts val="1000"/>
              </a:spcBef>
              <a:spcAft>
                <a:spcPts val="0"/>
              </a:spcAft>
              <a:buSzPts val="1350"/>
              <a:buChar char="▪"/>
              <a:defRPr/>
            </a:lvl1pPr>
            <a:lvl2pPr marL="914400" lvl="1" indent="-314325" algn="l">
              <a:lnSpc>
                <a:spcPct val="110000"/>
              </a:lnSpc>
              <a:spcBef>
                <a:spcPts val="500"/>
              </a:spcBef>
              <a:spcAft>
                <a:spcPts val="0"/>
              </a:spcAft>
              <a:buSzPts val="1350"/>
              <a:buChar char="▪"/>
              <a:defRPr/>
            </a:lvl2pPr>
            <a:lvl3pPr marL="1371600" lvl="2" indent="-314325" algn="l">
              <a:lnSpc>
                <a:spcPct val="110000"/>
              </a:lnSpc>
              <a:spcBef>
                <a:spcPts val="500"/>
              </a:spcBef>
              <a:spcAft>
                <a:spcPts val="0"/>
              </a:spcAft>
              <a:buSzPts val="1350"/>
              <a:buChar char="▪"/>
              <a:defRPr/>
            </a:lvl3pPr>
            <a:lvl4pPr marL="1828800" lvl="3" indent="-314325" algn="l">
              <a:lnSpc>
                <a:spcPct val="110000"/>
              </a:lnSpc>
              <a:spcBef>
                <a:spcPts val="500"/>
              </a:spcBef>
              <a:spcAft>
                <a:spcPts val="0"/>
              </a:spcAft>
              <a:buSzPts val="1350"/>
              <a:buChar char="▪"/>
              <a:defRPr/>
            </a:lvl4pPr>
            <a:lvl5pPr marL="2286000" lvl="4" indent="-314325" algn="l">
              <a:lnSpc>
                <a:spcPct val="110000"/>
              </a:lnSpc>
              <a:spcBef>
                <a:spcPts val="500"/>
              </a:spcBef>
              <a:spcAft>
                <a:spcPts val="0"/>
              </a:spcAft>
              <a:buSzPts val="135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07" name="Google Shape;307;p21"/>
          <p:cNvSpPr txBox="1">
            <a:spLocks noGrp="1"/>
          </p:cNvSpPr>
          <p:nvPr>
            <p:ph type="dt" idx="10"/>
          </p:nvPr>
        </p:nvSpPr>
        <p:spPr>
          <a:xfrm>
            <a:off x="683587" y="6215870"/>
            <a:ext cx="3843779" cy="417126"/>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8" name="Google Shape;308;p21"/>
          <p:cNvSpPr txBox="1">
            <a:spLocks noGrp="1"/>
          </p:cNvSpPr>
          <p:nvPr>
            <p:ph type="ftr" idx="11"/>
          </p:nvPr>
        </p:nvSpPr>
        <p:spPr>
          <a:xfrm>
            <a:off x="691078" y="236364"/>
            <a:ext cx="4114800" cy="417126"/>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9" name="Google Shape;309;p21"/>
          <p:cNvSpPr txBox="1">
            <a:spLocks noGrp="1"/>
          </p:cNvSpPr>
          <p:nvPr>
            <p:ph type="sldNum" idx="12"/>
          </p:nvPr>
        </p:nvSpPr>
        <p:spPr>
          <a:xfrm>
            <a:off x="11003649" y="6215870"/>
            <a:ext cx="979151" cy="417126"/>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83"/>
        <p:cNvGrpSpPr/>
        <p:nvPr/>
      </p:nvGrpSpPr>
      <p:grpSpPr>
        <a:xfrm>
          <a:off x="0" y="0"/>
          <a:ext cx="0" cy="0"/>
          <a:chOff x="0" y="0"/>
          <a:chExt cx="0" cy="0"/>
        </a:xfrm>
      </p:grpSpPr>
      <p:sp>
        <p:nvSpPr>
          <p:cNvPr id="84" name="Google Shape;84;p12"/>
          <p:cNvSpPr txBox="1">
            <a:spLocks noGrp="1"/>
          </p:cNvSpPr>
          <p:nvPr>
            <p:ph type="title"/>
          </p:nvPr>
        </p:nvSpPr>
        <p:spPr>
          <a:xfrm>
            <a:off x="691079" y="725951"/>
            <a:ext cx="10325000" cy="1442463"/>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5" name="Google Shape;85;p12"/>
          <p:cNvSpPr txBox="1">
            <a:spLocks noGrp="1"/>
          </p:cNvSpPr>
          <p:nvPr>
            <p:ph type="body" idx="1"/>
          </p:nvPr>
        </p:nvSpPr>
        <p:spPr>
          <a:xfrm>
            <a:off x="691079" y="2340131"/>
            <a:ext cx="10325000" cy="3564436"/>
          </a:xfrm>
          <a:prstGeom prst="rect">
            <a:avLst/>
          </a:prstGeom>
          <a:noFill/>
          <a:ln>
            <a:noFill/>
          </a:ln>
        </p:spPr>
        <p:txBody>
          <a:bodyPr spcFirstLastPara="1" wrap="square" lIns="91425" tIns="45700" rIns="91425" bIns="45700" anchor="t" anchorCtr="0">
            <a:normAutofit/>
          </a:bodyPr>
          <a:lstStyle>
            <a:lvl1pPr marL="457200" lvl="0" indent="-314325" algn="l">
              <a:lnSpc>
                <a:spcPct val="110000"/>
              </a:lnSpc>
              <a:spcBef>
                <a:spcPts val="1000"/>
              </a:spcBef>
              <a:spcAft>
                <a:spcPts val="0"/>
              </a:spcAft>
              <a:buSzPts val="1350"/>
              <a:buChar char="▪"/>
              <a:defRPr/>
            </a:lvl1pPr>
            <a:lvl2pPr marL="914400" lvl="1" indent="-314325" algn="l">
              <a:lnSpc>
                <a:spcPct val="110000"/>
              </a:lnSpc>
              <a:spcBef>
                <a:spcPts val="500"/>
              </a:spcBef>
              <a:spcAft>
                <a:spcPts val="0"/>
              </a:spcAft>
              <a:buSzPts val="1350"/>
              <a:buChar char="▪"/>
              <a:defRPr/>
            </a:lvl2pPr>
            <a:lvl3pPr marL="1371600" lvl="2" indent="-314325" algn="l">
              <a:lnSpc>
                <a:spcPct val="110000"/>
              </a:lnSpc>
              <a:spcBef>
                <a:spcPts val="500"/>
              </a:spcBef>
              <a:spcAft>
                <a:spcPts val="0"/>
              </a:spcAft>
              <a:buSzPts val="1350"/>
              <a:buChar char="▪"/>
              <a:defRPr/>
            </a:lvl3pPr>
            <a:lvl4pPr marL="1828800" lvl="3" indent="-314325" algn="l">
              <a:lnSpc>
                <a:spcPct val="110000"/>
              </a:lnSpc>
              <a:spcBef>
                <a:spcPts val="500"/>
              </a:spcBef>
              <a:spcAft>
                <a:spcPts val="0"/>
              </a:spcAft>
              <a:buSzPts val="1350"/>
              <a:buChar char="▪"/>
              <a:defRPr/>
            </a:lvl4pPr>
            <a:lvl5pPr marL="2286000" lvl="4" indent="-314325" algn="l">
              <a:lnSpc>
                <a:spcPct val="110000"/>
              </a:lnSpc>
              <a:spcBef>
                <a:spcPts val="500"/>
              </a:spcBef>
              <a:spcAft>
                <a:spcPts val="0"/>
              </a:spcAft>
              <a:buSzPts val="135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6" name="Google Shape;86;p12"/>
          <p:cNvSpPr txBox="1">
            <a:spLocks noGrp="1"/>
          </p:cNvSpPr>
          <p:nvPr>
            <p:ph type="dt" idx="10"/>
          </p:nvPr>
        </p:nvSpPr>
        <p:spPr>
          <a:xfrm>
            <a:off x="683587" y="6215870"/>
            <a:ext cx="3843779" cy="417126"/>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7" name="Google Shape;87;p12"/>
          <p:cNvSpPr txBox="1">
            <a:spLocks noGrp="1"/>
          </p:cNvSpPr>
          <p:nvPr>
            <p:ph type="ftr" idx="11"/>
          </p:nvPr>
        </p:nvSpPr>
        <p:spPr>
          <a:xfrm>
            <a:off x="691078" y="236364"/>
            <a:ext cx="4114800" cy="417126"/>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12"/>
          <p:cNvSpPr txBox="1">
            <a:spLocks noGrp="1"/>
          </p:cNvSpPr>
          <p:nvPr>
            <p:ph type="sldNum" idx="12"/>
          </p:nvPr>
        </p:nvSpPr>
        <p:spPr>
          <a:xfrm>
            <a:off x="11003649" y="6215870"/>
            <a:ext cx="979151" cy="417126"/>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89"/>
        <p:cNvGrpSpPr/>
        <p:nvPr/>
      </p:nvGrpSpPr>
      <p:grpSpPr>
        <a:xfrm>
          <a:off x="0" y="0"/>
          <a:ext cx="0" cy="0"/>
          <a:chOff x="0" y="0"/>
          <a:chExt cx="0" cy="0"/>
        </a:xfrm>
      </p:grpSpPr>
      <p:grpSp>
        <p:nvGrpSpPr>
          <p:cNvPr id="90" name="Google Shape;90;p13"/>
          <p:cNvGrpSpPr/>
          <p:nvPr/>
        </p:nvGrpSpPr>
        <p:grpSpPr>
          <a:xfrm>
            <a:off x="-6214" y="-1"/>
            <a:ext cx="12214827" cy="6858000"/>
            <a:chOff x="-6214" y="-1"/>
            <a:chExt cx="12214827" cy="6858000"/>
          </a:xfrm>
        </p:grpSpPr>
        <p:cxnSp>
          <p:nvCxnSpPr>
            <p:cNvPr id="91" name="Google Shape;91;p13"/>
            <p:cNvCxnSpPr/>
            <p:nvPr/>
          </p:nvCxnSpPr>
          <p:spPr>
            <a:xfrm>
              <a:off x="-6214" y="6686283"/>
              <a:ext cx="12192000" cy="0"/>
            </a:xfrm>
            <a:prstGeom prst="straightConnector1">
              <a:avLst/>
            </a:prstGeom>
            <a:noFill/>
            <a:ln w="12700" cap="flat" cmpd="sng">
              <a:solidFill>
                <a:srgbClr val="BCBCBC">
                  <a:alpha val="29803"/>
                </a:srgbClr>
              </a:solidFill>
              <a:prstDash val="dot"/>
              <a:miter lim="800000"/>
              <a:headEnd type="none" w="sm" len="sm"/>
              <a:tailEnd type="none" w="sm" len="sm"/>
            </a:ln>
          </p:spPr>
        </p:cxnSp>
        <p:cxnSp>
          <p:nvCxnSpPr>
            <p:cNvPr id="92" name="Google Shape;92;p13"/>
            <p:cNvCxnSpPr/>
            <p:nvPr/>
          </p:nvCxnSpPr>
          <p:spPr>
            <a:xfrm>
              <a:off x="0" y="-1"/>
              <a:ext cx="0" cy="6858000"/>
            </a:xfrm>
            <a:prstGeom prst="straightConnector1">
              <a:avLst/>
            </a:prstGeom>
            <a:noFill/>
            <a:ln w="12700" cap="flat" cmpd="sng">
              <a:solidFill>
                <a:srgbClr val="BCBCBC">
                  <a:alpha val="29803"/>
                </a:srgbClr>
              </a:solidFill>
              <a:prstDash val="dot"/>
              <a:miter lim="800000"/>
              <a:headEnd type="none" w="sm" len="sm"/>
              <a:tailEnd type="none" w="sm" len="sm"/>
            </a:ln>
          </p:spPr>
        </p:cxnSp>
        <p:cxnSp>
          <p:nvCxnSpPr>
            <p:cNvPr id="93" name="Google Shape;93;p13"/>
            <p:cNvCxnSpPr/>
            <p:nvPr/>
          </p:nvCxnSpPr>
          <p:spPr>
            <a:xfrm>
              <a:off x="11993258" y="-1"/>
              <a:ext cx="0" cy="6858000"/>
            </a:xfrm>
            <a:prstGeom prst="straightConnector1">
              <a:avLst/>
            </a:prstGeom>
            <a:noFill/>
            <a:ln w="12700" cap="flat" cmpd="sng">
              <a:solidFill>
                <a:srgbClr val="BCBCBC">
                  <a:alpha val="29803"/>
                </a:srgbClr>
              </a:solidFill>
              <a:prstDash val="dot"/>
              <a:miter lim="800000"/>
              <a:headEnd type="none" w="sm" len="sm"/>
              <a:tailEnd type="none" w="sm" len="sm"/>
            </a:ln>
          </p:spPr>
        </p:cxnSp>
        <p:cxnSp>
          <p:nvCxnSpPr>
            <p:cNvPr id="94" name="Google Shape;94;p13"/>
            <p:cNvCxnSpPr/>
            <p:nvPr/>
          </p:nvCxnSpPr>
          <p:spPr>
            <a:xfrm>
              <a:off x="192528" y="-1"/>
              <a:ext cx="0" cy="6858000"/>
            </a:xfrm>
            <a:prstGeom prst="straightConnector1">
              <a:avLst/>
            </a:prstGeom>
            <a:noFill/>
            <a:ln w="12700" cap="flat" cmpd="sng">
              <a:solidFill>
                <a:srgbClr val="BCBCBC">
                  <a:alpha val="29803"/>
                </a:srgbClr>
              </a:solidFill>
              <a:prstDash val="dot"/>
              <a:miter lim="800000"/>
              <a:headEnd type="none" w="sm" len="sm"/>
              <a:tailEnd type="none" w="sm" len="sm"/>
            </a:ln>
          </p:spPr>
        </p:cxnSp>
        <p:cxnSp>
          <p:nvCxnSpPr>
            <p:cNvPr id="95" name="Google Shape;95;p13"/>
            <p:cNvCxnSpPr/>
            <p:nvPr/>
          </p:nvCxnSpPr>
          <p:spPr>
            <a:xfrm>
              <a:off x="1175922" y="-1"/>
              <a:ext cx="0" cy="6858000"/>
            </a:xfrm>
            <a:prstGeom prst="straightConnector1">
              <a:avLst/>
            </a:prstGeom>
            <a:noFill/>
            <a:ln w="12700" cap="flat" cmpd="sng">
              <a:solidFill>
                <a:srgbClr val="BCBCBC">
                  <a:alpha val="29803"/>
                </a:srgbClr>
              </a:solidFill>
              <a:prstDash val="dot"/>
              <a:miter lim="800000"/>
              <a:headEnd type="none" w="sm" len="sm"/>
              <a:tailEnd type="none" w="sm" len="sm"/>
            </a:ln>
          </p:spPr>
        </p:cxnSp>
        <p:cxnSp>
          <p:nvCxnSpPr>
            <p:cNvPr id="96" name="Google Shape;96;p13"/>
            <p:cNvCxnSpPr/>
            <p:nvPr/>
          </p:nvCxnSpPr>
          <p:spPr>
            <a:xfrm>
              <a:off x="2159316" y="-1"/>
              <a:ext cx="0" cy="6858000"/>
            </a:xfrm>
            <a:prstGeom prst="straightConnector1">
              <a:avLst/>
            </a:prstGeom>
            <a:noFill/>
            <a:ln w="12700" cap="flat" cmpd="sng">
              <a:solidFill>
                <a:srgbClr val="BCBCBC">
                  <a:alpha val="29803"/>
                </a:srgbClr>
              </a:solidFill>
              <a:prstDash val="dot"/>
              <a:miter lim="800000"/>
              <a:headEnd type="none" w="sm" len="sm"/>
              <a:tailEnd type="none" w="sm" len="sm"/>
            </a:ln>
          </p:spPr>
        </p:cxnSp>
        <p:cxnSp>
          <p:nvCxnSpPr>
            <p:cNvPr id="97" name="Google Shape;97;p13"/>
            <p:cNvCxnSpPr/>
            <p:nvPr/>
          </p:nvCxnSpPr>
          <p:spPr>
            <a:xfrm>
              <a:off x="3142710" y="-1"/>
              <a:ext cx="0" cy="6858000"/>
            </a:xfrm>
            <a:prstGeom prst="straightConnector1">
              <a:avLst/>
            </a:prstGeom>
            <a:noFill/>
            <a:ln w="12700" cap="flat" cmpd="sng">
              <a:solidFill>
                <a:srgbClr val="BCBCBC">
                  <a:alpha val="29803"/>
                </a:srgbClr>
              </a:solidFill>
              <a:prstDash val="dot"/>
              <a:miter lim="800000"/>
              <a:headEnd type="none" w="sm" len="sm"/>
              <a:tailEnd type="none" w="sm" len="sm"/>
            </a:ln>
          </p:spPr>
        </p:cxnSp>
        <p:cxnSp>
          <p:nvCxnSpPr>
            <p:cNvPr id="98" name="Google Shape;98;p13"/>
            <p:cNvCxnSpPr/>
            <p:nvPr/>
          </p:nvCxnSpPr>
          <p:spPr>
            <a:xfrm>
              <a:off x="4126104" y="-1"/>
              <a:ext cx="0" cy="6858000"/>
            </a:xfrm>
            <a:prstGeom prst="straightConnector1">
              <a:avLst/>
            </a:prstGeom>
            <a:noFill/>
            <a:ln w="12700" cap="flat" cmpd="sng">
              <a:solidFill>
                <a:srgbClr val="BCBCBC">
                  <a:alpha val="29803"/>
                </a:srgbClr>
              </a:solidFill>
              <a:prstDash val="dot"/>
              <a:miter lim="800000"/>
              <a:headEnd type="none" w="sm" len="sm"/>
              <a:tailEnd type="none" w="sm" len="sm"/>
            </a:ln>
          </p:spPr>
        </p:cxnSp>
        <p:cxnSp>
          <p:nvCxnSpPr>
            <p:cNvPr id="99" name="Google Shape;99;p13"/>
            <p:cNvCxnSpPr/>
            <p:nvPr/>
          </p:nvCxnSpPr>
          <p:spPr>
            <a:xfrm>
              <a:off x="5109498" y="-1"/>
              <a:ext cx="0" cy="6858000"/>
            </a:xfrm>
            <a:prstGeom prst="straightConnector1">
              <a:avLst/>
            </a:prstGeom>
            <a:noFill/>
            <a:ln w="12700" cap="flat" cmpd="sng">
              <a:solidFill>
                <a:srgbClr val="BCBCBC">
                  <a:alpha val="29803"/>
                </a:srgbClr>
              </a:solidFill>
              <a:prstDash val="dot"/>
              <a:miter lim="800000"/>
              <a:headEnd type="none" w="sm" len="sm"/>
              <a:tailEnd type="none" w="sm" len="sm"/>
            </a:ln>
          </p:spPr>
        </p:cxnSp>
        <p:cxnSp>
          <p:nvCxnSpPr>
            <p:cNvPr id="100" name="Google Shape;100;p13"/>
            <p:cNvCxnSpPr/>
            <p:nvPr/>
          </p:nvCxnSpPr>
          <p:spPr>
            <a:xfrm>
              <a:off x="6092892" y="-1"/>
              <a:ext cx="0" cy="6858000"/>
            </a:xfrm>
            <a:prstGeom prst="straightConnector1">
              <a:avLst/>
            </a:prstGeom>
            <a:noFill/>
            <a:ln w="12700" cap="flat" cmpd="sng">
              <a:solidFill>
                <a:srgbClr val="BCBCBC">
                  <a:alpha val="29803"/>
                </a:srgbClr>
              </a:solidFill>
              <a:prstDash val="dot"/>
              <a:miter lim="800000"/>
              <a:headEnd type="none" w="sm" len="sm"/>
              <a:tailEnd type="none" w="sm" len="sm"/>
            </a:ln>
          </p:spPr>
        </p:cxnSp>
        <p:cxnSp>
          <p:nvCxnSpPr>
            <p:cNvPr id="101" name="Google Shape;101;p13"/>
            <p:cNvCxnSpPr/>
            <p:nvPr/>
          </p:nvCxnSpPr>
          <p:spPr>
            <a:xfrm>
              <a:off x="7076286" y="-1"/>
              <a:ext cx="0" cy="6858000"/>
            </a:xfrm>
            <a:prstGeom prst="straightConnector1">
              <a:avLst/>
            </a:prstGeom>
            <a:noFill/>
            <a:ln w="12700" cap="flat" cmpd="sng">
              <a:solidFill>
                <a:srgbClr val="BCBCBC">
                  <a:alpha val="29803"/>
                </a:srgbClr>
              </a:solidFill>
              <a:prstDash val="dot"/>
              <a:miter lim="800000"/>
              <a:headEnd type="none" w="sm" len="sm"/>
              <a:tailEnd type="none" w="sm" len="sm"/>
            </a:ln>
          </p:spPr>
        </p:cxnSp>
        <p:cxnSp>
          <p:nvCxnSpPr>
            <p:cNvPr id="102" name="Google Shape;102;p13"/>
            <p:cNvCxnSpPr/>
            <p:nvPr/>
          </p:nvCxnSpPr>
          <p:spPr>
            <a:xfrm>
              <a:off x="8059680" y="-1"/>
              <a:ext cx="0" cy="6858000"/>
            </a:xfrm>
            <a:prstGeom prst="straightConnector1">
              <a:avLst/>
            </a:prstGeom>
            <a:noFill/>
            <a:ln w="12700" cap="flat" cmpd="sng">
              <a:solidFill>
                <a:srgbClr val="BCBCBC">
                  <a:alpha val="29803"/>
                </a:srgbClr>
              </a:solidFill>
              <a:prstDash val="dot"/>
              <a:miter lim="800000"/>
              <a:headEnd type="none" w="sm" len="sm"/>
              <a:tailEnd type="none" w="sm" len="sm"/>
            </a:ln>
          </p:spPr>
        </p:cxnSp>
        <p:cxnSp>
          <p:nvCxnSpPr>
            <p:cNvPr id="103" name="Google Shape;103;p13"/>
            <p:cNvCxnSpPr/>
            <p:nvPr/>
          </p:nvCxnSpPr>
          <p:spPr>
            <a:xfrm>
              <a:off x="9043074" y="-1"/>
              <a:ext cx="0" cy="6858000"/>
            </a:xfrm>
            <a:prstGeom prst="straightConnector1">
              <a:avLst/>
            </a:prstGeom>
            <a:noFill/>
            <a:ln w="12700" cap="flat" cmpd="sng">
              <a:solidFill>
                <a:srgbClr val="BCBCBC">
                  <a:alpha val="29803"/>
                </a:srgbClr>
              </a:solidFill>
              <a:prstDash val="dot"/>
              <a:miter lim="800000"/>
              <a:headEnd type="none" w="sm" len="sm"/>
              <a:tailEnd type="none" w="sm" len="sm"/>
            </a:ln>
          </p:spPr>
        </p:cxnSp>
        <p:cxnSp>
          <p:nvCxnSpPr>
            <p:cNvPr id="104" name="Google Shape;104;p13"/>
            <p:cNvCxnSpPr/>
            <p:nvPr/>
          </p:nvCxnSpPr>
          <p:spPr>
            <a:xfrm>
              <a:off x="10026468" y="-1"/>
              <a:ext cx="0" cy="6858000"/>
            </a:xfrm>
            <a:prstGeom prst="straightConnector1">
              <a:avLst/>
            </a:prstGeom>
            <a:noFill/>
            <a:ln w="12700" cap="flat" cmpd="sng">
              <a:solidFill>
                <a:srgbClr val="BCBCBC">
                  <a:alpha val="29803"/>
                </a:srgbClr>
              </a:solidFill>
              <a:prstDash val="dot"/>
              <a:miter lim="800000"/>
              <a:headEnd type="none" w="sm" len="sm"/>
              <a:tailEnd type="none" w="sm" len="sm"/>
            </a:ln>
          </p:spPr>
        </p:cxnSp>
        <p:cxnSp>
          <p:nvCxnSpPr>
            <p:cNvPr id="105" name="Google Shape;105;p13"/>
            <p:cNvCxnSpPr/>
            <p:nvPr/>
          </p:nvCxnSpPr>
          <p:spPr>
            <a:xfrm>
              <a:off x="11009862" y="-1"/>
              <a:ext cx="0" cy="6858000"/>
            </a:xfrm>
            <a:prstGeom prst="straightConnector1">
              <a:avLst/>
            </a:prstGeom>
            <a:noFill/>
            <a:ln w="12700" cap="flat" cmpd="sng">
              <a:solidFill>
                <a:srgbClr val="BCBCBC">
                  <a:alpha val="29803"/>
                </a:srgbClr>
              </a:solidFill>
              <a:prstDash val="dot"/>
              <a:miter lim="800000"/>
              <a:headEnd type="none" w="sm" len="sm"/>
              <a:tailEnd type="none" w="sm" len="sm"/>
            </a:ln>
          </p:spPr>
        </p:cxnSp>
        <p:cxnSp>
          <p:nvCxnSpPr>
            <p:cNvPr id="106" name="Google Shape;106;p13"/>
            <p:cNvCxnSpPr/>
            <p:nvPr/>
          </p:nvCxnSpPr>
          <p:spPr>
            <a:xfrm>
              <a:off x="12185786" y="-1"/>
              <a:ext cx="0" cy="6858000"/>
            </a:xfrm>
            <a:prstGeom prst="straightConnector1">
              <a:avLst/>
            </a:prstGeom>
            <a:noFill/>
            <a:ln w="12700" cap="flat" cmpd="sng">
              <a:solidFill>
                <a:srgbClr val="BCBCBC">
                  <a:alpha val="29803"/>
                </a:srgbClr>
              </a:solidFill>
              <a:prstDash val="dot"/>
              <a:miter lim="800000"/>
              <a:headEnd type="none" w="sm" len="sm"/>
              <a:tailEnd type="none" w="sm" len="sm"/>
            </a:ln>
          </p:spPr>
        </p:cxnSp>
        <p:cxnSp>
          <p:nvCxnSpPr>
            <p:cNvPr id="107" name="Google Shape;107;p13"/>
            <p:cNvCxnSpPr/>
            <p:nvPr/>
          </p:nvCxnSpPr>
          <p:spPr>
            <a:xfrm>
              <a:off x="0" y="171716"/>
              <a:ext cx="12192000" cy="0"/>
            </a:xfrm>
            <a:prstGeom prst="straightConnector1">
              <a:avLst/>
            </a:prstGeom>
            <a:noFill/>
            <a:ln w="12700" cap="flat" cmpd="sng">
              <a:solidFill>
                <a:srgbClr val="BCBCBC">
                  <a:alpha val="29803"/>
                </a:srgbClr>
              </a:solidFill>
              <a:prstDash val="dot"/>
              <a:miter lim="800000"/>
              <a:headEnd type="none" w="sm" len="sm"/>
              <a:tailEnd type="none" w="sm" len="sm"/>
            </a:ln>
          </p:spPr>
        </p:cxnSp>
        <p:cxnSp>
          <p:nvCxnSpPr>
            <p:cNvPr id="108" name="Google Shape;108;p13"/>
            <p:cNvCxnSpPr/>
            <p:nvPr/>
          </p:nvCxnSpPr>
          <p:spPr>
            <a:xfrm>
              <a:off x="0" y="714597"/>
              <a:ext cx="12192000" cy="0"/>
            </a:xfrm>
            <a:prstGeom prst="straightConnector1">
              <a:avLst/>
            </a:prstGeom>
            <a:noFill/>
            <a:ln w="12700" cap="flat" cmpd="sng">
              <a:solidFill>
                <a:srgbClr val="BCBCBC">
                  <a:alpha val="29803"/>
                </a:srgbClr>
              </a:solidFill>
              <a:prstDash val="dot"/>
              <a:miter lim="800000"/>
              <a:headEnd type="none" w="sm" len="sm"/>
              <a:tailEnd type="none" w="sm" len="sm"/>
            </a:ln>
          </p:spPr>
        </p:cxnSp>
        <p:cxnSp>
          <p:nvCxnSpPr>
            <p:cNvPr id="109" name="Google Shape;109;p13"/>
            <p:cNvCxnSpPr/>
            <p:nvPr/>
          </p:nvCxnSpPr>
          <p:spPr>
            <a:xfrm>
              <a:off x="0" y="1257478"/>
              <a:ext cx="12192000" cy="0"/>
            </a:xfrm>
            <a:prstGeom prst="straightConnector1">
              <a:avLst/>
            </a:prstGeom>
            <a:noFill/>
            <a:ln w="12700" cap="flat" cmpd="sng">
              <a:solidFill>
                <a:srgbClr val="BCBCBC">
                  <a:alpha val="29803"/>
                </a:srgbClr>
              </a:solidFill>
              <a:prstDash val="dot"/>
              <a:miter lim="800000"/>
              <a:headEnd type="none" w="sm" len="sm"/>
              <a:tailEnd type="none" w="sm" len="sm"/>
            </a:ln>
          </p:spPr>
        </p:cxnSp>
        <p:cxnSp>
          <p:nvCxnSpPr>
            <p:cNvPr id="110" name="Google Shape;110;p13"/>
            <p:cNvCxnSpPr/>
            <p:nvPr/>
          </p:nvCxnSpPr>
          <p:spPr>
            <a:xfrm>
              <a:off x="0" y="1800359"/>
              <a:ext cx="12192000" cy="0"/>
            </a:xfrm>
            <a:prstGeom prst="straightConnector1">
              <a:avLst/>
            </a:prstGeom>
            <a:noFill/>
            <a:ln w="12700" cap="flat" cmpd="sng">
              <a:solidFill>
                <a:srgbClr val="BCBCBC">
                  <a:alpha val="29803"/>
                </a:srgbClr>
              </a:solidFill>
              <a:prstDash val="dot"/>
              <a:miter lim="800000"/>
              <a:headEnd type="none" w="sm" len="sm"/>
              <a:tailEnd type="none" w="sm" len="sm"/>
            </a:ln>
          </p:spPr>
        </p:cxnSp>
        <p:cxnSp>
          <p:nvCxnSpPr>
            <p:cNvPr id="111" name="Google Shape;111;p13"/>
            <p:cNvCxnSpPr/>
            <p:nvPr/>
          </p:nvCxnSpPr>
          <p:spPr>
            <a:xfrm>
              <a:off x="0" y="2343240"/>
              <a:ext cx="12192000" cy="0"/>
            </a:xfrm>
            <a:prstGeom prst="straightConnector1">
              <a:avLst/>
            </a:prstGeom>
            <a:noFill/>
            <a:ln w="12700" cap="flat" cmpd="sng">
              <a:solidFill>
                <a:srgbClr val="BCBCBC">
                  <a:alpha val="29803"/>
                </a:srgbClr>
              </a:solidFill>
              <a:prstDash val="dot"/>
              <a:miter lim="800000"/>
              <a:headEnd type="none" w="sm" len="sm"/>
              <a:tailEnd type="none" w="sm" len="sm"/>
            </a:ln>
          </p:spPr>
        </p:cxnSp>
        <p:cxnSp>
          <p:nvCxnSpPr>
            <p:cNvPr id="112" name="Google Shape;112;p13"/>
            <p:cNvCxnSpPr/>
            <p:nvPr/>
          </p:nvCxnSpPr>
          <p:spPr>
            <a:xfrm>
              <a:off x="0" y="2886121"/>
              <a:ext cx="12192000" cy="0"/>
            </a:xfrm>
            <a:prstGeom prst="straightConnector1">
              <a:avLst/>
            </a:prstGeom>
            <a:noFill/>
            <a:ln w="12700" cap="flat" cmpd="sng">
              <a:solidFill>
                <a:srgbClr val="BCBCBC">
                  <a:alpha val="29803"/>
                </a:srgbClr>
              </a:solidFill>
              <a:prstDash val="dot"/>
              <a:miter lim="800000"/>
              <a:headEnd type="none" w="sm" len="sm"/>
              <a:tailEnd type="none" w="sm" len="sm"/>
            </a:ln>
          </p:spPr>
        </p:cxnSp>
        <p:cxnSp>
          <p:nvCxnSpPr>
            <p:cNvPr id="113" name="Google Shape;113;p13"/>
            <p:cNvCxnSpPr/>
            <p:nvPr/>
          </p:nvCxnSpPr>
          <p:spPr>
            <a:xfrm>
              <a:off x="0" y="3429002"/>
              <a:ext cx="12192000" cy="0"/>
            </a:xfrm>
            <a:prstGeom prst="straightConnector1">
              <a:avLst/>
            </a:prstGeom>
            <a:noFill/>
            <a:ln w="12700" cap="flat" cmpd="sng">
              <a:solidFill>
                <a:srgbClr val="BCBCBC">
                  <a:alpha val="29803"/>
                </a:srgbClr>
              </a:solidFill>
              <a:prstDash val="dot"/>
              <a:miter lim="800000"/>
              <a:headEnd type="none" w="sm" len="sm"/>
              <a:tailEnd type="none" w="sm" len="sm"/>
            </a:ln>
          </p:spPr>
        </p:cxnSp>
        <p:cxnSp>
          <p:nvCxnSpPr>
            <p:cNvPr id="114" name="Google Shape;114;p13"/>
            <p:cNvCxnSpPr/>
            <p:nvPr/>
          </p:nvCxnSpPr>
          <p:spPr>
            <a:xfrm>
              <a:off x="0" y="3971883"/>
              <a:ext cx="12192000" cy="0"/>
            </a:xfrm>
            <a:prstGeom prst="straightConnector1">
              <a:avLst/>
            </a:prstGeom>
            <a:noFill/>
            <a:ln w="12700" cap="flat" cmpd="sng">
              <a:solidFill>
                <a:srgbClr val="BCBCBC">
                  <a:alpha val="29803"/>
                </a:srgbClr>
              </a:solidFill>
              <a:prstDash val="dot"/>
              <a:miter lim="800000"/>
              <a:headEnd type="none" w="sm" len="sm"/>
              <a:tailEnd type="none" w="sm" len="sm"/>
            </a:ln>
          </p:spPr>
        </p:cxnSp>
        <p:cxnSp>
          <p:nvCxnSpPr>
            <p:cNvPr id="115" name="Google Shape;115;p13"/>
            <p:cNvCxnSpPr/>
            <p:nvPr/>
          </p:nvCxnSpPr>
          <p:spPr>
            <a:xfrm>
              <a:off x="0" y="4514764"/>
              <a:ext cx="12192000" cy="0"/>
            </a:xfrm>
            <a:prstGeom prst="straightConnector1">
              <a:avLst/>
            </a:prstGeom>
            <a:noFill/>
            <a:ln w="12700" cap="flat" cmpd="sng">
              <a:solidFill>
                <a:srgbClr val="BCBCBC">
                  <a:alpha val="29803"/>
                </a:srgbClr>
              </a:solidFill>
              <a:prstDash val="dot"/>
              <a:miter lim="800000"/>
              <a:headEnd type="none" w="sm" len="sm"/>
              <a:tailEnd type="none" w="sm" len="sm"/>
            </a:ln>
          </p:spPr>
        </p:cxnSp>
        <p:cxnSp>
          <p:nvCxnSpPr>
            <p:cNvPr id="116" name="Google Shape;116;p13"/>
            <p:cNvCxnSpPr/>
            <p:nvPr/>
          </p:nvCxnSpPr>
          <p:spPr>
            <a:xfrm>
              <a:off x="0" y="5057645"/>
              <a:ext cx="12192000" cy="0"/>
            </a:xfrm>
            <a:prstGeom prst="straightConnector1">
              <a:avLst/>
            </a:prstGeom>
            <a:noFill/>
            <a:ln w="12700" cap="flat" cmpd="sng">
              <a:solidFill>
                <a:srgbClr val="BCBCBC">
                  <a:alpha val="29803"/>
                </a:srgbClr>
              </a:solidFill>
              <a:prstDash val="dot"/>
              <a:miter lim="800000"/>
              <a:headEnd type="none" w="sm" len="sm"/>
              <a:tailEnd type="none" w="sm" len="sm"/>
            </a:ln>
          </p:spPr>
        </p:cxnSp>
        <p:cxnSp>
          <p:nvCxnSpPr>
            <p:cNvPr id="117" name="Google Shape;117;p13"/>
            <p:cNvCxnSpPr/>
            <p:nvPr/>
          </p:nvCxnSpPr>
          <p:spPr>
            <a:xfrm>
              <a:off x="0" y="5600526"/>
              <a:ext cx="12192000" cy="0"/>
            </a:xfrm>
            <a:prstGeom prst="straightConnector1">
              <a:avLst/>
            </a:prstGeom>
            <a:noFill/>
            <a:ln w="12700" cap="flat" cmpd="sng">
              <a:solidFill>
                <a:srgbClr val="BCBCBC">
                  <a:alpha val="29803"/>
                </a:srgbClr>
              </a:solidFill>
              <a:prstDash val="dot"/>
              <a:miter lim="800000"/>
              <a:headEnd type="none" w="sm" len="sm"/>
              <a:tailEnd type="none" w="sm" len="sm"/>
            </a:ln>
          </p:spPr>
        </p:cxnSp>
        <p:cxnSp>
          <p:nvCxnSpPr>
            <p:cNvPr id="118" name="Google Shape;118;p13"/>
            <p:cNvCxnSpPr/>
            <p:nvPr/>
          </p:nvCxnSpPr>
          <p:spPr>
            <a:xfrm>
              <a:off x="0" y="6857999"/>
              <a:ext cx="12192000" cy="0"/>
            </a:xfrm>
            <a:prstGeom prst="straightConnector1">
              <a:avLst/>
            </a:prstGeom>
            <a:noFill/>
            <a:ln w="12700" cap="flat" cmpd="sng">
              <a:solidFill>
                <a:srgbClr val="BCBCBC">
                  <a:alpha val="29803"/>
                </a:srgbClr>
              </a:solidFill>
              <a:prstDash val="dot"/>
              <a:miter lim="800000"/>
              <a:headEnd type="none" w="sm" len="sm"/>
              <a:tailEnd type="none" w="sm" len="sm"/>
            </a:ln>
          </p:spPr>
        </p:cxnSp>
        <p:cxnSp>
          <p:nvCxnSpPr>
            <p:cNvPr id="119" name="Google Shape;119;p13"/>
            <p:cNvCxnSpPr/>
            <p:nvPr/>
          </p:nvCxnSpPr>
          <p:spPr>
            <a:xfrm>
              <a:off x="16613" y="6143407"/>
              <a:ext cx="12192000" cy="0"/>
            </a:xfrm>
            <a:prstGeom prst="straightConnector1">
              <a:avLst/>
            </a:prstGeom>
            <a:noFill/>
            <a:ln w="12700" cap="flat" cmpd="sng">
              <a:solidFill>
                <a:srgbClr val="BCBCBC">
                  <a:alpha val="29803"/>
                </a:srgbClr>
              </a:solidFill>
              <a:prstDash val="dot"/>
              <a:miter lim="800000"/>
              <a:headEnd type="none" w="sm" len="sm"/>
              <a:tailEnd type="none" w="sm" len="sm"/>
            </a:ln>
          </p:spPr>
        </p:cxnSp>
        <p:cxnSp>
          <p:nvCxnSpPr>
            <p:cNvPr id="120" name="Google Shape;120;p13"/>
            <p:cNvCxnSpPr/>
            <p:nvPr/>
          </p:nvCxnSpPr>
          <p:spPr>
            <a:xfrm>
              <a:off x="684225" y="171716"/>
              <a:ext cx="0" cy="6511464"/>
            </a:xfrm>
            <a:prstGeom prst="straightConnector1">
              <a:avLst/>
            </a:prstGeom>
            <a:noFill/>
            <a:ln w="12700" cap="flat" cmpd="sng">
              <a:solidFill>
                <a:srgbClr val="BCBCBC">
                  <a:alpha val="29803"/>
                </a:srgbClr>
              </a:solidFill>
              <a:prstDash val="dot"/>
              <a:miter lim="800000"/>
              <a:headEnd type="none" w="sm" len="sm"/>
              <a:tailEnd type="none" w="sm" len="sm"/>
            </a:ln>
          </p:spPr>
        </p:cxnSp>
        <p:cxnSp>
          <p:nvCxnSpPr>
            <p:cNvPr id="121" name="Google Shape;121;p13"/>
            <p:cNvCxnSpPr/>
            <p:nvPr/>
          </p:nvCxnSpPr>
          <p:spPr>
            <a:xfrm>
              <a:off x="11508412" y="173267"/>
              <a:ext cx="0" cy="6511464"/>
            </a:xfrm>
            <a:prstGeom prst="straightConnector1">
              <a:avLst/>
            </a:prstGeom>
            <a:noFill/>
            <a:ln w="12700" cap="flat" cmpd="sng">
              <a:solidFill>
                <a:srgbClr val="BCBCBC">
                  <a:alpha val="29803"/>
                </a:srgbClr>
              </a:solidFill>
              <a:prstDash val="dot"/>
              <a:miter lim="800000"/>
              <a:headEnd type="none" w="sm" len="sm"/>
              <a:tailEnd type="none" w="sm" len="sm"/>
            </a:ln>
          </p:spPr>
        </p:cxnSp>
      </p:grpSp>
      <p:sp>
        <p:nvSpPr>
          <p:cNvPr id="122" name="Google Shape;122;p13"/>
          <p:cNvSpPr txBox="1">
            <a:spLocks noGrp="1"/>
          </p:cNvSpPr>
          <p:nvPr>
            <p:ph type="title"/>
          </p:nvPr>
        </p:nvSpPr>
        <p:spPr>
          <a:xfrm>
            <a:off x="691078" y="718115"/>
            <a:ext cx="10312571" cy="2781501"/>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2"/>
              </a:buClr>
              <a:buSzPts val="5400"/>
              <a:buFont typeface="Arial"/>
              <a:buNone/>
              <a:defRPr sz="5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3" name="Google Shape;123;p13"/>
          <p:cNvSpPr txBox="1">
            <a:spLocks noGrp="1"/>
          </p:cNvSpPr>
          <p:nvPr>
            <p:ph type="body" idx="1"/>
          </p:nvPr>
        </p:nvSpPr>
        <p:spPr>
          <a:xfrm>
            <a:off x="691078" y="3753350"/>
            <a:ext cx="10312571" cy="1991572"/>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1000"/>
              </a:spcBef>
              <a:spcAft>
                <a:spcPts val="0"/>
              </a:spcAft>
              <a:buSzPts val="1800"/>
              <a:buNone/>
              <a:defRPr sz="2400">
                <a:solidFill>
                  <a:schemeClr val="dk2"/>
                </a:solidFill>
                <a:latin typeface="Arial"/>
                <a:ea typeface="Arial"/>
                <a:cs typeface="Arial"/>
                <a:sym typeface="Arial"/>
              </a:defRPr>
            </a:lvl1pPr>
            <a:lvl2pPr marL="914400" lvl="1" indent="-228600" algn="l">
              <a:lnSpc>
                <a:spcPct val="110000"/>
              </a:lnSpc>
              <a:spcBef>
                <a:spcPts val="500"/>
              </a:spcBef>
              <a:spcAft>
                <a:spcPts val="0"/>
              </a:spcAft>
              <a:buSzPts val="1500"/>
              <a:buNone/>
              <a:defRPr sz="2000">
                <a:solidFill>
                  <a:srgbClr val="888888"/>
                </a:solidFill>
              </a:defRPr>
            </a:lvl2pPr>
            <a:lvl3pPr marL="1371600" lvl="2" indent="-228600" algn="l">
              <a:lnSpc>
                <a:spcPct val="110000"/>
              </a:lnSpc>
              <a:spcBef>
                <a:spcPts val="500"/>
              </a:spcBef>
              <a:spcAft>
                <a:spcPts val="0"/>
              </a:spcAft>
              <a:buSzPts val="1350"/>
              <a:buNone/>
              <a:defRPr sz="1800">
                <a:solidFill>
                  <a:srgbClr val="888888"/>
                </a:solidFill>
              </a:defRPr>
            </a:lvl3pPr>
            <a:lvl4pPr marL="1828800" lvl="3" indent="-228600" algn="l">
              <a:lnSpc>
                <a:spcPct val="110000"/>
              </a:lnSpc>
              <a:spcBef>
                <a:spcPts val="500"/>
              </a:spcBef>
              <a:spcAft>
                <a:spcPts val="0"/>
              </a:spcAft>
              <a:buSzPts val="1200"/>
              <a:buNone/>
              <a:defRPr sz="1600">
                <a:solidFill>
                  <a:srgbClr val="888888"/>
                </a:solidFill>
              </a:defRPr>
            </a:lvl4pPr>
            <a:lvl5pPr marL="2286000" lvl="4" indent="-228600" algn="l">
              <a:lnSpc>
                <a:spcPct val="110000"/>
              </a:lnSpc>
              <a:spcBef>
                <a:spcPts val="500"/>
              </a:spcBef>
              <a:spcAft>
                <a:spcPts val="0"/>
              </a:spcAft>
              <a:buSzPts val="12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124" name="Google Shape;124;p13"/>
          <p:cNvSpPr/>
          <p:nvPr/>
        </p:nvSpPr>
        <p:spPr>
          <a:xfrm rot="-8100000">
            <a:off x="-281093" y="2607907"/>
            <a:ext cx="568289" cy="568289"/>
          </a:xfrm>
          <a:prstGeom prst="rtTriangle">
            <a:avLst/>
          </a:prstGeom>
          <a:solidFill>
            <a:schemeClr val="accent1">
              <a:alpha val="4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125" name="Google Shape;125;p13"/>
          <p:cNvSpPr txBox="1">
            <a:spLocks noGrp="1"/>
          </p:cNvSpPr>
          <p:nvPr>
            <p:ph type="dt" idx="10"/>
          </p:nvPr>
        </p:nvSpPr>
        <p:spPr>
          <a:xfrm>
            <a:off x="683587" y="6215870"/>
            <a:ext cx="3843779" cy="417126"/>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6" name="Google Shape;126;p13"/>
          <p:cNvSpPr txBox="1">
            <a:spLocks noGrp="1"/>
          </p:cNvSpPr>
          <p:nvPr>
            <p:ph type="ftr" idx="11"/>
          </p:nvPr>
        </p:nvSpPr>
        <p:spPr>
          <a:xfrm>
            <a:off x="691078" y="236364"/>
            <a:ext cx="4114800" cy="417126"/>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7" name="Google Shape;127;p13"/>
          <p:cNvSpPr txBox="1">
            <a:spLocks noGrp="1"/>
          </p:cNvSpPr>
          <p:nvPr>
            <p:ph type="sldNum" idx="12"/>
          </p:nvPr>
        </p:nvSpPr>
        <p:spPr>
          <a:xfrm>
            <a:off x="11003649" y="6215870"/>
            <a:ext cx="979151" cy="417126"/>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28"/>
        <p:cNvGrpSpPr/>
        <p:nvPr/>
      </p:nvGrpSpPr>
      <p:grpSpPr>
        <a:xfrm>
          <a:off x="0" y="0"/>
          <a:ext cx="0" cy="0"/>
          <a:chOff x="0" y="0"/>
          <a:chExt cx="0" cy="0"/>
        </a:xfrm>
      </p:grpSpPr>
      <p:sp>
        <p:nvSpPr>
          <p:cNvPr id="129" name="Google Shape;129;p14"/>
          <p:cNvSpPr txBox="1">
            <a:spLocks noGrp="1"/>
          </p:cNvSpPr>
          <p:nvPr>
            <p:ph type="title"/>
          </p:nvPr>
        </p:nvSpPr>
        <p:spPr>
          <a:xfrm>
            <a:off x="691079" y="725951"/>
            <a:ext cx="10325000" cy="1442463"/>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0" name="Google Shape;130;p14"/>
          <p:cNvSpPr txBox="1">
            <a:spLocks noGrp="1"/>
          </p:cNvSpPr>
          <p:nvPr>
            <p:ph type="body" idx="1"/>
          </p:nvPr>
        </p:nvSpPr>
        <p:spPr>
          <a:xfrm rot="5400000">
            <a:off x="4071361" y="-1040151"/>
            <a:ext cx="3564436" cy="10325000"/>
          </a:xfrm>
          <a:prstGeom prst="rect">
            <a:avLst/>
          </a:prstGeom>
          <a:noFill/>
          <a:ln>
            <a:noFill/>
          </a:ln>
        </p:spPr>
        <p:txBody>
          <a:bodyPr spcFirstLastPara="1" wrap="square" lIns="91425" tIns="45700" rIns="91425" bIns="45700" anchor="t" anchorCtr="0">
            <a:normAutofit/>
          </a:bodyPr>
          <a:lstStyle>
            <a:lvl1pPr marL="457200" lvl="0" indent="-314325" algn="l">
              <a:lnSpc>
                <a:spcPct val="110000"/>
              </a:lnSpc>
              <a:spcBef>
                <a:spcPts val="1000"/>
              </a:spcBef>
              <a:spcAft>
                <a:spcPts val="0"/>
              </a:spcAft>
              <a:buSzPts val="1350"/>
              <a:buChar char="▪"/>
              <a:defRPr/>
            </a:lvl1pPr>
            <a:lvl2pPr marL="914400" lvl="1" indent="-314325" algn="l">
              <a:lnSpc>
                <a:spcPct val="110000"/>
              </a:lnSpc>
              <a:spcBef>
                <a:spcPts val="500"/>
              </a:spcBef>
              <a:spcAft>
                <a:spcPts val="0"/>
              </a:spcAft>
              <a:buSzPts val="1350"/>
              <a:buChar char="▪"/>
              <a:defRPr/>
            </a:lvl2pPr>
            <a:lvl3pPr marL="1371600" lvl="2" indent="-314325" algn="l">
              <a:lnSpc>
                <a:spcPct val="110000"/>
              </a:lnSpc>
              <a:spcBef>
                <a:spcPts val="500"/>
              </a:spcBef>
              <a:spcAft>
                <a:spcPts val="0"/>
              </a:spcAft>
              <a:buSzPts val="1350"/>
              <a:buChar char="▪"/>
              <a:defRPr/>
            </a:lvl3pPr>
            <a:lvl4pPr marL="1828800" lvl="3" indent="-314325" algn="l">
              <a:lnSpc>
                <a:spcPct val="110000"/>
              </a:lnSpc>
              <a:spcBef>
                <a:spcPts val="500"/>
              </a:spcBef>
              <a:spcAft>
                <a:spcPts val="0"/>
              </a:spcAft>
              <a:buSzPts val="1350"/>
              <a:buChar char="▪"/>
              <a:defRPr/>
            </a:lvl4pPr>
            <a:lvl5pPr marL="2286000" lvl="4" indent="-314325" algn="l">
              <a:lnSpc>
                <a:spcPct val="110000"/>
              </a:lnSpc>
              <a:spcBef>
                <a:spcPts val="500"/>
              </a:spcBef>
              <a:spcAft>
                <a:spcPts val="0"/>
              </a:spcAft>
              <a:buSzPts val="135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31" name="Google Shape;131;p14"/>
          <p:cNvSpPr txBox="1">
            <a:spLocks noGrp="1"/>
          </p:cNvSpPr>
          <p:nvPr>
            <p:ph type="dt" idx="10"/>
          </p:nvPr>
        </p:nvSpPr>
        <p:spPr>
          <a:xfrm>
            <a:off x="683587" y="6215870"/>
            <a:ext cx="3843779" cy="417126"/>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2" name="Google Shape;132;p14"/>
          <p:cNvSpPr txBox="1">
            <a:spLocks noGrp="1"/>
          </p:cNvSpPr>
          <p:nvPr>
            <p:ph type="ftr" idx="11"/>
          </p:nvPr>
        </p:nvSpPr>
        <p:spPr>
          <a:xfrm>
            <a:off x="691078" y="236364"/>
            <a:ext cx="4114800" cy="417126"/>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3" name="Google Shape;133;p14"/>
          <p:cNvSpPr txBox="1">
            <a:spLocks noGrp="1"/>
          </p:cNvSpPr>
          <p:nvPr>
            <p:ph type="sldNum" idx="12"/>
          </p:nvPr>
        </p:nvSpPr>
        <p:spPr>
          <a:xfrm>
            <a:off x="11003649" y="6215870"/>
            <a:ext cx="979151" cy="417126"/>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34"/>
        <p:cNvGrpSpPr/>
        <p:nvPr/>
      </p:nvGrpSpPr>
      <p:grpSpPr>
        <a:xfrm>
          <a:off x="0" y="0"/>
          <a:ext cx="0" cy="0"/>
          <a:chOff x="0" y="0"/>
          <a:chExt cx="0" cy="0"/>
        </a:xfrm>
      </p:grpSpPr>
      <p:sp>
        <p:nvSpPr>
          <p:cNvPr id="135" name="Google Shape;135;p15"/>
          <p:cNvSpPr txBox="1">
            <a:spLocks noGrp="1"/>
          </p:cNvSpPr>
          <p:nvPr>
            <p:ph type="title"/>
          </p:nvPr>
        </p:nvSpPr>
        <p:spPr>
          <a:xfrm>
            <a:off x="691078" y="722903"/>
            <a:ext cx="10312571" cy="1354844"/>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6" name="Google Shape;136;p15"/>
          <p:cNvSpPr txBox="1">
            <a:spLocks noGrp="1"/>
          </p:cNvSpPr>
          <p:nvPr>
            <p:ph type="body" idx="1"/>
          </p:nvPr>
        </p:nvSpPr>
        <p:spPr>
          <a:xfrm>
            <a:off x="691078" y="2345843"/>
            <a:ext cx="5009584" cy="3274372"/>
          </a:xfrm>
          <a:prstGeom prst="rect">
            <a:avLst/>
          </a:prstGeom>
          <a:noFill/>
          <a:ln>
            <a:noFill/>
          </a:ln>
        </p:spPr>
        <p:txBody>
          <a:bodyPr spcFirstLastPara="1" wrap="square" lIns="91425" tIns="45700" rIns="91425" bIns="45700" anchor="t" anchorCtr="0">
            <a:normAutofit/>
          </a:bodyPr>
          <a:lstStyle>
            <a:lvl1pPr marL="457200" lvl="0" indent="-314325" algn="l">
              <a:lnSpc>
                <a:spcPct val="110000"/>
              </a:lnSpc>
              <a:spcBef>
                <a:spcPts val="1000"/>
              </a:spcBef>
              <a:spcAft>
                <a:spcPts val="0"/>
              </a:spcAft>
              <a:buSzPts val="1350"/>
              <a:buChar char="▪"/>
              <a:defRPr/>
            </a:lvl1pPr>
            <a:lvl2pPr marL="914400" lvl="1" indent="-314325" algn="l">
              <a:lnSpc>
                <a:spcPct val="110000"/>
              </a:lnSpc>
              <a:spcBef>
                <a:spcPts val="500"/>
              </a:spcBef>
              <a:spcAft>
                <a:spcPts val="0"/>
              </a:spcAft>
              <a:buSzPts val="1350"/>
              <a:buChar char="▪"/>
              <a:defRPr/>
            </a:lvl2pPr>
            <a:lvl3pPr marL="1371600" lvl="2" indent="-314325" algn="l">
              <a:lnSpc>
                <a:spcPct val="110000"/>
              </a:lnSpc>
              <a:spcBef>
                <a:spcPts val="500"/>
              </a:spcBef>
              <a:spcAft>
                <a:spcPts val="0"/>
              </a:spcAft>
              <a:buSzPts val="1350"/>
              <a:buChar char="▪"/>
              <a:defRPr/>
            </a:lvl3pPr>
            <a:lvl4pPr marL="1828800" lvl="3" indent="-314325" algn="l">
              <a:lnSpc>
                <a:spcPct val="110000"/>
              </a:lnSpc>
              <a:spcBef>
                <a:spcPts val="500"/>
              </a:spcBef>
              <a:spcAft>
                <a:spcPts val="0"/>
              </a:spcAft>
              <a:buSzPts val="1350"/>
              <a:buChar char="▪"/>
              <a:defRPr/>
            </a:lvl4pPr>
            <a:lvl5pPr marL="2286000" lvl="4" indent="-314325" algn="l">
              <a:lnSpc>
                <a:spcPct val="110000"/>
              </a:lnSpc>
              <a:spcBef>
                <a:spcPts val="500"/>
              </a:spcBef>
              <a:spcAft>
                <a:spcPts val="0"/>
              </a:spcAft>
              <a:buSzPts val="135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37" name="Google Shape;137;p15"/>
          <p:cNvSpPr txBox="1">
            <a:spLocks noGrp="1"/>
          </p:cNvSpPr>
          <p:nvPr>
            <p:ph type="body" idx="2"/>
          </p:nvPr>
        </p:nvSpPr>
        <p:spPr>
          <a:xfrm>
            <a:off x="5935075" y="2345843"/>
            <a:ext cx="5068574" cy="3274372"/>
          </a:xfrm>
          <a:prstGeom prst="rect">
            <a:avLst/>
          </a:prstGeom>
          <a:noFill/>
          <a:ln>
            <a:noFill/>
          </a:ln>
        </p:spPr>
        <p:txBody>
          <a:bodyPr spcFirstLastPara="1" wrap="square" lIns="91425" tIns="45700" rIns="91425" bIns="45700" anchor="t" anchorCtr="0">
            <a:normAutofit/>
          </a:bodyPr>
          <a:lstStyle>
            <a:lvl1pPr marL="457200" lvl="0" indent="-314325" algn="l">
              <a:lnSpc>
                <a:spcPct val="110000"/>
              </a:lnSpc>
              <a:spcBef>
                <a:spcPts val="1000"/>
              </a:spcBef>
              <a:spcAft>
                <a:spcPts val="0"/>
              </a:spcAft>
              <a:buSzPts val="1350"/>
              <a:buChar char="▪"/>
              <a:defRPr/>
            </a:lvl1pPr>
            <a:lvl2pPr marL="914400" lvl="1" indent="-314325" algn="l">
              <a:lnSpc>
                <a:spcPct val="110000"/>
              </a:lnSpc>
              <a:spcBef>
                <a:spcPts val="500"/>
              </a:spcBef>
              <a:spcAft>
                <a:spcPts val="0"/>
              </a:spcAft>
              <a:buSzPts val="1350"/>
              <a:buChar char="▪"/>
              <a:defRPr/>
            </a:lvl2pPr>
            <a:lvl3pPr marL="1371600" lvl="2" indent="-314325" algn="l">
              <a:lnSpc>
                <a:spcPct val="110000"/>
              </a:lnSpc>
              <a:spcBef>
                <a:spcPts val="500"/>
              </a:spcBef>
              <a:spcAft>
                <a:spcPts val="0"/>
              </a:spcAft>
              <a:buSzPts val="1350"/>
              <a:buChar char="▪"/>
              <a:defRPr/>
            </a:lvl3pPr>
            <a:lvl4pPr marL="1828800" lvl="3" indent="-314325" algn="l">
              <a:lnSpc>
                <a:spcPct val="110000"/>
              </a:lnSpc>
              <a:spcBef>
                <a:spcPts val="500"/>
              </a:spcBef>
              <a:spcAft>
                <a:spcPts val="0"/>
              </a:spcAft>
              <a:buSzPts val="1350"/>
              <a:buChar char="▪"/>
              <a:defRPr/>
            </a:lvl4pPr>
            <a:lvl5pPr marL="2286000" lvl="4" indent="-314325" algn="l">
              <a:lnSpc>
                <a:spcPct val="110000"/>
              </a:lnSpc>
              <a:spcBef>
                <a:spcPts val="500"/>
              </a:spcBef>
              <a:spcAft>
                <a:spcPts val="0"/>
              </a:spcAft>
              <a:buSzPts val="135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38" name="Google Shape;138;p15"/>
          <p:cNvSpPr txBox="1">
            <a:spLocks noGrp="1"/>
          </p:cNvSpPr>
          <p:nvPr>
            <p:ph type="dt" idx="10"/>
          </p:nvPr>
        </p:nvSpPr>
        <p:spPr>
          <a:xfrm>
            <a:off x="683587" y="6215870"/>
            <a:ext cx="3843779" cy="417126"/>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9" name="Google Shape;139;p15"/>
          <p:cNvSpPr txBox="1">
            <a:spLocks noGrp="1"/>
          </p:cNvSpPr>
          <p:nvPr>
            <p:ph type="ftr" idx="11"/>
          </p:nvPr>
        </p:nvSpPr>
        <p:spPr>
          <a:xfrm>
            <a:off x="691078" y="236364"/>
            <a:ext cx="4114800" cy="417126"/>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0" name="Google Shape;140;p15"/>
          <p:cNvSpPr txBox="1">
            <a:spLocks noGrp="1"/>
          </p:cNvSpPr>
          <p:nvPr>
            <p:ph type="sldNum" idx="12"/>
          </p:nvPr>
        </p:nvSpPr>
        <p:spPr>
          <a:xfrm>
            <a:off x="11003649" y="6215870"/>
            <a:ext cx="979151" cy="417126"/>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41"/>
        <p:cNvGrpSpPr/>
        <p:nvPr/>
      </p:nvGrpSpPr>
      <p:grpSpPr>
        <a:xfrm>
          <a:off x="0" y="0"/>
          <a:ext cx="0" cy="0"/>
          <a:chOff x="0" y="0"/>
          <a:chExt cx="0" cy="0"/>
        </a:xfrm>
      </p:grpSpPr>
      <p:sp>
        <p:nvSpPr>
          <p:cNvPr id="142" name="Google Shape;142;p16"/>
          <p:cNvSpPr txBox="1">
            <a:spLocks noGrp="1"/>
          </p:cNvSpPr>
          <p:nvPr>
            <p:ph type="title"/>
          </p:nvPr>
        </p:nvSpPr>
        <p:spPr>
          <a:xfrm>
            <a:off x="691078" y="722900"/>
            <a:ext cx="10320062" cy="1407505"/>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3" name="Google Shape;143;p16"/>
          <p:cNvSpPr txBox="1">
            <a:spLocks noGrp="1"/>
          </p:cNvSpPr>
          <p:nvPr>
            <p:ph type="body" idx="1"/>
          </p:nvPr>
        </p:nvSpPr>
        <p:spPr>
          <a:xfrm>
            <a:off x="691078" y="2331481"/>
            <a:ext cx="4963444" cy="540072"/>
          </a:xfrm>
          <a:prstGeom prst="rect">
            <a:avLst/>
          </a:prstGeom>
          <a:noFill/>
          <a:ln>
            <a:noFill/>
          </a:ln>
        </p:spPr>
        <p:txBody>
          <a:bodyPr spcFirstLastPara="1" wrap="square" lIns="91425" tIns="45700" rIns="91425" bIns="45700" anchor="b" anchorCtr="0">
            <a:normAutofit/>
          </a:bodyPr>
          <a:lstStyle>
            <a:lvl1pPr marL="457200" lvl="0" indent="-228600" algn="l">
              <a:lnSpc>
                <a:spcPct val="110000"/>
              </a:lnSpc>
              <a:spcBef>
                <a:spcPts val="1000"/>
              </a:spcBef>
              <a:spcAft>
                <a:spcPts val="0"/>
              </a:spcAft>
              <a:buSzPts val="1800"/>
              <a:buNone/>
              <a:defRPr sz="2400" b="0" i="1"/>
            </a:lvl1pPr>
            <a:lvl2pPr marL="914400" lvl="1" indent="-228600" algn="l">
              <a:lnSpc>
                <a:spcPct val="110000"/>
              </a:lnSpc>
              <a:spcBef>
                <a:spcPts val="500"/>
              </a:spcBef>
              <a:spcAft>
                <a:spcPts val="0"/>
              </a:spcAft>
              <a:buSzPts val="1500"/>
              <a:buNone/>
              <a:defRPr sz="2000" b="1"/>
            </a:lvl2pPr>
            <a:lvl3pPr marL="1371600" lvl="2" indent="-228600" algn="l">
              <a:lnSpc>
                <a:spcPct val="110000"/>
              </a:lnSpc>
              <a:spcBef>
                <a:spcPts val="500"/>
              </a:spcBef>
              <a:spcAft>
                <a:spcPts val="0"/>
              </a:spcAft>
              <a:buSzPts val="1350"/>
              <a:buNone/>
              <a:defRPr sz="1800" b="1"/>
            </a:lvl3pPr>
            <a:lvl4pPr marL="1828800" lvl="3" indent="-228600" algn="l">
              <a:lnSpc>
                <a:spcPct val="110000"/>
              </a:lnSpc>
              <a:spcBef>
                <a:spcPts val="500"/>
              </a:spcBef>
              <a:spcAft>
                <a:spcPts val="0"/>
              </a:spcAft>
              <a:buSzPts val="1200"/>
              <a:buNone/>
              <a:defRPr sz="1600" b="1"/>
            </a:lvl4pPr>
            <a:lvl5pPr marL="2286000" lvl="4" indent="-228600" algn="l">
              <a:lnSpc>
                <a:spcPct val="110000"/>
              </a:lnSpc>
              <a:spcBef>
                <a:spcPts val="500"/>
              </a:spcBef>
              <a:spcAft>
                <a:spcPts val="0"/>
              </a:spcAft>
              <a:buSzPts val="12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44" name="Google Shape;144;p16"/>
          <p:cNvSpPr txBox="1">
            <a:spLocks noGrp="1"/>
          </p:cNvSpPr>
          <p:nvPr>
            <p:ph type="body" idx="2"/>
          </p:nvPr>
        </p:nvSpPr>
        <p:spPr>
          <a:xfrm>
            <a:off x="691078" y="2954564"/>
            <a:ext cx="4963444" cy="2790357"/>
          </a:xfrm>
          <a:prstGeom prst="rect">
            <a:avLst/>
          </a:prstGeom>
          <a:noFill/>
          <a:ln>
            <a:noFill/>
          </a:ln>
        </p:spPr>
        <p:txBody>
          <a:bodyPr spcFirstLastPara="1" wrap="square" lIns="91425" tIns="45700" rIns="91425" bIns="45700" anchor="t" anchorCtr="0">
            <a:normAutofit/>
          </a:bodyPr>
          <a:lstStyle>
            <a:lvl1pPr marL="457200" lvl="0" indent="-314325" algn="l">
              <a:lnSpc>
                <a:spcPct val="110000"/>
              </a:lnSpc>
              <a:spcBef>
                <a:spcPts val="1000"/>
              </a:spcBef>
              <a:spcAft>
                <a:spcPts val="0"/>
              </a:spcAft>
              <a:buSzPts val="1350"/>
              <a:buChar char="▪"/>
              <a:defRPr/>
            </a:lvl1pPr>
            <a:lvl2pPr marL="914400" lvl="1" indent="-314325" algn="l">
              <a:lnSpc>
                <a:spcPct val="110000"/>
              </a:lnSpc>
              <a:spcBef>
                <a:spcPts val="500"/>
              </a:spcBef>
              <a:spcAft>
                <a:spcPts val="0"/>
              </a:spcAft>
              <a:buSzPts val="1350"/>
              <a:buChar char="▪"/>
              <a:defRPr/>
            </a:lvl2pPr>
            <a:lvl3pPr marL="1371600" lvl="2" indent="-314325" algn="l">
              <a:lnSpc>
                <a:spcPct val="110000"/>
              </a:lnSpc>
              <a:spcBef>
                <a:spcPts val="500"/>
              </a:spcBef>
              <a:spcAft>
                <a:spcPts val="0"/>
              </a:spcAft>
              <a:buSzPts val="1350"/>
              <a:buChar char="▪"/>
              <a:defRPr/>
            </a:lvl3pPr>
            <a:lvl4pPr marL="1828800" lvl="3" indent="-314325" algn="l">
              <a:lnSpc>
                <a:spcPct val="110000"/>
              </a:lnSpc>
              <a:spcBef>
                <a:spcPts val="500"/>
              </a:spcBef>
              <a:spcAft>
                <a:spcPts val="0"/>
              </a:spcAft>
              <a:buSzPts val="1350"/>
              <a:buChar char="▪"/>
              <a:defRPr/>
            </a:lvl4pPr>
            <a:lvl5pPr marL="2286000" lvl="4" indent="-314325" algn="l">
              <a:lnSpc>
                <a:spcPct val="110000"/>
              </a:lnSpc>
              <a:spcBef>
                <a:spcPts val="500"/>
              </a:spcBef>
              <a:spcAft>
                <a:spcPts val="0"/>
              </a:spcAft>
              <a:buSzPts val="135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5" name="Google Shape;145;p16"/>
          <p:cNvSpPr txBox="1">
            <a:spLocks noGrp="1"/>
          </p:cNvSpPr>
          <p:nvPr>
            <p:ph type="body" idx="3"/>
          </p:nvPr>
        </p:nvSpPr>
        <p:spPr>
          <a:xfrm>
            <a:off x="6103351" y="2331481"/>
            <a:ext cx="4900298" cy="540072"/>
          </a:xfrm>
          <a:prstGeom prst="rect">
            <a:avLst/>
          </a:prstGeom>
          <a:noFill/>
          <a:ln>
            <a:noFill/>
          </a:ln>
        </p:spPr>
        <p:txBody>
          <a:bodyPr spcFirstLastPara="1" wrap="square" lIns="91425" tIns="45700" rIns="91425" bIns="45700" anchor="b" anchorCtr="0">
            <a:normAutofit/>
          </a:bodyPr>
          <a:lstStyle>
            <a:lvl1pPr marL="457200" lvl="0" indent="-228600" algn="l">
              <a:lnSpc>
                <a:spcPct val="110000"/>
              </a:lnSpc>
              <a:spcBef>
                <a:spcPts val="1000"/>
              </a:spcBef>
              <a:spcAft>
                <a:spcPts val="0"/>
              </a:spcAft>
              <a:buSzPts val="1800"/>
              <a:buNone/>
              <a:defRPr sz="2400" b="0" i="1"/>
            </a:lvl1pPr>
            <a:lvl2pPr marL="914400" lvl="1" indent="-228600" algn="l">
              <a:lnSpc>
                <a:spcPct val="110000"/>
              </a:lnSpc>
              <a:spcBef>
                <a:spcPts val="500"/>
              </a:spcBef>
              <a:spcAft>
                <a:spcPts val="0"/>
              </a:spcAft>
              <a:buSzPts val="1500"/>
              <a:buNone/>
              <a:defRPr sz="2000" b="1"/>
            </a:lvl2pPr>
            <a:lvl3pPr marL="1371600" lvl="2" indent="-228600" algn="l">
              <a:lnSpc>
                <a:spcPct val="110000"/>
              </a:lnSpc>
              <a:spcBef>
                <a:spcPts val="500"/>
              </a:spcBef>
              <a:spcAft>
                <a:spcPts val="0"/>
              </a:spcAft>
              <a:buSzPts val="1350"/>
              <a:buNone/>
              <a:defRPr sz="1800" b="1"/>
            </a:lvl3pPr>
            <a:lvl4pPr marL="1828800" lvl="3" indent="-228600" algn="l">
              <a:lnSpc>
                <a:spcPct val="110000"/>
              </a:lnSpc>
              <a:spcBef>
                <a:spcPts val="500"/>
              </a:spcBef>
              <a:spcAft>
                <a:spcPts val="0"/>
              </a:spcAft>
              <a:buSzPts val="1200"/>
              <a:buNone/>
              <a:defRPr sz="1600" b="1"/>
            </a:lvl4pPr>
            <a:lvl5pPr marL="2286000" lvl="4" indent="-228600" algn="l">
              <a:lnSpc>
                <a:spcPct val="110000"/>
              </a:lnSpc>
              <a:spcBef>
                <a:spcPts val="500"/>
              </a:spcBef>
              <a:spcAft>
                <a:spcPts val="0"/>
              </a:spcAft>
              <a:buSzPts val="12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46" name="Google Shape;146;p16"/>
          <p:cNvSpPr txBox="1">
            <a:spLocks noGrp="1"/>
          </p:cNvSpPr>
          <p:nvPr>
            <p:ph type="body" idx="4"/>
          </p:nvPr>
        </p:nvSpPr>
        <p:spPr>
          <a:xfrm>
            <a:off x="6103351" y="2954564"/>
            <a:ext cx="4900298" cy="2790357"/>
          </a:xfrm>
          <a:prstGeom prst="rect">
            <a:avLst/>
          </a:prstGeom>
          <a:noFill/>
          <a:ln>
            <a:noFill/>
          </a:ln>
        </p:spPr>
        <p:txBody>
          <a:bodyPr spcFirstLastPara="1" wrap="square" lIns="91425" tIns="45700" rIns="91425" bIns="45700" anchor="t" anchorCtr="0">
            <a:normAutofit/>
          </a:bodyPr>
          <a:lstStyle>
            <a:lvl1pPr marL="457200" lvl="0" indent="-314325" algn="l">
              <a:lnSpc>
                <a:spcPct val="110000"/>
              </a:lnSpc>
              <a:spcBef>
                <a:spcPts val="1000"/>
              </a:spcBef>
              <a:spcAft>
                <a:spcPts val="0"/>
              </a:spcAft>
              <a:buSzPts val="1350"/>
              <a:buChar char="▪"/>
              <a:defRPr/>
            </a:lvl1pPr>
            <a:lvl2pPr marL="914400" lvl="1" indent="-314325" algn="l">
              <a:lnSpc>
                <a:spcPct val="110000"/>
              </a:lnSpc>
              <a:spcBef>
                <a:spcPts val="500"/>
              </a:spcBef>
              <a:spcAft>
                <a:spcPts val="0"/>
              </a:spcAft>
              <a:buSzPts val="1350"/>
              <a:buChar char="▪"/>
              <a:defRPr/>
            </a:lvl2pPr>
            <a:lvl3pPr marL="1371600" lvl="2" indent="-314325" algn="l">
              <a:lnSpc>
                <a:spcPct val="110000"/>
              </a:lnSpc>
              <a:spcBef>
                <a:spcPts val="500"/>
              </a:spcBef>
              <a:spcAft>
                <a:spcPts val="0"/>
              </a:spcAft>
              <a:buSzPts val="1350"/>
              <a:buChar char="▪"/>
              <a:defRPr/>
            </a:lvl3pPr>
            <a:lvl4pPr marL="1828800" lvl="3" indent="-314325" algn="l">
              <a:lnSpc>
                <a:spcPct val="110000"/>
              </a:lnSpc>
              <a:spcBef>
                <a:spcPts val="500"/>
              </a:spcBef>
              <a:spcAft>
                <a:spcPts val="0"/>
              </a:spcAft>
              <a:buSzPts val="1350"/>
              <a:buChar char="▪"/>
              <a:defRPr/>
            </a:lvl4pPr>
            <a:lvl5pPr marL="2286000" lvl="4" indent="-314325" algn="l">
              <a:lnSpc>
                <a:spcPct val="110000"/>
              </a:lnSpc>
              <a:spcBef>
                <a:spcPts val="500"/>
              </a:spcBef>
              <a:spcAft>
                <a:spcPts val="0"/>
              </a:spcAft>
              <a:buSzPts val="135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7" name="Google Shape;147;p16"/>
          <p:cNvSpPr txBox="1">
            <a:spLocks noGrp="1"/>
          </p:cNvSpPr>
          <p:nvPr>
            <p:ph type="dt" idx="10"/>
          </p:nvPr>
        </p:nvSpPr>
        <p:spPr>
          <a:xfrm>
            <a:off x="683587" y="6215870"/>
            <a:ext cx="3843779" cy="417126"/>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8" name="Google Shape;148;p16"/>
          <p:cNvSpPr txBox="1">
            <a:spLocks noGrp="1"/>
          </p:cNvSpPr>
          <p:nvPr>
            <p:ph type="ftr" idx="11"/>
          </p:nvPr>
        </p:nvSpPr>
        <p:spPr>
          <a:xfrm>
            <a:off x="691078" y="236364"/>
            <a:ext cx="4114800" cy="417126"/>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9" name="Google Shape;149;p16"/>
          <p:cNvSpPr txBox="1">
            <a:spLocks noGrp="1"/>
          </p:cNvSpPr>
          <p:nvPr>
            <p:ph type="sldNum" idx="12"/>
          </p:nvPr>
        </p:nvSpPr>
        <p:spPr>
          <a:xfrm>
            <a:off x="11003649" y="6215870"/>
            <a:ext cx="979151" cy="417126"/>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50"/>
        <p:cNvGrpSpPr/>
        <p:nvPr/>
      </p:nvGrpSpPr>
      <p:grpSpPr>
        <a:xfrm>
          <a:off x="0" y="0"/>
          <a:ext cx="0" cy="0"/>
          <a:chOff x="0" y="0"/>
          <a:chExt cx="0" cy="0"/>
        </a:xfrm>
      </p:grpSpPr>
      <p:sp>
        <p:nvSpPr>
          <p:cNvPr id="151" name="Google Shape;151;p17"/>
          <p:cNvSpPr txBox="1">
            <a:spLocks noGrp="1"/>
          </p:cNvSpPr>
          <p:nvPr>
            <p:ph type="title"/>
          </p:nvPr>
        </p:nvSpPr>
        <p:spPr>
          <a:xfrm>
            <a:off x="691078" y="722903"/>
            <a:ext cx="10501177" cy="1401231"/>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2"/>
              </a:buClr>
              <a:buSzPts val="44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2" name="Google Shape;152;p17"/>
          <p:cNvSpPr txBox="1">
            <a:spLocks noGrp="1"/>
          </p:cNvSpPr>
          <p:nvPr>
            <p:ph type="dt" idx="10"/>
          </p:nvPr>
        </p:nvSpPr>
        <p:spPr>
          <a:xfrm>
            <a:off x="683587" y="6215870"/>
            <a:ext cx="3843779" cy="417126"/>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3" name="Google Shape;153;p17"/>
          <p:cNvSpPr txBox="1">
            <a:spLocks noGrp="1"/>
          </p:cNvSpPr>
          <p:nvPr>
            <p:ph type="ftr" idx="11"/>
          </p:nvPr>
        </p:nvSpPr>
        <p:spPr>
          <a:xfrm>
            <a:off x="691078" y="236364"/>
            <a:ext cx="4114800" cy="417126"/>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4" name="Google Shape;154;p17"/>
          <p:cNvSpPr txBox="1">
            <a:spLocks noGrp="1"/>
          </p:cNvSpPr>
          <p:nvPr>
            <p:ph type="sldNum" idx="12"/>
          </p:nvPr>
        </p:nvSpPr>
        <p:spPr>
          <a:xfrm>
            <a:off x="11003649" y="6215870"/>
            <a:ext cx="979151" cy="417126"/>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Blank" type="blank">
  <p:cSld name="BLANK">
    <p:spTree>
      <p:nvGrpSpPr>
        <p:cNvPr id="1" name="Shape 155"/>
        <p:cNvGrpSpPr/>
        <p:nvPr/>
      </p:nvGrpSpPr>
      <p:grpSpPr>
        <a:xfrm>
          <a:off x="0" y="0"/>
          <a:ext cx="0" cy="0"/>
          <a:chOff x="0" y="0"/>
          <a:chExt cx="0" cy="0"/>
        </a:xfrm>
      </p:grpSpPr>
      <p:grpSp>
        <p:nvGrpSpPr>
          <p:cNvPr id="156" name="Google Shape;156;p18"/>
          <p:cNvGrpSpPr/>
          <p:nvPr/>
        </p:nvGrpSpPr>
        <p:grpSpPr>
          <a:xfrm>
            <a:off x="-6214" y="-1"/>
            <a:ext cx="12214827" cy="6858000"/>
            <a:chOff x="-6214" y="-1"/>
            <a:chExt cx="12214827" cy="6858000"/>
          </a:xfrm>
        </p:grpSpPr>
        <p:cxnSp>
          <p:nvCxnSpPr>
            <p:cNvPr id="157" name="Google Shape;157;p18"/>
            <p:cNvCxnSpPr/>
            <p:nvPr/>
          </p:nvCxnSpPr>
          <p:spPr>
            <a:xfrm>
              <a:off x="-6214" y="6686283"/>
              <a:ext cx="12192000" cy="0"/>
            </a:xfrm>
            <a:prstGeom prst="straightConnector1">
              <a:avLst/>
            </a:prstGeom>
            <a:noFill/>
            <a:ln w="12700" cap="flat" cmpd="sng">
              <a:solidFill>
                <a:srgbClr val="BCBCBC">
                  <a:alpha val="29803"/>
                </a:srgbClr>
              </a:solidFill>
              <a:prstDash val="dot"/>
              <a:miter lim="800000"/>
              <a:headEnd type="none" w="sm" len="sm"/>
              <a:tailEnd type="none" w="sm" len="sm"/>
            </a:ln>
          </p:spPr>
        </p:cxnSp>
        <p:cxnSp>
          <p:nvCxnSpPr>
            <p:cNvPr id="158" name="Google Shape;158;p18"/>
            <p:cNvCxnSpPr/>
            <p:nvPr/>
          </p:nvCxnSpPr>
          <p:spPr>
            <a:xfrm>
              <a:off x="0" y="-1"/>
              <a:ext cx="0" cy="6858000"/>
            </a:xfrm>
            <a:prstGeom prst="straightConnector1">
              <a:avLst/>
            </a:prstGeom>
            <a:noFill/>
            <a:ln w="12700" cap="flat" cmpd="sng">
              <a:solidFill>
                <a:srgbClr val="BCBCBC">
                  <a:alpha val="29803"/>
                </a:srgbClr>
              </a:solidFill>
              <a:prstDash val="dot"/>
              <a:miter lim="800000"/>
              <a:headEnd type="none" w="sm" len="sm"/>
              <a:tailEnd type="none" w="sm" len="sm"/>
            </a:ln>
          </p:spPr>
        </p:cxnSp>
        <p:cxnSp>
          <p:nvCxnSpPr>
            <p:cNvPr id="159" name="Google Shape;159;p18"/>
            <p:cNvCxnSpPr/>
            <p:nvPr/>
          </p:nvCxnSpPr>
          <p:spPr>
            <a:xfrm>
              <a:off x="11993258" y="-1"/>
              <a:ext cx="0" cy="6858000"/>
            </a:xfrm>
            <a:prstGeom prst="straightConnector1">
              <a:avLst/>
            </a:prstGeom>
            <a:noFill/>
            <a:ln w="12700" cap="flat" cmpd="sng">
              <a:solidFill>
                <a:srgbClr val="BCBCBC">
                  <a:alpha val="29803"/>
                </a:srgbClr>
              </a:solidFill>
              <a:prstDash val="dot"/>
              <a:miter lim="800000"/>
              <a:headEnd type="none" w="sm" len="sm"/>
              <a:tailEnd type="none" w="sm" len="sm"/>
            </a:ln>
          </p:spPr>
        </p:cxnSp>
        <p:cxnSp>
          <p:nvCxnSpPr>
            <p:cNvPr id="160" name="Google Shape;160;p18"/>
            <p:cNvCxnSpPr/>
            <p:nvPr/>
          </p:nvCxnSpPr>
          <p:spPr>
            <a:xfrm>
              <a:off x="192528" y="-1"/>
              <a:ext cx="0" cy="6858000"/>
            </a:xfrm>
            <a:prstGeom prst="straightConnector1">
              <a:avLst/>
            </a:prstGeom>
            <a:noFill/>
            <a:ln w="12700" cap="flat" cmpd="sng">
              <a:solidFill>
                <a:srgbClr val="BCBCBC">
                  <a:alpha val="29803"/>
                </a:srgbClr>
              </a:solidFill>
              <a:prstDash val="dot"/>
              <a:miter lim="800000"/>
              <a:headEnd type="none" w="sm" len="sm"/>
              <a:tailEnd type="none" w="sm" len="sm"/>
            </a:ln>
          </p:spPr>
        </p:cxnSp>
        <p:cxnSp>
          <p:nvCxnSpPr>
            <p:cNvPr id="161" name="Google Shape;161;p18"/>
            <p:cNvCxnSpPr/>
            <p:nvPr/>
          </p:nvCxnSpPr>
          <p:spPr>
            <a:xfrm>
              <a:off x="1175922" y="-1"/>
              <a:ext cx="0" cy="6858000"/>
            </a:xfrm>
            <a:prstGeom prst="straightConnector1">
              <a:avLst/>
            </a:prstGeom>
            <a:noFill/>
            <a:ln w="12700" cap="flat" cmpd="sng">
              <a:solidFill>
                <a:srgbClr val="BCBCBC">
                  <a:alpha val="29803"/>
                </a:srgbClr>
              </a:solidFill>
              <a:prstDash val="dot"/>
              <a:miter lim="800000"/>
              <a:headEnd type="none" w="sm" len="sm"/>
              <a:tailEnd type="none" w="sm" len="sm"/>
            </a:ln>
          </p:spPr>
        </p:cxnSp>
        <p:cxnSp>
          <p:nvCxnSpPr>
            <p:cNvPr id="162" name="Google Shape;162;p18"/>
            <p:cNvCxnSpPr/>
            <p:nvPr/>
          </p:nvCxnSpPr>
          <p:spPr>
            <a:xfrm>
              <a:off x="2159316" y="-1"/>
              <a:ext cx="0" cy="6858000"/>
            </a:xfrm>
            <a:prstGeom prst="straightConnector1">
              <a:avLst/>
            </a:prstGeom>
            <a:noFill/>
            <a:ln w="12700" cap="flat" cmpd="sng">
              <a:solidFill>
                <a:srgbClr val="BCBCBC">
                  <a:alpha val="29803"/>
                </a:srgbClr>
              </a:solidFill>
              <a:prstDash val="dot"/>
              <a:miter lim="800000"/>
              <a:headEnd type="none" w="sm" len="sm"/>
              <a:tailEnd type="none" w="sm" len="sm"/>
            </a:ln>
          </p:spPr>
        </p:cxnSp>
        <p:cxnSp>
          <p:nvCxnSpPr>
            <p:cNvPr id="163" name="Google Shape;163;p18"/>
            <p:cNvCxnSpPr/>
            <p:nvPr/>
          </p:nvCxnSpPr>
          <p:spPr>
            <a:xfrm>
              <a:off x="3142710" y="-1"/>
              <a:ext cx="0" cy="6858000"/>
            </a:xfrm>
            <a:prstGeom prst="straightConnector1">
              <a:avLst/>
            </a:prstGeom>
            <a:noFill/>
            <a:ln w="12700" cap="flat" cmpd="sng">
              <a:solidFill>
                <a:srgbClr val="BCBCBC">
                  <a:alpha val="29803"/>
                </a:srgbClr>
              </a:solidFill>
              <a:prstDash val="dot"/>
              <a:miter lim="800000"/>
              <a:headEnd type="none" w="sm" len="sm"/>
              <a:tailEnd type="none" w="sm" len="sm"/>
            </a:ln>
          </p:spPr>
        </p:cxnSp>
        <p:cxnSp>
          <p:nvCxnSpPr>
            <p:cNvPr id="164" name="Google Shape;164;p18"/>
            <p:cNvCxnSpPr/>
            <p:nvPr/>
          </p:nvCxnSpPr>
          <p:spPr>
            <a:xfrm>
              <a:off x="4126104" y="-1"/>
              <a:ext cx="0" cy="6858000"/>
            </a:xfrm>
            <a:prstGeom prst="straightConnector1">
              <a:avLst/>
            </a:prstGeom>
            <a:noFill/>
            <a:ln w="12700" cap="flat" cmpd="sng">
              <a:solidFill>
                <a:srgbClr val="BCBCBC">
                  <a:alpha val="29803"/>
                </a:srgbClr>
              </a:solidFill>
              <a:prstDash val="dot"/>
              <a:miter lim="800000"/>
              <a:headEnd type="none" w="sm" len="sm"/>
              <a:tailEnd type="none" w="sm" len="sm"/>
            </a:ln>
          </p:spPr>
        </p:cxnSp>
        <p:cxnSp>
          <p:nvCxnSpPr>
            <p:cNvPr id="165" name="Google Shape;165;p18"/>
            <p:cNvCxnSpPr/>
            <p:nvPr/>
          </p:nvCxnSpPr>
          <p:spPr>
            <a:xfrm>
              <a:off x="5109498" y="-1"/>
              <a:ext cx="0" cy="6858000"/>
            </a:xfrm>
            <a:prstGeom prst="straightConnector1">
              <a:avLst/>
            </a:prstGeom>
            <a:noFill/>
            <a:ln w="12700" cap="flat" cmpd="sng">
              <a:solidFill>
                <a:srgbClr val="BCBCBC">
                  <a:alpha val="29803"/>
                </a:srgbClr>
              </a:solidFill>
              <a:prstDash val="dot"/>
              <a:miter lim="800000"/>
              <a:headEnd type="none" w="sm" len="sm"/>
              <a:tailEnd type="none" w="sm" len="sm"/>
            </a:ln>
          </p:spPr>
        </p:cxnSp>
        <p:cxnSp>
          <p:nvCxnSpPr>
            <p:cNvPr id="166" name="Google Shape;166;p18"/>
            <p:cNvCxnSpPr/>
            <p:nvPr/>
          </p:nvCxnSpPr>
          <p:spPr>
            <a:xfrm>
              <a:off x="6092892" y="-1"/>
              <a:ext cx="0" cy="6858000"/>
            </a:xfrm>
            <a:prstGeom prst="straightConnector1">
              <a:avLst/>
            </a:prstGeom>
            <a:noFill/>
            <a:ln w="12700" cap="flat" cmpd="sng">
              <a:solidFill>
                <a:srgbClr val="BCBCBC">
                  <a:alpha val="29803"/>
                </a:srgbClr>
              </a:solidFill>
              <a:prstDash val="dot"/>
              <a:miter lim="800000"/>
              <a:headEnd type="none" w="sm" len="sm"/>
              <a:tailEnd type="none" w="sm" len="sm"/>
            </a:ln>
          </p:spPr>
        </p:cxnSp>
        <p:cxnSp>
          <p:nvCxnSpPr>
            <p:cNvPr id="167" name="Google Shape;167;p18"/>
            <p:cNvCxnSpPr/>
            <p:nvPr/>
          </p:nvCxnSpPr>
          <p:spPr>
            <a:xfrm>
              <a:off x="7076286" y="-1"/>
              <a:ext cx="0" cy="6858000"/>
            </a:xfrm>
            <a:prstGeom prst="straightConnector1">
              <a:avLst/>
            </a:prstGeom>
            <a:noFill/>
            <a:ln w="12700" cap="flat" cmpd="sng">
              <a:solidFill>
                <a:srgbClr val="BCBCBC">
                  <a:alpha val="29803"/>
                </a:srgbClr>
              </a:solidFill>
              <a:prstDash val="dot"/>
              <a:miter lim="800000"/>
              <a:headEnd type="none" w="sm" len="sm"/>
              <a:tailEnd type="none" w="sm" len="sm"/>
            </a:ln>
          </p:spPr>
        </p:cxnSp>
        <p:cxnSp>
          <p:nvCxnSpPr>
            <p:cNvPr id="168" name="Google Shape;168;p18"/>
            <p:cNvCxnSpPr/>
            <p:nvPr/>
          </p:nvCxnSpPr>
          <p:spPr>
            <a:xfrm>
              <a:off x="8059680" y="-1"/>
              <a:ext cx="0" cy="6858000"/>
            </a:xfrm>
            <a:prstGeom prst="straightConnector1">
              <a:avLst/>
            </a:prstGeom>
            <a:noFill/>
            <a:ln w="12700" cap="flat" cmpd="sng">
              <a:solidFill>
                <a:srgbClr val="BCBCBC">
                  <a:alpha val="29803"/>
                </a:srgbClr>
              </a:solidFill>
              <a:prstDash val="dot"/>
              <a:miter lim="800000"/>
              <a:headEnd type="none" w="sm" len="sm"/>
              <a:tailEnd type="none" w="sm" len="sm"/>
            </a:ln>
          </p:spPr>
        </p:cxnSp>
        <p:cxnSp>
          <p:nvCxnSpPr>
            <p:cNvPr id="169" name="Google Shape;169;p18"/>
            <p:cNvCxnSpPr/>
            <p:nvPr/>
          </p:nvCxnSpPr>
          <p:spPr>
            <a:xfrm>
              <a:off x="9043074" y="-1"/>
              <a:ext cx="0" cy="6858000"/>
            </a:xfrm>
            <a:prstGeom prst="straightConnector1">
              <a:avLst/>
            </a:prstGeom>
            <a:noFill/>
            <a:ln w="12700" cap="flat" cmpd="sng">
              <a:solidFill>
                <a:srgbClr val="BCBCBC">
                  <a:alpha val="29803"/>
                </a:srgbClr>
              </a:solidFill>
              <a:prstDash val="dot"/>
              <a:miter lim="800000"/>
              <a:headEnd type="none" w="sm" len="sm"/>
              <a:tailEnd type="none" w="sm" len="sm"/>
            </a:ln>
          </p:spPr>
        </p:cxnSp>
        <p:cxnSp>
          <p:nvCxnSpPr>
            <p:cNvPr id="170" name="Google Shape;170;p18"/>
            <p:cNvCxnSpPr/>
            <p:nvPr/>
          </p:nvCxnSpPr>
          <p:spPr>
            <a:xfrm>
              <a:off x="10026468" y="-1"/>
              <a:ext cx="0" cy="6858000"/>
            </a:xfrm>
            <a:prstGeom prst="straightConnector1">
              <a:avLst/>
            </a:prstGeom>
            <a:noFill/>
            <a:ln w="12700" cap="flat" cmpd="sng">
              <a:solidFill>
                <a:srgbClr val="BCBCBC">
                  <a:alpha val="29803"/>
                </a:srgbClr>
              </a:solidFill>
              <a:prstDash val="dot"/>
              <a:miter lim="800000"/>
              <a:headEnd type="none" w="sm" len="sm"/>
              <a:tailEnd type="none" w="sm" len="sm"/>
            </a:ln>
          </p:spPr>
        </p:cxnSp>
        <p:cxnSp>
          <p:nvCxnSpPr>
            <p:cNvPr id="171" name="Google Shape;171;p18"/>
            <p:cNvCxnSpPr/>
            <p:nvPr/>
          </p:nvCxnSpPr>
          <p:spPr>
            <a:xfrm>
              <a:off x="11009862" y="-1"/>
              <a:ext cx="0" cy="6858000"/>
            </a:xfrm>
            <a:prstGeom prst="straightConnector1">
              <a:avLst/>
            </a:prstGeom>
            <a:noFill/>
            <a:ln w="12700" cap="flat" cmpd="sng">
              <a:solidFill>
                <a:srgbClr val="BCBCBC">
                  <a:alpha val="29803"/>
                </a:srgbClr>
              </a:solidFill>
              <a:prstDash val="dot"/>
              <a:miter lim="800000"/>
              <a:headEnd type="none" w="sm" len="sm"/>
              <a:tailEnd type="none" w="sm" len="sm"/>
            </a:ln>
          </p:spPr>
        </p:cxnSp>
        <p:cxnSp>
          <p:nvCxnSpPr>
            <p:cNvPr id="172" name="Google Shape;172;p18"/>
            <p:cNvCxnSpPr/>
            <p:nvPr/>
          </p:nvCxnSpPr>
          <p:spPr>
            <a:xfrm>
              <a:off x="12185786" y="-1"/>
              <a:ext cx="0" cy="6858000"/>
            </a:xfrm>
            <a:prstGeom prst="straightConnector1">
              <a:avLst/>
            </a:prstGeom>
            <a:noFill/>
            <a:ln w="12700" cap="flat" cmpd="sng">
              <a:solidFill>
                <a:srgbClr val="BCBCBC">
                  <a:alpha val="29803"/>
                </a:srgbClr>
              </a:solidFill>
              <a:prstDash val="dot"/>
              <a:miter lim="800000"/>
              <a:headEnd type="none" w="sm" len="sm"/>
              <a:tailEnd type="none" w="sm" len="sm"/>
            </a:ln>
          </p:spPr>
        </p:cxnSp>
        <p:cxnSp>
          <p:nvCxnSpPr>
            <p:cNvPr id="173" name="Google Shape;173;p18"/>
            <p:cNvCxnSpPr/>
            <p:nvPr/>
          </p:nvCxnSpPr>
          <p:spPr>
            <a:xfrm>
              <a:off x="0" y="171716"/>
              <a:ext cx="12192000" cy="0"/>
            </a:xfrm>
            <a:prstGeom prst="straightConnector1">
              <a:avLst/>
            </a:prstGeom>
            <a:noFill/>
            <a:ln w="12700" cap="flat" cmpd="sng">
              <a:solidFill>
                <a:srgbClr val="BCBCBC">
                  <a:alpha val="29803"/>
                </a:srgbClr>
              </a:solidFill>
              <a:prstDash val="dot"/>
              <a:miter lim="800000"/>
              <a:headEnd type="none" w="sm" len="sm"/>
              <a:tailEnd type="none" w="sm" len="sm"/>
            </a:ln>
          </p:spPr>
        </p:cxnSp>
        <p:cxnSp>
          <p:nvCxnSpPr>
            <p:cNvPr id="174" name="Google Shape;174;p18"/>
            <p:cNvCxnSpPr/>
            <p:nvPr/>
          </p:nvCxnSpPr>
          <p:spPr>
            <a:xfrm>
              <a:off x="0" y="714597"/>
              <a:ext cx="12192000" cy="0"/>
            </a:xfrm>
            <a:prstGeom prst="straightConnector1">
              <a:avLst/>
            </a:prstGeom>
            <a:noFill/>
            <a:ln w="12700" cap="flat" cmpd="sng">
              <a:solidFill>
                <a:srgbClr val="BCBCBC">
                  <a:alpha val="29803"/>
                </a:srgbClr>
              </a:solidFill>
              <a:prstDash val="dot"/>
              <a:miter lim="800000"/>
              <a:headEnd type="none" w="sm" len="sm"/>
              <a:tailEnd type="none" w="sm" len="sm"/>
            </a:ln>
          </p:spPr>
        </p:cxnSp>
        <p:cxnSp>
          <p:nvCxnSpPr>
            <p:cNvPr id="175" name="Google Shape;175;p18"/>
            <p:cNvCxnSpPr/>
            <p:nvPr/>
          </p:nvCxnSpPr>
          <p:spPr>
            <a:xfrm>
              <a:off x="0" y="1257478"/>
              <a:ext cx="12192000" cy="0"/>
            </a:xfrm>
            <a:prstGeom prst="straightConnector1">
              <a:avLst/>
            </a:prstGeom>
            <a:noFill/>
            <a:ln w="12700" cap="flat" cmpd="sng">
              <a:solidFill>
                <a:srgbClr val="BCBCBC">
                  <a:alpha val="29803"/>
                </a:srgbClr>
              </a:solidFill>
              <a:prstDash val="dot"/>
              <a:miter lim="800000"/>
              <a:headEnd type="none" w="sm" len="sm"/>
              <a:tailEnd type="none" w="sm" len="sm"/>
            </a:ln>
          </p:spPr>
        </p:cxnSp>
        <p:cxnSp>
          <p:nvCxnSpPr>
            <p:cNvPr id="176" name="Google Shape;176;p18"/>
            <p:cNvCxnSpPr/>
            <p:nvPr/>
          </p:nvCxnSpPr>
          <p:spPr>
            <a:xfrm>
              <a:off x="0" y="1800359"/>
              <a:ext cx="12192000" cy="0"/>
            </a:xfrm>
            <a:prstGeom prst="straightConnector1">
              <a:avLst/>
            </a:prstGeom>
            <a:noFill/>
            <a:ln w="12700" cap="flat" cmpd="sng">
              <a:solidFill>
                <a:srgbClr val="BCBCBC">
                  <a:alpha val="29803"/>
                </a:srgbClr>
              </a:solidFill>
              <a:prstDash val="dot"/>
              <a:miter lim="800000"/>
              <a:headEnd type="none" w="sm" len="sm"/>
              <a:tailEnd type="none" w="sm" len="sm"/>
            </a:ln>
          </p:spPr>
        </p:cxnSp>
        <p:cxnSp>
          <p:nvCxnSpPr>
            <p:cNvPr id="177" name="Google Shape;177;p18"/>
            <p:cNvCxnSpPr/>
            <p:nvPr/>
          </p:nvCxnSpPr>
          <p:spPr>
            <a:xfrm>
              <a:off x="0" y="2343240"/>
              <a:ext cx="12192000" cy="0"/>
            </a:xfrm>
            <a:prstGeom prst="straightConnector1">
              <a:avLst/>
            </a:prstGeom>
            <a:noFill/>
            <a:ln w="12700" cap="flat" cmpd="sng">
              <a:solidFill>
                <a:srgbClr val="BCBCBC">
                  <a:alpha val="29803"/>
                </a:srgbClr>
              </a:solidFill>
              <a:prstDash val="dot"/>
              <a:miter lim="800000"/>
              <a:headEnd type="none" w="sm" len="sm"/>
              <a:tailEnd type="none" w="sm" len="sm"/>
            </a:ln>
          </p:spPr>
        </p:cxnSp>
        <p:cxnSp>
          <p:nvCxnSpPr>
            <p:cNvPr id="178" name="Google Shape;178;p18"/>
            <p:cNvCxnSpPr/>
            <p:nvPr/>
          </p:nvCxnSpPr>
          <p:spPr>
            <a:xfrm>
              <a:off x="0" y="2886121"/>
              <a:ext cx="12192000" cy="0"/>
            </a:xfrm>
            <a:prstGeom prst="straightConnector1">
              <a:avLst/>
            </a:prstGeom>
            <a:noFill/>
            <a:ln w="12700" cap="flat" cmpd="sng">
              <a:solidFill>
                <a:srgbClr val="BCBCBC">
                  <a:alpha val="29803"/>
                </a:srgbClr>
              </a:solidFill>
              <a:prstDash val="dot"/>
              <a:miter lim="800000"/>
              <a:headEnd type="none" w="sm" len="sm"/>
              <a:tailEnd type="none" w="sm" len="sm"/>
            </a:ln>
          </p:spPr>
        </p:cxnSp>
        <p:cxnSp>
          <p:nvCxnSpPr>
            <p:cNvPr id="179" name="Google Shape;179;p18"/>
            <p:cNvCxnSpPr/>
            <p:nvPr/>
          </p:nvCxnSpPr>
          <p:spPr>
            <a:xfrm>
              <a:off x="0" y="3429002"/>
              <a:ext cx="12192000" cy="0"/>
            </a:xfrm>
            <a:prstGeom prst="straightConnector1">
              <a:avLst/>
            </a:prstGeom>
            <a:noFill/>
            <a:ln w="12700" cap="flat" cmpd="sng">
              <a:solidFill>
                <a:srgbClr val="BCBCBC">
                  <a:alpha val="29803"/>
                </a:srgbClr>
              </a:solidFill>
              <a:prstDash val="dot"/>
              <a:miter lim="800000"/>
              <a:headEnd type="none" w="sm" len="sm"/>
              <a:tailEnd type="none" w="sm" len="sm"/>
            </a:ln>
          </p:spPr>
        </p:cxnSp>
        <p:cxnSp>
          <p:nvCxnSpPr>
            <p:cNvPr id="180" name="Google Shape;180;p18"/>
            <p:cNvCxnSpPr/>
            <p:nvPr/>
          </p:nvCxnSpPr>
          <p:spPr>
            <a:xfrm>
              <a:off x="0" y="3971883"/>
              <a:ext cx="12192000" cy="0"/>
            </a:xfrm>
            <a:prstGeom prst="straightConnector1">
              <a:avLst/>
            </a:prstGeom>
            <a:noFill/>
            <a:ln w="12700" cap="flat" cmpd="sng">
              <a:solidFill>
                <a:srgbClr val="BCBCBC">
                  <a:alpha val="29803"/>
                </a:srgbClr>
              </a:solidFill>
              <a:prstDash val="dot"/>
              <a:miter lim="800000"/>
              <a:headEnd type="none" w="sm" len="sm"/>
              <a:tailEnd type="none" w="sm" len="sm"/>
            </a:ln>
          </p:spPr>
        </p:cxnSp>
        <p:cxnSp>
          <p:nvCxnSpPr>
            <p:cNvPr id="181" name="Google Shape;181;p18"/>
            <p:cNvCxnSpPr/>
            <p:nvPr/>
          </p:nvCxnSpPr>
          <p:spPr>
            <a:xfrm>
              <a:off x="0" y="4514764"/>
              <a:ext cx="12192000" cy="0"/>
            </a:xfrm>
            <a:prstGeom prst="straightConnector1">
              <a:avLst/>
            </a:prstGeom>
            <a:noFill/>
            <a:ln w="12700" cap="flat" cmpd="sng">
              <a:solidFill>
                <a:srgbClr val="BCBCBC">
                  <a:alpha val="29803"/>
                </a:srgbClr>
              </a:solidFill>
              <a:prstDash val="dot"/>
              <a:miter lim="800000"/>
              <a:headEnd type="none" w="sm" len="sm"/>
              <a:tailEnd type="none" w="sm" len="sm"/>
            </a:ln>
          </p:spPr>
        </p:cxnSp>
        <p:cxnSp>
          <p:nvCxnSpPr>
            <p:cNvPr id="182" name="Google Shape;182;p18"/>
            <p:cNvCxnSpPr/>
            <p:nvPr/>
          </p:nvCxnSpPr>
          <p:spPr>
            <a:xfrm>
              <a:off x="0" y="5057645"/>
              <a:ext cx="12192000" cy="0"/>
            </a:xfrm>
            <a:prstGeom prst="straightConnector1">
              <a:avLst/>
            </a:prstGeom>
            <a:noFill/>
            <a:ln w="12700" cap="flat" cmpd="sng">
              <a:solidFill>
                <a:srgbClr val="BCBCBC">
                  <a:alpha val="29803"/>
                </a:srgbClr>
              </a:solidFill>
              <a:prstDash val="dot"/>
              <a:miter lim="800000"/>
              <a:headEnd type="none" w="sm" len="sm"/>
              <a:tailEnd type="none" w="sm" len="sm"/>
            </a:ln>
          </p:spPr>
        </p:cxnSp>
        <p:cxnSp>
          <p:nvCxnSpPr>
            <p:cNvPr id="183" name="Google Shape;183;p18"/>
            <p:cNvCxnSpPr/>
            <p:nvPr/>
          </p:nvCxnSpPr>
          <p:spPr>
            <a:xfrm>
              <a:off x="0" y="5600526"/>
              <a:ext cx="12192000" cy="0"/>
            </a:xfrm>
            <a:prstGeom prst="straightConnector1">
              <a:avLst/>
            </a:prstGeom>
            <a:noFill/>
            <a:ln w="12700" cap="flat" cmpd="sng">
              <a:solidFill>
                <a:srgbClr val="BCBCBC">
                  <a:alpha val="29803"/>
                </a:srgbClr>
              </a:solidFill>
              <a:prstDash val="dot"/>
              <a:miter lim="800000"/>
              <a:headEnd type="none" w="sm" len="sm"/>
              <a:tailEnd type="none" w="sm" len="sm"/>
            </a:ln>
          </p:spPr>
        </p:cxnSp>
        <p:cxnSp>
          <p:nvCxnSpPr>
            <p:cNvPr id="184" name="Google Shape;184;p18"/>
            <p:cNvCxnSpPr/>
            <p:nvPr/>
          </p:nvCxnSpPr>
          <p:spPr>
            <a:xfrm>
              <a:off x="0" y="6857999"/>
              <a:ext cx="12192000" cy="0"/>
            </a:xfrm>
            <a:prstGeom prst="straightConnector1">
              <a:avLst/>
            </a:prstGeom>
            <a:noFill/>
            <a:ln w="12700" cap="flat" cmpd="sng">
              <a:solidFill>
                <a:srgbClr val="BCBCBC">
                  <a:alpha val="29803"/>
                </a:srgbClr>
              </a:solidFill>
              <a:prstDash val="dot"/>
              <a:miter lim="800000"/>
              <a:headEnd type="none" w="sm" len="sm"/>
              <a:tailEnd type="none" w="sm" len="sm"/>
            </a:ln>
          </p:spPr>
        </p:cxnSp>
        <p:cxnSp>
          <p:nvCxnSpPr>
            <p:cNvPr id="185" name="Google Shape;185;p18"/>
            <p:cNvCxnSpPr/>
            <p:nvPr/>
          </p:nvCxnSpPr>
          <p:spPr>
            <a:xfrm>
              <a:off x="16613" y="6143407"/>
              <a:ext cx="12192000" cy="0"/>
            </a:xfrm>
            <a:prstGeom prst="straightConnector1">
              <a:avLst/>
            </a:prstGeom>
            <a:noFill/>
            <a:ln w="12700" cap="flat" cmpd="sng">
              <a:solidFill>
                <a:srgbClr val="BCBCBC">
                  <a:alpha val="29803"/>
                </a:srgbClr>
              </a:solidFill>
              <a:prstDash val="dot"/>
              <a:miter lim="800000"/>
              <a:headEnd type="none" w="sm" len="sm"/>
              <a:tailEnd type="none" w="sm" len="sm"/>
            </a:ln>
          </p:spPr>
        </p:cxnSp>
        <p:cxnSp>
          <p:nvCxnSpPr>
            <p:cNvPr id="186" name="Google Shape;186;p18"/>
            <p:cNvCxnSpPr/>
            <p:nvPr/>
          </p:nvCxnSpPr>
          <p:spPr>
            <a:xfrm>
              <a:off x="684225" y="171716"/>
              <a:ext cx="0" cy="6511464"/>
            </a:xfrm>
            <a:prstGeom prst="straightConnector1">
              <a:avLst/>
            </a:prstGeom>
            <a:noFill/>
            <a:ln w="12700" cap="flat" cmpd="sng">
              <a:solidFill>
                <a:srgbClr val="BCBCBC">
                  <a:alpha val="29803"/>
                </a:srgbClr>
              </a:solidFill>
              <a:prstDash val="dot"/>
              <a:miter lim="800000"/>
              <a:headEnd type="none" w="sm" len="sm"/>
              <a:tailEnd type="none" w="sm" len="sm"/>
            </a:ln>
          </p:spPr>
        </p:cxnSp>
        <p:cxnSp>
          <p:nvCxnSpPr>
            <p:cNvPr id="187" name="Google Shape;187;p18"/>
            <p:cNvCxnSpPr/>
            <p:nvPr/>
          </p:nvCxnSpPr>
          <p:spPr>
            <a:xfrm>
              <a:off x="11508412" y="173267"/>
              <a:ext cx="0" cy="6511464"/>
            </a:xfrm>
            <a:prstGeom prst="straightConnector1">
              <a:avLst/>
            </a:prstGeom>
            <a:noFill/>
            <a:ln w="12700" cap="flat" cmpd="sng">
              <a:solidFill>
                <a:srgbClr val="BCBCBC">
                  <a:alpha val="29803"/>
                </a:srgbClr>
              </a:solidFill>
              <a:prstDash val="dot"/>
              <a:miter lim="800000"/>
              <a:headEnd type="none" w="sm" len="sm"/>
              <a:tailEnd type="none" w="sm" len="sm"/>
            </a:ln>
          </p:spPr>
        </p:cxnSp>
      </p:grpSp>
      <p:sp>
        <p:nvSpPr>
          <p:cNvPr id="188" name="Google Shape;188;p18"/>
          <p:cNvSpPr txBox="1">
            <a:spLocks noGrp="1"/>
          </p:cNvSpPr>
          <p:nvPr>
            <p:ph type="dt" idx="10"/>
          </p:nvPr>
        </p:nvSpPr>
        <p:spPr>
          <a:xfrm>
            <a:off x="683587" y="6215870"/>
            <a:ext cx="3843779" cy="417126"/>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9" name="Google Shape;189;p18"/>
          <p:cNvSpPr txBox="1">
            <a:spLocks noGrp="1"/>
          </p:cNvSpPr>
          <p:nvPr>
            <p:ph type="ftr" idx="11"/>
          </p:nvPr>
        </p:nvSpPr>
        <p:spPr>
          <a:xfrm>
            <a:off x="691078" y="236364"/>
            <a:ext cx="4114800" cy="417126"/>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0" name="Google Shape;190;p18"/>
          <p:cNvSpPr txBox="1">
            <a:spLocks noGrp="1"/>
          </p:cNvSpPr>
          <p:nvPr>
            <p:ph type="sldNum" idx="12"/>
          </p:nvPr>
        </p:nvSpPr>
        <p:spPr>
          <a:xfrm>
            <a:off x="11003649" y="6215870"/>
            <a:ext cx="979151" cy="417126"/>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Content with Caption" type="objTx">
  <p:cSld name="OBJECT_WITH_CAPTION_TEXT">
    <p:spTree>
      <p:nvGrpSpPr>
        <p:cNvPr id="1" name="Shape 191"/>
        <p:cNvGrpSpPr/>
        <p:nvPr/>
      </p:nvGrpSpPr>
      <p:grpSpPr>
        <a:xfrm>
          <a:off x="0" y="0"/>
          <a:ext cx="0" cy="0"/>
          <a:chOff x="0" y="0"/>
          <a:chExt cx="0" cy="0"/>
        </a:xfrm>
      </p:grpSpPr>
      <p:sp>
        <p:nvSpPr>
          <p:cNvPr id="192" name="Google Shape;192;p19"/>
          <p:cNvSpPr/>
          <p:nvPr/>
        </p:nvSpPr>
        <p:spPr>
          <a:xfrm rot="-8100000">
            <a:off x="-281092" y="3144857"/>
            <a:ext cx="568289" cy="568289"/>
          </a:xfrm>
          <a:prstGeom prst="rtTriangle">
            <a:avLst/>
          </a:prstGeom>
          <a:solidFill>
            <a:schemeClr val="accent1">
              <a:alpha val="4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193" name="Google Shape;193;p19"/>
          <p:cNvSpPr txBox="1">
            <a:spLocks noGrp="1"/>
          </p:cNvSpPr>
          <p:nvPr>
            <p:ph type="title"/>
          </p:nvPr>
        </p:nvSpPr>
        <p:spPr>
          <a:xfrm>
            <a:off x="683587" y="713677"/>
            <a:ext cx="4499914" cy="2996581"/>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2"/>
              </a:buClr>
              <a:buSzPts val="3600"/>
              <a:buFont typeface="Arial"/>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4" name="Google Shape;194;p19"/>
          <p:cNvSpPr txBox="1">
            <a:spLocks noGrp="1"/>
          </p:cNvSpPr>
          <p:nvPr>
            <p:ph type="body" idx="1"/>
          </p:nvPr>
        </p:nvSpPr>
        <p:spPr>
          <a:xfrm>
            <a:off x="5698672" y="708102"/>
            <a:ext cx="5656716" cy="5430644"/>
          </a:xfrm>
          <a:prstGeom prst="rect">
            <a:avLst/>
          </a:prstGeom>
          <a:noFill/>
          <a:ln>
            <a:noFill/>
          </a:ln>
        </p:spPr>
        <p:txBody>
          <a:bodyPr spcFirstLastPara="1" wrap="square" lIns="91425" tIns="45700" rIns="91425" bIns="45700" anchor="t" anchorCtr="0">
            <a:normAutofit/>
          </a:bodyPr>
          <a:lstStyle>
            <a:lvl1pPr marL="457200" lvl="0" indent="-381000" algn="l">
              <a:lnSpc>
                <a:spcPct val="110000"/>
              </a:lnSpc>
              <a:spcBef>
                <a:spcPts val="1000"/>
              </a:spcBef>
              <a:spcAft>
                <a:spcPts val="0"/>
              </a:spcAft>
              <a:buSzPts val="2400"/>
              <a:buChar char="▪"/>
              <a:defRPr sz="3200"/>
            </a:lvl1pPr>
            <a:lvl2pPr marL="914400" lvl="1" indent="-361950" algn="l">
              <a:lnSpc>
                <a:spcPct val="110000"/>
              </a:lnSpc>
              <a:spcBef>
                <a:spcPts val="500"/>
              </a:spcBef>
              <a:spcAft>
                <a:spcPts val="0"/>
              </a:spcAft>
              <a:buSzPts val="2100"/>
              <a:buChar char="▪"/>
              <a:defRPr sz="2800"/>
            </a:lvl2pPr>
            <a:lvl3pPr marL="1371600" lvl="2" indent="-342900" algn="l">
              <a:lnSpc>
                <a:spcPct val="110000"/>
              </a:lnSpc>
              <a:spcBef>
                <a:spcPts val="500"/>
              </a:spcBef>
              <a:spcAft>
                <a:spcPts val="0"/>
              </a:spcAft>
              <a:buSzPts val="1800"/>
              <a:buChar char="▪"/>
              <a:defRPr sz="2400"/>
            </a:lvl3pPr>
            <a:lvl4pPr marL="1828800" lvl="3" indent="-323850" algn="l">
              <a:lnSpc>
                <a:spcPct val="110000"/>
              </a:lnSpc>
              <a:spcBef>
                <a:spcPts val="500"/>
              </a:spcBef>
              <a:spcAft>
                <a:spcPts val="0"/>
              </a:spcAft>
              <a:buSzPts val="1500"/>
              <a:buChar char="▪"/>
              <a:defRPr sz="2000"/>
            </a:lvl4pPr>
            <a:lvl5pPr marL="2286000" lvl="4" indent="-323850" algn="l">
              <a:lnSpc>
                <a:spcPct val="110000"/>
              </a:lnSpc>
              <a:spcBef>
                <a:spcPts val="500"/>
              </a:spcBef>
              <a:spcAft>
                <a:spcPts val="0"/>
              </a:spcAft>
              <a:buSzPts val="15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195" name="Google Shape;195;p19"/>
          <p:cNvSpPr txBox="1">
            <a:spLocks noGrp="1"/>
          </p:cNvSpPr>
          <p:nvPr>
            <p:ph type="body" idx="2"/>
          </p:nvPr>
        </p:nvSpPr>
        <p:spPr>
          <a:xfrm>
            <a:off x="683587" y="3976544"/>
            <a:ext cx="4499914" cy="2162201"/>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1000"/>
              </a:spcBef>
              <a:spcAft>
                <a:spcPts val="0"/>
              </a:spcAft>
              <a:buSzPts val="1800"/>
              <a:buNone/>
              <a:defRPr sz="2400" b="0" i="1">
                <a:solidFill>
                  <a:schemeClr val="dk1"/>
                </a:solidFill>
                <a:latin typeface="Arial"/>
                <a:ea typeface="Arial"/>
                <a:cs typeface="Arial"/>
                <a:sym typeface="Arial"/>
              </a:defRPr>
            </a:lvl1pPr>
            <a:lvl2pPr marL="914400" lvl="1" indent="-228600" algn="l">
              <a:lnSpc>
                <a:spcPct val="110000"/>
              </a:lnSpc>
              <a:spcBef>
                <a:spcPts val="500"/>
              </a:spcBef>
              <a:spcAft>
                <a:spcPts val="0"/>
              </a:spcAft>
              <a:buSzPts val="1050"/>
              <a:buNone/>
              <a:defRPr sz="1400"/>
            </a:lvl2pPr>
            <a:lvl3pPr marL="1371600" lvl="2" indent="-228600" algn="l">
              <a:lnSpc>
                <a:spcPct val="110000"/>
              </a:lnSpc>
              <a:spcBef>
                <a:spcPts val="500"/>
              </a:spcBef>
              <a:spcAft>
                <a:spcPts val="0"/>
              </a:spcAft>
              <a:buSzPts val="900"/>
              <a:buNone/>
              <a:defRPr sz="1200"/>
            </a:lvl3pPr>
            <a:lvl4pPr marL="1828800" lvl="3" indent="-228600" algn="l">
              <a:lnSpc>
                <a:spcPct val="110000"/>
              </a:lnSpc>
              <a:spcBef>
                <a:spcPts val="500"/>
              </a:spcBef>
              <a:spcAft>
                <a:spcPts val="0"/>
              </a:spcAft>
              <a:buSzPts val="750"/>
              <a:buNone/>
              <a:defRPr sz="1000"/>
            </a:lvl4pPr>
            <a:lvl5pPr marL="2286000" lvl="4" indent="-228600" algn="l">
              <a:lnSpc>
                <a:spcPct val="110000"/>
              </a:lnSpc>
              <a:spcBef>
                <a:spcPts val="500"/>
              </a:spcBef>
              <a:spcAft>
                <a:spcPts val="0"/>
              </a:spcAft>
              <a:buSzPts val="75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grpSp>
        <p:nvGrpSpPr>
          <p:cNvPr id="196" name="Google Shape;196;p19"/>
          <p:cNvGrpSpPr/>
          <p:nvPr/>
        </p:nvGrpSpPr>
        <p:grpSpPr>
          <a:xfrm>
            <a:off x="-6214" y="-1"/>
            <a:ext cx="12214827" cy="6858000"/>
            <a:chOff x="-6214" y="-1"/>
            <a:chExt cx="12214827" cy="6858000"/>
          </a:xfrm>
        </p:grpSpPr>
        <p:cxnSp>
          <p:nvCxnSpPr>
            <p:cNvPr id="197" name="Google Shape;197;p19"/>
            <p:cNvCxnSpPr/>
            <p:nvPr/>
          </p:nvCxnSpPr>
          <p:spPr>
            <a:xfrm>
              <a:off x="-6214" y="6686283"/>
              <a:ext cx="12192000" cy="0"/>
            </a:xfrm>
            <a:prstGeom prst="straightConnector1">
              <a:avLst/>
            </a:prstGeom>
            <a:noFill/>
            <a:ln w="12700" cap="flat" cmpd="sng">
              <a:solidFill>
                <a:srgbClr val="BCBCBC">
                  <a:alpha val="29803"/>
                </a:srgbClr>
              </a:solidFill>
              <a:prstDash val="dot"/>
              <a:miter lim="800000"/>
              <a:headEnd type="none" w="sm" len="sm"/>
              <a:tailEnd type="none" w="sm" len="sm"/>
            </a:ln>
          </p:spPr>
        </p:cxnSp>
        <p:cxnSp>
          <p:nvCxnSpPr>
            <p:cNvPr id="198" name="Google Shape;198;p19"/>
            <p:cNvCxnSpPr/>
            <p:nvPr/>
          </p:nvCxnSpPr>
          <p:spPr>
            <a:xfrm>
              <a:off x="0" y="-1"/>
              <a:ext cx="0" cy="6858000"/>
            </a:xfrm>
            <a:prstGeom prst="straightConnector1">
              <a:avLst/>
            </a:prstGeom>
            <a:noFill/>
            <a:ln w="12700" cap="flat" cmpd="sng">
              <a:solidFill>
                <a:srgbClr val="BCBCBC">
                  <a:alpha val="29803"/>
                </a:srgbClr>
              </a:solidFill>
              <a:prstDash val="dot"/>
              <a:miter lim="800000"/>
              <a:headEnd type="none" w="sm" len="sm"/>
              <a:tailEnd type="none" w="sm" len="sm"/>
            </a:ln>
          </p:spPr>
        </p:cxnSp>
        <p:cxnSp>
          <p:nvCxnSpPr>
            <p:cNvPr id="199" name="Google Shape;199;p19"/>
            <p:cNvCxnSpPr/>
            <p:nvPr/>
          </p:nvCxnSpPr>
          <p:spPr>
            <a:xfrm>
              <a:off x="11993258" y="-1"/>
              <a:ext cx="0" cy="6858000"/>
            </a:xfrm>
            <a:prstGeom prst="straightConnector1">
              <a:avLst/>
            </a:prstGeom>
            <a:noFill/>
            <a:ln w="12700" cap="flat" cmpd="sng">
              <a:solidFill>
                <a:srgbClr val="BCBCBC">
                  <a:alpha val="29803"/>
                </a:srgbClr>
              </a:solidFill>
              <a:prstDash val="dot"/>
              <a:miter lim="800000"/>
              <a:headEnd type="none" w="sm" len="sm"/>
              <a:tailEnd type="none" w="sm" len="sm"/>
            </a:ln>
          </p:spPr>
        </p:cxnSp>
        <p:cxnSp>
          <p:nvCxnSpPr>
            <p:cNvPr id="200" name="Google Shape;200;p19"/>
            <p:cNvCxnSpPr/>
            <p:nvPr/>
          </p:nvCxnSpPr>
          <p:spPr>
            <a:xfrm>
              <a:off x="192528" y="-1"/>
              <a:ext cx="0" cy="6858000"/>
            </a:xfrm>
            <a:prstGeom prst="straightConnector1">
              <a:avLst/>
            </a:prstGeom>
            <a:noFill/>
            <a:ln w="12700" cap="flat" cmpd="sng">
              <a:solidFill>
                <a:srgbClr val="BCBCBC">
                  <a:alpha val="29803"/>
                </a:srgbClr>
              </a:solidFill>
              <a:prstDash val="dot"/>
              <a:miter lim="800000"/>
              <a:headEnd type="none" w="sm" len="sm"/>
              <a:tailEnd type="none" w="sm" len="sm"/>
            </a:ln>
          </p:spPr>
        </p:cxnSp>
        <p:cxnSp>
          <p:nvCxnSpPr>
            <p:cNvPr id="201" name="Google Shape;201;p19"/>
            <p:cNvCxnSpPr/>
            <p:nvPr/>
          </p:nvCxnSpPr>
          <p:spPr>
            <a:xfrm>
              <a:off x="1175922" y="-1"/>
              <a:ext cx="0" cy="6858000"/>
            </a:xfrm>
            <a:prstGeom prst="straightConnector1">
              <a:avLst/>
            </a:prstGeom>
            <a:noFill/>
            <a:ln w="12700" cap="flat" cmpd="sng">
              <a:solidFill>
                <a:srgbClr val="BCBCBC">
                  <a:alpha val="29803"/>
                </a:srgbClr>
              </a:solidFill>
              <a:prstDash val="dot"/>
              <a:miter lim="800000"/>
              <a:headEnd type="none" w="sm" len="sm"/>
              <a:tailEnd type="none" w="sm" len="sm"/>
            </a:ln>
          </p:spPr>
        </p:cxnSp>
        <p:cxnSp>
          <p:nvCxnSpPr>
            <p:cNvPr id="202" name="Google Shape;202;p19"/>
            <p:cNvCxnSpPr/>
            <p:nvPr/>
          </p:nvCxnSpPr>
          <p:spPr>
            <a:xfrm>
              <a:off x="2159316" y="-1"/>
              <a:ext cx="0" cy="6858000"/>
            </a:xfrm>
            <a:prstGeom prst="straightConnector1">
              <a:avLst/>
            </a:prstGeom>
            <a:noFill/>
            <a:ln w="12700" cap="flat" cmpd="sng">
              <a:solidFill>
                <a:srgbClr val="BCBCBC">
                  <a:alpha val="29803"/>
                </a:srgbClr>
              </a:solidFill>
              <a:prstDash val="dot"/>
              <a:miter lim="800000"/>
              <a:headEnd type="none" w="sm" len="sm"/>
              <a:tailEnd type="none" w="sm" len="sm"/>
            </a:ln>
          </p:spPr>
        </p:cxnSp>
        <p:cxnSp>
          <p:nvCxnSpPr>
            <p:cNvPr id="203" name="Google Shape;203;p19"/>
            <p:cNvCxnSpPr/>
            <p:nvPr/>
          </p:nvCxnSpPr>
          <p:spPr>
            <a:xfrm>
              <a:off x="3142710" y="-1"/>
              <a:ext cx="0" cy="6858000"/>
            </a:xfrm>
            <a:prstGeom prst="straightConnector1">
              <a:avLst/>
            </a:prstGeom>
            <a:noFill/>
            <a:ln w="12700" cap="flat" cmpd="sng">
              <a:solidFill>
                <a:srgbClr val="BCBCBC">
                  <a:alpha val="29803"/>
                </a:srgbClr>
              </a:solidFill>
              <a:prstDash val="dot"/>
              <a:miter lim="800000"/>
              <a:headEnd type="none" w="sm" len="sm"/>
              <a:tailEnd type="none" w="sm" len="sm"/>
            </a:ln>
          </p:spPr>
        </p:cxnSp>
        <p:cxnSp>
          <p:nvCxnSpPr>
            <p:cNvPr id="204" name="Google Shape;204;p19"/>
            <p:cNvCxnSpPr/>
            <p:nvPr/>
          </p:nvCxnSpPr>
          <p:spPr>
            <a:xfrm>
              <a:off x="4126104" y="-1"/>
              <a:ext cx="0" cy="6858000"/>
            </a:xfrm>
            <a:prstGeom prst="straightConnector1">
              <a:avLst/>
            </a:prstGeom>
            <a:noFill/>
            <a:ln w="12700" cap="flat" cmpd="sng">
              <a:solidFill>
                <a:srgbClr val="BCBCBC">
                  <a:alpha val="29803"/>
                </a:srgbClr>
              </a:solidFill>
              <a:prstDash val="dot"/>
              <a:miter lim="800000"/>
              <a:headEnd type="none" w="sm" len="sm"/>
              <a:tailEnd type="none" w="sm" len="sm"/>
            </a:ln>
          </p:spPr>
        </p:cxnSp>
        <p:cxnSp>
          <p:nvCxnSpPr>
            <p:cNvPr id="205" name="Google Shape;205;p19"/>
            <p:cNvCxnSpPr/>
            <p:nvPr/>
          </p:nvCxnSpPr>
          <p:spPr>
            <a:xfrm>
              <a:off x="5109498" y="-1"/>
              <a:ext cx="0" cy="6858000"/>
            </a:xfrm>
            <a:prstGeom prst="straightConnector1">
              <a:avLst/>
            </a:prstGeom>
            <a:noFill/>
            <a:ln w="12700" cap="flat" cmpd="sng">
              <a:solidFill>
                <a:srgbClr val="BCBCBC">
                  <a:alpha val="29803"/>
                </a:srgbClr>
              </a:solidFill>
              <a:prstDash val="dot"/>
              <a:miter lim="800000"/>
              <a:headEnd type="none" w="sm" len="sm"/>
              <a:tailEnd type="none" w="sm" len="sm"/>
            </a:ln>
          </p:spPr>
        </p:cxnSp>
        <p:cxnSp>
          <p:nvCxnSpPr>
            <p:cNvPr id="206" name="Google Shape;206;p19"/>
            <p:cNvCxnSpPr/>
            <p:nvPr/>
          </p:nvCxnSpPr>
          <p:spPr>
            <a:xfrm>
              <a:off x="6092892" y="-1"/>
              <a:ext cx="0" cy="6858000"/>
            </a:xfrm>
            <a:prstGeom prst="straightConnector1">
              <a:avLst/>
            </a:prstGeom>
            <a:noFill/>
            <a:ln w="12700" cap="flat" cmpd="sng">
              <a:solidFill>
                <a:srgbClr val="BCBCBC">
                  <a:alpha val="29803"/>
                </a:srgbClr>
              </a:solidFill>
              <a:prstDash val="dot"/>
              <a:miter lim="800000"/>
              <a:headEnd type="none" w="sm" len="sm"/>
              <a:tailEnd type="none" w="sm" len="sm"/>
            </a:ln>
          </p:spPr>
        </p:cxnSp>
        <p:cxnSp>
          <p:nvCxnSpPr>
            <p:cNvPr id="207" name="Google Shape;207;p19"/>
            <p:cNvCxnSpPr/>
            <p:nvPr/>
          </p:nvCxnSpPr>
          <p:spPr>
            <a:xfrm>
              <a:off x="7076286" y="-1"/>
              <a:ext cx="0" cy="6858000"/>
            </a:xfrm>
            <a:prstGeom prst="straightConnector1">
              <a:avLst/>
            </a:prstGeom>
            <a:noFill/>
            <a:ln w="12700" cap="flat" cmpd="sng">
              <a:solidFill>
                <a:srgbClr val="BCBCBC">
                  <a:alpha val="29803"/>
                </a:srgbClr>
              </a:solidFill>
              <a:prstDash val="dot"/>
              <a:miter lim="800000"/>
              <a:headEnd type="none" w="sm" len="sm"/>
              <a:tailEnd type="none" w="sm" len="sm"/>
            </a:ln>
          </p:spPr>
        </p:cxnSp>
        <p:cxnSp>
          <p:nvCxnSpPr>
            <p:cNvPr id="208" name="Google Shape;208;p19"/>
            <p:cNvCxnSpPr/>
            <p:nvPr/>
          </p:nvCxnSpPr>
          <p:spPr>
            <a:xfrm>
              <a:off x="8059680" y="-1"/>
              <a:ext cx="0" cy="6858000"/>
            </a:xfrm>
            <a:prstGeom prst="straightConnector1">
              <a:avLst/>
            </a:prstGeom>
            <a:noFill/>
            <a:ln w="12700" cap="flat" cmpd="sng">
              <a:solidFill>
                <a:srgbClr val="BCBCBC">
                  <a:alpha val="29803"/>
                </a:srgbClr>
              </a:solidFill>
              <a:prstDash val="dot"/>
              <a:miter lim="800000"/>
              <a:headEnd type="none" w="sm" len="sm"/>
              <a:tailEnd type="none" w="sm" len="sm"/>
            </a:ln>
          </p:spPr>
        </p:cxnSp>
        <p:cxnSp>
          <p:nvCxnSpPr>
            <p:cNvPr id="209" name="Google Shape;209;p19"/>
            <p:cNvCxnSpPr/>
            <p:nvPr/>
          </p:nvCxnSpPr>
          <p:spPr>
            <a:xfrm>
              <a:off x="9043074" y="-1"/>
              <a:ext cx="0" cy="6858000"/>
            </a:xfrm>
            <a:prstGeom prst="straightConnector1">
              <a:avLst/>
            </a:prstGeom>
            <a:noFill/>
            <a:ln w="12700" cap="flat" cmpd="sng">
              <a:solidFill>
                <a:srgbClr val="BCBCBC">
                  <a:alpha val="29803"/>
                </a:srgbClr>
              </a:solidFill>
              <a:prstDash val="dot"/>
              <a:miter lim="800000"/>
              <a:headEnd type="none" w="sm" len="sm"/>
              <a:tailEnd type="none" w="sm" len="sm"/>
            </a:ln>
          </p:spPr>
        </p:cxnSp>
        <p:cxnSp>
          <p:nvCxnSpPr>
            <p:cNvPr id="210" name="Google Shape;210;p19"/>
            <p:cNvCxnSpPr/>
            <p:nvPr/>
          </p:nvCxnSpPr>
          <p:spPr>
            <a:xfrm>
              <a:off x="10026468" y="-1"/>
              <a:ext cx="0" cy="6858000"/>
            </a:xfrm>
            <a:prstGeom prst="straightConnector1">
              <a:avLst/>
            </a:prstGeom>
            <a:noFill/>
            <a:ln w="12700" cap="flat" cmpd="sng">
              <a:solidFill>
                <a:srgbClr val="BCBCBC">
                  <a:alpha val="29803"/>
                </a:srgbClr>
              </a:solidFill>
              <a:prstDash val="dot"/>
              <a:miter lim="800000"/>
              <a:headEnd type="none" w="sm" len="sm"/>
              <a:tailEnd type="none" w="sm" len="sm"/>
            </a:ln>
          </p:spPr>
        </p:cxnSp>
        <p:cxnSp>
          <p:nvCxnSpPr>
            <p:cNvPr id="211" name="Google Shape;211;p19"/>
            <p:cNvCxnSpPr/>
            <p:nvPr/>
          </p:nvCxnSpPr>
          <p:spPr>
            <a:xfrm>
              <a:off x="11009862" y="-1"/>
              <a:ext cx="0" cy="6858000"/>
            </a:xfrm>
            <a:prstGeom prst="straightConnector1">
              <a:avLst/>
            </a:prstGeom>
            <a:noFill/>
            <a:ln w="12700" cap="flat" cmpd="sng">
              <a:solidFill>
                <a:srgbClr val="BCBCBC">
                  <a:alpha val="29803"/>
                </a:srgbClr>
              </a:solidFill>
              <a:prstDash val="dot"/>
              <a:miter lim="800000"/>
              <a:headEnd type="none" w="sm" len="sm"/>
              <a:tailEnd type="none" w="sm" len="sm"/>
            </a:ln>
          </p:spPr>
        </p:cxnSp>
        <p:cxnSp>
          <p:nvCxnSpPr>
            <p:cNvPr id="212" name="Google Shape;212;p19"/>
            <p:cNvCxnSpPr/>
            <p:nvPr/>
          </p:nvCxnSpPr>
          <p:spPr>
            <a:xfrm>
              <a:off x="12185786" y="-1"/>
              <a:ext cx="0" cy="6858000"/>
            </a:xfrm>
            <a:prstGeom prst="straightConnector1">
              <a:avLst/>
            </a:prstGeom>
            <a:noFill/>
            <a:ln w="12700" cap="flat" cmpd="sng">
              <a:solidFill>
                <a:srgbClr val="BCBCBC">
                  <a:alpha val="29803"/>
                </a:srgbClr>
              </a:solidFill>
              <a:prstDash val="dot"/>
              <a:miter lim="800000"/>
              <a:headEnd type="none" w="sm" len="sm"/>
              <a:tailEnd type="none" w="sm" len="sm"/>
            </a:ln>
          </p:spPr>
        </p:cxnSp>
        <p:cxnSp>
          <p:nvCxnSpPr>
            <p:cNvPr id="213" name="Google Shape;213;p19"/>
            <p:cNvCxnSpPr/>
            <p:nvPr/>
          </p:nvCxnSpPr>
          <p:spPr>
            <a:xfrm>
              <a:off x="0" y="171716"/>
              <a:ext cx="12192000" cy="0"/>
            </a:xfrm>
            <a:prstGeom prst="straightConnector1">
              <a:avLst/>
            </a:prstGeom>
            <a:noFill/>
            <a:ln w="12700" cap="flat" cmpd="sng">
              <a:solidFill>
                <a:srgbClr val="BCBCBC">
                  <a:alpha val="29803"/>
                </a:srgbClr>
              </a:solidFill>
              <a:prstDash val="dot"/>
              <a:miter lim="800000"/>
              <a:headEnd type="none" w="sm" len="sm"/>
              <a:tailEnd type="none" w="sm" len="sm"/>
            </a:ln>
          </p:spPr>
        </p:cxnSp>
        <p:cxnSp>
          <p:nvCxnSpPr>
            <p:cNvPr id="214" name="Google Shape;214;p19"/>
            <p:cNvCxnSpPr/>
            <p:nvPr/>
          </p:nvCxnSpPr>
          <p:spPr>
            <a:xfrm>
              <a:off x="0" y="714597"/>
              <a:ext cx="12192000" cy="0"/>
            </a:xfrm>
            <a:prstGeom prst="straightConnector1">
              <a:avLst/>
            </a:prstGeom>
            <a:noFill/>
            <a:ln w="12700" cap="flat" cmpd="sng">
              <a:solidFill>
                <a:srgbClr val="BCBCBC">
                  <a:alpha val="29803"/>
                </a:srgbClr>
              </a:solidFill>
              <a:prstDash val="dot"/>
              <a:miter lim="800000"/>
              <a:headEnd type="none" w="sm" len="sm"/>
              <a:tailEnd type="none" w="sm" len="sm"/>
            </a:ln>
          </p:spPr>
        </p:cxnSp>
        <p:cxnSp>
          <p:nvCxnSpPr>
            <p:cNvPr id="215" name="Google Shape;215;p19"/>
            <p:cNvCxnSpPr/>
            <p:nvPr/>
          </p:nvCxnSpPr>
          <p:spPr>
            <a:xfrm>
              <a:off x="0" y="1257478"/>
              <a:ext cx="12192000" cy="0"/>
            </a:xfrm>
            <a:prstGeom prst="straightConnector1">
              <a:avLst/>
            </a:prstGeom>
            <a:noFill/>
            <a:ln w="12700" cap="flat" cmpd="sng">
              <a:solidFill>
                <a:srgbClr val="BCBCBC">
                  <a:alpha val="29803"/>
                </a:srgbClr>
              </a:solidFill>
              <a:prstDash val="dot"/>
              <a:miter lim="800000"/>
              <a:headEnd type="none" w="sm" len="sm"/>
              <a:tailEnd type="none" w="sm" len="sm"/>
            </a:ln>
          </p:spPr>
        </p:cxnSp>
        <p:cxnSp>
          <p:nvCxnSpPr>
            <p:cNvPr id="216" name="Google Shape;216;p19"/>
            <p:cNvCxnSpPr/>
            <p:nvPr/>
          </p:nvCxnSpPr>
          <p:spPr>
            <a:xfrm>
              <a:off x="0" y="1800359"/>
              <a:ext cx="12192000" cy="0"/>
            </a:xfrm>
            <a:prstGeom prst="straightConnector1">
              <a:avLst/>
            </a:prstGeom>
            <a:noFill/>
            <a:ln w="12700" cap="flat" cmpd="sng">
              <a:solidFill>
                <a:srgbClr val="BCBCBC">
                  <a:alpha val="29803"/>
                </a:srgbClr>
              </a:solidFill>
              <a:prstDash val="dot"/>
              <a:miter lim="800000"/>
              <a:headEnd type="none" w="sm" len="sm"/>
              <a:tailEnd type="none" w="sm" len="sm"/>
            </a:ln>
          </p:spPr>
        </p:cxnSp>
        <p:cxnSp>
          <p:nvCxnSpPr>
            <p:cNvPr id="217" name="Google Shape;217;p19"/>
            <p:cNvCxnSpPr/>
            <p:nvPr/>
          </p:nvCxnSpPr>
          <p:spPr>
            <a:xfrm>
              <a:off x="0" y="2343240"/>
              <a:ext cx="12192000" cy="0"/>
            </a:xfrm>
            <a:prstGeom prst="straightConnector1">
              <a:avLst/>
            </a:prstGeom>
            <a:noFill/>
            <a:ln w="12700" cap="flat" cmpd="sng">
              <a:solidFill>
                <a:srgbClr val="BCBCBC">
                  <a:alpha val="29803"/>
                </a:srgbClr>
              </a:solidFill>
              <a:prstDash val="dot"/>
              <a:miter lim="800000"/>
              <a:headEnd type="none" w="sm" len="sm"/>
              <a:tailEnd type="none" w="sm" len="sm"/>
            </a:ln>
          </p:spPr>
        </p:cxnSp>
        <p:cxnSp>
          <p:nvCxnSpPr>
            <p:cNvPr id="218" name="Google Shape;218;p19"/>
            <p:cNvCxnSpPr/>
            <p:nvPr/>
          </p:nvCxnSpPr>
          <p:spPr>
            <a:xfrm>
              <a:off x="0" y="2886121"/>
              <a:ext cx="12192000" cy="0"/>
            </a:xfrm>
            <a:prstGeom prst="straightConnector1">
              <a:avLst/>
            </a:prstGeom>
            <a:noFill/>
            <a:ln w="12700" cap="flat" cmpd="sng">
              <a:solidFill>
                <a:srgbClr val="BCBCBC">
                  <a:alpha val="29803"/>
                </a:srgbClr>
              </a:solidFill>
              <a:prstDash val="dot"/>
              <a:miter lim="800000"/>
              <a:headEnd type="none" w="sm" len="sm"/>
              <a:tailEnd type="none" w="sm" len="sm"/>
            </a:ln>
          </p:spPr>
        </p:cxnSp>
        <p:cxnSp>
          <p:nvCxnSpPr>
            <p:cNvPr id="219" name="Google Shape;219;p19"/>
            <p:cNvCxnSpPr/>
            <p:nvPr/>
          </p:nvCxnSpPr>
          <p:spPr>
            <a:xfrm>
              <a:off x="0" y="3429002"/>
              <a:ext cx="12192000" cy="0"/>
            </a:xfrm>
            <a:prstGeom prst="straightConnector1">
              <a:avLst/>
            </a:prstGeom>
            <a:noFill/>
            <a:ln w="12700" cap="flat" cmpd="sng">
              <a:solidFill>
                <a:srgbClr val="BCBCBC">
                  <a:alpha val="29803"/>
                </a:srgbClr>
              </a:solidFill>
              <a:prstDash val="dot"/>
              <a:miter lim="800000"/>
              <a:headEnd type="none" w="sm" len="sm"/>
              <a:tailEnd type="none" w="sm" len="sm"/>
            </a:ln>
          </p:spPr>
        </p:cxnSp>
        <p:cxnSp>
          <p:nvCxnSpPr>
            <p:cNvPr id="220" name="Google Shape;220;p19"/>
            <p:cNvCxnSpPr/>
            <p:nvPr/>
          </p:nvCxnSpPr>
          <p:spPr>
            <a:xfrm>
              <a:off x="0" y="3971883"/>
              <a:ext cx="12192000" cy="0"/>
            </a:xfrm>
            <a:prstGeom prst="straightConnector1">
              <a:avLst/>
            </a:prstGeom>
            <a:noFill/>
            <a:ln w="12700" cap="flat" cmpd="sng">
              <a:solidFill>
                <a:srgbClr val="BCBCBC">
                  <a:alpha val="29803"/>
                </a:srgbClr>
              </a:solidFill>
              <a:prstDash val="dot"/>
              <a:miter lim="800000"/>
              <a:headEnd type="none" w="sm" len="sm"/>
              <a:tailEnd type="none" w="sm" len="sm"/>
            </a:ln>
          </p:spPr>
        </p:cxnSp>
        <p:cxnSp>
          <p:nvCxnSpPr>
            <p:cNvPr id="221" name="Google Shape;221;p19"/>
            <p:cNvCxnSpPr/>
            <p:nvPr/>
          </p:nvCxnSpPr>
          <p:spPr>
            <a:xfrm>
              <a:off x="0" y="4514764"/>
              <a:ext cx="12192000" cy="0"/>
            </a:xfrm>
            <a:prstGeom prst="straightConnector1">
              <a:avLst/>
            </a:prstGeom>
            <a:noFill/>
            <a:ln w="12700" cap="flat" cmpd="sng">
              <a:solidFill>
                <a:srgbClr val="BCBCBC">
                  <a:alpha val="29803"/>
                </a:srgbClr>
              </a:solidFill>
              <a:prstDash val="dot"/>
              <a:miter lim="800000"/>
              <a:headEnd type="none" w="sm" len="sm"/>
              <a:tailEnd type="none" w="sm" len="sm"/>
            </a:ln>
          </p:spPr>
        </p:cxnSp>
        <p:cxnSp>
          <p:nvCxnSpPr>
            <p:cNvPr id="222" name="Google Shape;222;p19"/>
            <p:cNvCxnSpPr/>
            <p:nvPr/>
          </p:nvCxnSpPr>
          <p:spPr>
            <a:xfrm>
              <a:off x="0" y="5057645"/>
              <a:ext cx="12192000" cy="0"/>
            </a:xfrm>
            <a:prstGeom prst="straightConnector1">
              <a:avLst/>
            </a:prstGeom>
            <a:noFill/>
            <a:ln w="12700" cap="flat" cmpd="sng">
              <a:solidFill>
                <a:srgbClr val="BCBCBC">
                  <a:alpha val="29803"/>
                </a:srgbClr>
              </a:solidFill>
              <a:prstDash val="dot"/>
              <a:miter lim="800000"/>
              <a:headEnd type="none" w="sm" len="sm"/>
              <a:tailEnd type="none" w="sm" len="sm"/>
            </a:ln>
          </p:spPr>
        </p:cxnSp>
        <p:cxnSp>
          <p:nvCxnSpPr>
            <p:cNvPr id="223" name="Google Shape;223;p19"/>
            <p:cNvCxnSpPr/>
            <p:nvPr/>
          </p:nvCxnSpPr>
          <p:spPr>
            <a:xfrm>
              <a:off x="0" y="5600526"/>
              <a:ext cx="12192000" cy="0"/>
            </a:xfrm>
            <a:prstGeom prst="straightConnector1">
              <a:avLst/>
            </a:prstGeom>
            <a:noFill/>
            <a:ln w="12700" cap="flat" cmpd="sng">
              <a:solidFill>
                <a:srgbClr val="BCBCBC">
                  <a:alpha val="29803"/>
                </a:srgbClr>
              </a:solidFill>
              <a:prstDash val="dot"/>
              <a:miter lim="800000"/>
              <a:headEnd type="none" w="sm" len="sm"/>
              <a:tailEnd type="none" w="sm" len="sm"/>
            </a:ln>
          </p:spPr>
        </p:cxnSp>
        <p:cxnSp>
          <p:nvCxnSpPr>
            <p:cNvPr id="224" name="Google Shape;224;p19"/>
            <p:cNvCxnSpPr/>
            <p:nvPr/>
          </p:nvCxnSpPr>
          <p:spPr>
            <a:xfrm>
              <a:off x="0" y="6857999"/>
              <a:ext cx="12192000" cy="0"/>
            </a:xfrm>
            <a:prstGeom prst="straightConnector1">
              <a:avLst/>
            </a:prstGeom>
            <a:noFill/>
            <a:ln w="12700" cap="flat" cmpd="sng">
              <a:solidFill>
                <a:srgbClr val="BCBCBC">
                  <a:alpha val="29803"/>
                </a:srgbClr>
              </a:solidFill>
              <a:prstDash val="dot"/>
              <a:miter lim="800000"/>
              <a:headEnd type="none" w="sm" len="sm"/>
              <a:tailEnd type="none" w="sm" len="sm"/>
            </a:ln>
          </p:spPr>
        </p:cxnSp>
        <p:cxnSp>
          <p:nvCxnSpPr>
            <p:cNvPr id="225" name="Google Shape;225;p19"/>
            <p:cNvCxnSpPr/>
            <p:nvPr/>
          </p:nvCxnSpPr>
          <p:spPr>
            <a:xfrm>
              <a:off x="16613" y="6143407"/>
              <a:ext cx="12192000" cy="0"/>
            </a:xfrm>
            <a:prstGeom prst="straightConnector1">
              <a:avLst/>
            </a:prstGeom>
            <a:noFill/>
            <a:ln w="12700" cap="flat" cmpd="sng">
              <a:solidFill>
                <a:srgbClr val="BCBCBC">
                  <a:alpha val="29803"/>
                </a:srgbClr>
              </a:solidFill>
              <a:prstDash val="dot"/>
              <a:miter lim="800000"/>
              <a:headEnd type="none" w="sm" len="sm"/>
              <a:tailEnd type="none" w="sm" len="sm"/>
            </a:ln>
          </p:spPr>
        </p:cxnSp>
        <p:cxnSp>
          <p:nvCxnSpPr>
            <p:cNvPr id="226" name="Google Shape;226;p19"/>
            <p:cNvCxnSpPr/>
            <p:nvPr/>
          </p:nvCxnSpPr>
          <p:spPr>
            <a:xfrm>
              <a:off x="684225" y="171716"/>
              <a:ext cx="0" cy="6511464"/>
            </a:xfrm>
            <a:prstGeom prst="straightConnector1">
              <a:avLst/>
            </a:prstGeom>
            <a:noFill/>
            <a:ln w="12700" cap="flat" cmpd="sng">
              <a:solidFill>
                <a:srgbClr val="BCBCBC">
                  <a:alpha val="29803"/>
                </a:srgbClr>
              </a:solidFill>
              <a:prstDash val="dot"/>
              <a:miter lim="800000"/>
              <a:headEnd type="none" w="sm" len="sm"/>
              <a:tailEnd type="none" w="sm" len="sm"/>
            </a:ln>
          </p:spPr>
        </p:cxnSp>
        <p:cxnSp>
          <p:nvCxnSpPr>
            <p:cNvPr id="227" name="Google Shape;227;p19"/>
            <p:cNvCxnSpPr/>
            <p:nvPr/>
          </p:nvCxnSpPr>
          <p:spPr>
            <a:xfrm>
              <a:off x="11508412" y="173267"/>
              <a:ext cx="0" cy="6511464"/>
            </a:xfrm>
            <a:prstGeom prst="straightConnector1">
              <a:avLst/>
            </a:prstGeom>
            <a:noFill/>
            <a:ln w="12700" cap="flat" cmpd="sng">
              <a:solidFill>
                <a:srgbClr val="BCBCBC">
                  <a:alpha val="29803"/>
                </a:srgbClr>
              </a:solidFill>
              <a:prstDash val="dot"/>
              <a:miter lim="800000"/>
              <a:headEnd type="none" w="sm" len="sm"/>
              <a:tailEnd type="none" w="sm" len="sm"/>
            </a:ln>
          </p:spPr>
        </p:cxnSp>
      </p:grpSp>
      <p:sp>
        <p:nvSpPr>
          <p:cNvPr id="228" name="Google Shape;228;p19"/>
          <p:cNvSpPr txBox="1">
            <a:spLocks noGrp="1"/>
          </p:cNvSpPr>
          <p:nvPr>
            <p:ph type="dt" idx="10"/>
          </p:nvPr>
        </p:nvSpPr>
        <p:spPr>
          <a:xfrm>
            <a:off x="683587" y="6215870"/>
            <a:ext cx="3843779" cy="417126"/>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9" name="Google Shape;229;p19"/>
          <p:cNvSpPr txBox="1">
            <a:spLocks noGrp="1"/>
          </p:cNvSpPr>
          <p:nvPr>
            <p:ph type="ftr" idx="11"/>
          </p:nvPr>
        </p:nvSpPr>
        <p:spPr>
          <a:xfrm>
            <a:off x="691078" y="236364"/>
            <a:ext cx="4114800" cy="417126"/>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0" name="Google Shape;230;p19"/>
          <p:cNvSpPr txBox="1">
            <a:spLocks noGrp="1"/>
          </p:cNvSpPr>
          <p:nvPr>
            <p:ph type="sldNum" idx="12"/>
          </p:nvPr>
        </p:nvSpPr>
        <p:spPr>
          <a:xfrm>
            <a:off x="11003649" y="6215870"/>
            <a:ext cx="979151" cy="417126"/>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grpSp>
        <p:nvGrpSpPr>
          <p:cNvPr id="6" name="Google Shape;6;p10"/>
          <p:cNvGrpSpPr/>
          <p:nvPr/>
        </p:nvGrpSpPr>
        <p:grpSpPr>
          <a:xfrm>
            <a:off x="-6214" y="-1"/>
            <a:ext cx="12214827" cy="6858000"/>
            <a:chOff x="-6214" y="-1"/>
            <a:chExt cx="12214827" cy="6858000"/>
          </a:xfrm>
        </p:grpSpPr>
        <p:cxnSp>
          <p:nvCxnSpPr>
            <p:cNvPr id="7" name="Google Shape;7;p10"/>
            <p:cNvCxnSpPr/>
            <p:nvPr/>
          </p:nvCxnSpPr>
          <p:spPr>
            <a:xfrm>
              <a:off x="-6214" y="6686283"/>
              <a:ext cx="12192000" cy="0"/>
            </a:xfrm>
            <a:prstGeom prst="straightConnector1">
              <a:avLst/>
            </a:prstGeom>
            <a:noFill/>
            <a:ln w="12700" cap="flat" cmpd="sng">
              <a:solidFill>
                <a:srgbClr val="BCBCBC">
                  <a:alpha val="29803"/>
                </a:srgbClr>
              </a:solidFill>
              <a:prstDash val="dot"/>
              <a:miter lim="800000"/>
              <a:headEnd type="none" w="sm" len="sm"/>
              <a:tailEnd type="none" w="sm" len="sm"/>
            </a:ln>
          </p:spPr>
        </p:cxnSp>
        <p:cxnSp>
          <p:nvCxnSpPr>
            <p:cNvPr id="8" name="Google Shape;8;p10"/>
            <p:cNvCxnSpPr/>
            <p:nvPr/>
          </p:nvCxnSpPr>
          <p:spPr>
            <a:xfrm>
              <a:off x="0" y="-1"/>
              <a:ext cx="0" cy="6858000"/>
            </a:xfrm>
            <a:prstGeom prst="straightConnector1">
              <a:avLst/>
            </a:prstGeom>
            <a:noFill/>
            <a:ln w="12700" cap="flat" cmpd="sng">
              <a:solidFill>
                <a:srgbClr val="BCBCBC">
                  <a:alpha val="29803"/>
                </a:srgbClr>
              </a:solidFill>
              <a:prstDash val="dot"/>
              <a:miter lim="800000"/>
              <a:headEnd type="none" w="sm" len="sm"/>
              <a:tailEnd type="none" w="sm" len="sm"/>
            </a:ln>
          </p:spPr>
        </p:cxnSp>
        <p:cxnSp>
          <p:nvCxnSpPr>
            <p:cNvPr id="9" name="Google Shape;9;p10"/>
            <p:cNvCxnSpPr/>
            <p:nvPr/>
          </p:nvCxnSpPr>
          <p:spPr>
            <a:xfrm>
              <a:off x="11993258" y="-1"/>
              <a:ext cx="0" cy="6858000"/>
            </a:xfrm>
            <a:prstGeom prst="straightConnector1">
              <a:avLst/>
            </a:prstGeom>
            <a:noFill/>
            <a:ln w="12700" cap="flat" cmpd="sng">
              <a:solidFill>
                <a:srgbClr val="BCBCBC">
                  <a:alpha val="29803"/>
                </a:srgbClr>
              </a:solidFill>
              <a:prstDash val="dot"/>
              <a:miter lim="800000"/>
              <a:headEnd type="none" w="sm" len="sm"/>
              <a:tailEnd type="none" w="sm" len="sm"/>
            </a:ln>
          </p:spPr>
        </p:cxnSp>
        <p:cxnSp>
          <p:nvCxnSpPr>
            <p:cNvPr id="10" name="Google Shape;10;p10"/>
            <p:cNvCxnSpPr/>
            <p:nvPr/>
          </p:nvCxnSpPr>
          <p:spPr>
            <a:xfrm>
              <a:off x="192528" y="-1"/>
              <a:ext cx="0" cy="6858000"/>
            </a:xfrm>
            <a:prstGeom prst="straightConnector1">
              <a:avLst/>
            </a:prstGeom>
            <a:noFill/>
            <a:ln w="12700" cap="flat" cmpd="sng">
              <a:solidFill>
                <a:srgbClr val="BCBCBC">
                  <a:alpha val="29803"/>
                </a:srgbClr>
              </a:solidFill>
              <a:prstDash val="dot"/>
              <a:miter lim="800000"/>
              <a:headEnd type="none" w="sm" len="sm"/>
              <a:tailEnd type="none" w="sm" len="sm"/>
            </a:ln>
          </p:spPr>
        </p:cxnSp>
        <p:cxnSp>
          <p:nvCxnSpPr>
            <p:cNvPr id="11" name="Google Shape;11;p10"/>
            <p:cNvCxnSpPr/>
            <p:nvPr/>
          </p:nvCxnSpPr>
          <p:spPr>
            <a:xfrm>
              <a:off x="1175922" y="-1"/>
              <a:ext cx="0" cy="6858000"/>
            </a:xfrm>
            <a:prstGeom prst="straightConnector1">
              <a:avLst/>
            </a:prstGeom>
            <a:noFill/>
            <a:ln w="12700" cap="flat" cmpd="sng">
              <a:solidFill>
                <a:srgbClr val="BCBCBC">
                  <a:alpha val="29803"/>
                </a:srgbClr>
              </a:solidFill>
              <a:prstDash val="dot"/>
              <a:miter lim="800000"/>
              <a:headEnd type="none" w="sm" len="sm"/>
              <a:tailEnd type="none" w="sm" len="sm"/>
            </a:ln>
          </p:spPr>
        </p:cxnSp>
        <p:cxnSp>
          <p:nvCxnSpPr>
            <p:cNvPr id="12" name="Google Shape;12;p10"/>
            <p:cNvCxnSpPr/>
            <p:nvPr/>
          </p:nvCxnSpPr>
          <p:spPr>
            <a:xfrm>
              <a:off x="2159316" y="-1"/>
              <a:ext cx="0" cy="6858000"/>
            </a:xfrm>
            <a:prstGeom prst="straightConnector1">
              <a:avLst/>
            </a:prstGeom>
            <a:noFill/>
            <a:ln w="12700" cap="flat" cmpd="sng">
              <a:solidFill>
                <a:srgbClr val="BCBCBC">
                  <a:alpha val="29803"/>
                </a:srgbClr>
              </a:solidFill>
              <a:prstDash val="dot"/>
              <a:miter lim="800000"/>
              <a:headEnd type="none" w="sm" len="sm"/>
              <a:tailEnd type="none" w="sm" len="sm"/>
            </a:ln>
          </p:spPr>
        </p:cxnSp>
        <p:cxnSp>
          <p:nvCxnSpPr>
            <p:cNvPr id="13" name="Google Shape;13;p10"/>
            <p:cNvCxnSpPr/>
            <p:nvPr/>
          </p:nvCxnSpPr>
          <p:spPr>
            <a:xfrm>
              <a:off x="3142710" y="-1"/>
              <a:ext cx="0" cy="6858000"/>
            </a:xfrm>
            <a:prstGeom prst="straightConnector1">
              <a:avLst/>
            </a:prstGeom>
            <a:noFill/>
            <a:ln w="12700" cap="flat" cmpd="sng">
              <a:solidFill>
                <a:srgbClr val="BCBCBC">
                  <a:alpha val="29803"/>
                </a:srgbClr>
              </a:solidFill>
              <a:prstDash val="dot"/>
              <a:miter lim="800000"/>
              <a:headEnd type="none" w="sm" len="sm"/>
              <a:tailEnd type="none" w="sm" len="sm"/>
            </a:ln>
          </p:spPr>
        </p:cxnSp>
        <p:cxnSp>
          <p:nvCxnSpPr>
            <p:cNvPr id="14" name="Google Shape;14;p10"/>
            <p:cNvCxnSpPr/>
            <p:nvPr/>
          </p:nvCxnSpPr>
          <p:spPr>
            <a:xfrm>
              <a:off x="4126104" y="-1"/>
              <a:ext cx="0" cy="6858000"/>
            </a:xfrm>
            <a:prstGeom prst="straightConnector1">
              <a:avLst/>
            </a:prstGeom>
            <a:noFill/>
            <a:ln w="12700" cap="flat" cmpd="sng">
              <a:solidFill>
                <a:srgbClr val="BCBCBC">
                  <a:alpha val="29803"/>
                </a:srgbClr>
              </a:solidFill>
              <a:prstDash val="dot"/>
              <a:miter lim="800000"/>
              <a:headEnd type="none" w="sm" len="sm"/>
              <a:tailEnd type="none" w="sm" len="sm"/>
            </a:ln>
          </p:spPr>
        </p:cxnSp>
        <p:cxnSp>
          <p:nvCxnSpPr>
            <p:cNvPr id="15" name="Google Shape;15;p10"/>
            <p:cNvCxnSpPr/>
            <p:nvPr/>
          </p:nvCxnSpPr>
          <p:spPr>
            <a:xfrm>
              <a:off x="5109498" y="-1"/>
              <a:ext cx="0" cy="6858000"/>
            </a:xfrm>
            <a:prstGeom prst="straightConnector1">
              <a:avLst/>
            </a:prstGeom>
            <a:noFill/>
            <a:ln w="12700" cap="flat" cmpd="sng">
              <a:solidFill>
                <a:srgbClr val="BCBCBC">
                  <a:alpha val="29803"/>
                </a:srgbClr>
              </a:solidFill>
              <a:prstDash val="dot"/>
              <a:miter lim="800000"/>
              <a:headEnd type="none" w="sm" len="sm"/>
              <a:tailEnd type="none" w="sm" len="sm"/>
            </a:ln>
          </p:spPr>
        </p:cxnSp>
        <p:cxnSp>
          <p:nvCxnSpPr>
            <p:cNvPr id="16" name="Google Shape;16;p10"/>
            <p:cNvCxnSpPr/>
            <p:nvPr/>
          </p:nvCxnSpPr>
          <p:spPr>
            <a:xfrm>
              <a:off x="6092892" y="-1"/>
              <a:ext cx="0" cy="6858000"/>
            </a:xfrm>
            <a:prstGeom prst="straightConnector1">
              <a:avLst/>
            </a:prstGeom>
            <a:noFill/>
            <a:ln w="12700" cap="flat" cmpd="sng">
              <a:solidFill>
                <a:srgbClr val="BCBCBC">
                  <a:alpha val="29803"/>
                </a:srgbClr>
              </a:solidFill>
              <a:prstDash val="dot"/>
              <a:miter lim="800000"/>
              <a:headEnd type="none" w="sm" len="sm"/>
              <a:tailEnd type="none" w="sm" len="sm"/>
            </a:ln>
          </p:spPr>
        </p:cxnSp>
        <p:cxnSp>
          <p:nvCxnSpPr>
            <p:cNvPr id="17" name="Google Shape;17;p10"/>
            <p:cNvCxnSpPr/>
            <p:nvPr/>
          </p:nvCxnSpPr>
          <p:spPr>
            <a:xfrm>
              <a:off x="7076286" y="-1"/>
              <a:ext cx="0" cy="6858000"/>
            </a:xfrm>
            <a:prstGeom prst="straightConnector1">
              <a:avLst/>
            </a:prstGeom>
            <a:noFill/>
            <a:ln w="12700" cap="flat" cmpd="sng">
              <a:solidFill>
                <a:srgbClr val="BCBCBC">
                  <a:alpha val="29803"/>
                </a:srgbClr>
              </a:solidFill>
              <a:prstDash val="dot"/>
              <a:miter lim="800000"/>
              <a:headEnd type="none" w="sm" len="sm"/>
              <a:tailEnd type="none" w="sm" len="sm"/>
            </a:ln>
          </p:spPr>
        </p:cxnSp>
        <p:cxnSp>
          <p:nvCxnSpPr>
            <p:cNvPr id="18" name="Google Shape;18;p10"/>
            <p:cNvCxnSpPr/>
            <p:nvPr/>
          </p:nvCxnSpPr>
          <p:spPr>
            <a:xfrm>
              <a:off x="8059680" y="-1"/>
              <a:ext cx="0" cy="6858000"/>
            </a:xfrm>
            <a:prstGeom prst="straightConnector1">
              <a:avLst/>
            </a:prstGeom>
            <a:noFill/>
            <a:ln w="12700" cap="flat" cmpd="sng">
              <a:solidFill>
                <a:srgbClr val="BCBCBC">
                  <a:alpha val="29803"/>
                </a:srgbClr>
              </a:solidFill>
              <a:prstDash val="dot"/>
              <a:miter lim="800000"/>
              <a:headEnd type="none" w="sm" len="sm"/>
              <a:tailEnd type="none" w="sm" len="sm"/>
            </a:ln>
          </p:spPr>
        </p:cxnSp>
        <p:cxnSp>
          <p:nvCxnSpPr>
            <p:cNvPr id="19" name="Google Shape;19;p10"/>
            <p:cNvCxnSpPr/>
            <p:nvPr/>
          </p:nvCxnSpPr>
          <p:spPr>
            <a:xfrm>
              <a:off x="9043074" y="-1"/>
              <a:ext cx="0" cy="6858000"/>
            </a:xfrm>
            <a:prstGeom prst="straightConnector1">
              <a:avLst/>
            </a:prstGeom>
            <a:noFill/>
            <a:ln w="12700" cap="flat" cmpd="sng">
              <a:solidFill>
                <a:srgbClr val="BCBCBC">
                  <a:alpha val="29803"/>
                </a:srgbClr>
              </a:solidFill>
              <a:prstDash val="dot"/>
              <a:miter lim="800000"/>
              <a:headEnd type="none" w="sm" len="sm"/>
              <a:tailEnd type="none" w="sm" len="sm"/>
            </a:ln>
          </p:spPr>
        </p:cxnSp>
        <p:cxnSp>
          <p:nvCxnSpPr>
            <p:cNvPr id="20" name="Google Shape;20;p10"/>
            <p:cNvCxnSpPr/>
            <p:nvPr/>
          </p:nvCxnSpPr>
          <p:spPr>
            <a:xfrm>
              <a:off x="10026468" y="-1"/>
              <a:ext cx="0" cy="6858000"/>
            </a:xfrm>
            <a:prstGeom prst="straightConnector1">
              <a:avLst/>
            </a:prstGeom>
            <a:noFill/>
            <a:ln w="12700" cap="flat" cmpd="sng">
              <a:solidFill>
                <a:srgbClr val="BCBCBC">
                  <a:alpha val="29803"/>
                </a:srgbClr>
              </a:solidFill>
              <a:prstDash val="dot"/>
              <a:miter lim="800000"/>
              <a:headEnd type="none" w="sm" len="sm"/>
              <a:tailEnd type="none" w="sm" len="sm"/>
            </a:ln>
          </p:spPr>
        </p:cxnSp>
        <p:cxnSp>
          <p:nvCxnSpPr>
            <p:cNvPr id="21" name="Google Shape;21;p10"/>
            <p:cNvCxnSpPr/>
            <p:nvPr/>
          </p:nvCxnSpPr>
          <p:spPr>
            <a:xfrm>
              <a:off x="11009862" y="-1"/>
              <a:ext cx="0" cy="6858000"/>
            </a:xfrm>
            <a:prstGeom prst="straightConnector1">
              <a:avLst/>
            </a:prstGeom>
            <a:noFill/>
            <a:ln w="12700" cap="flat" cmpd="sng">
              <a:solidFill>
                <a:srgbClr val="BCBCBC">
                  <a:alpha val="29803"/>
                </a:srgbClr>
              </a:solidFill>
              <a:prstDash val="dot"/>
              <a:miter lim="800000"/>
              <a:headEnd type="none" w="sm" len="sm"/>
              <a:tailEnd type="none" w="sm" len="sm"/>
            </a:ln>
          </p:spPr>
        </p:cxnSp>
        <p:cxnSp>
          <p:nvCxnSpPr>
            <p:cNvPr id="22" name="Google Shape;22;p10"/>
            <p:cNvCxnSpPr/>
            <p:nvPr/>
          </p:nvCxnSpPr>
          <p:spPr>
            <a:xfrm>
              <a:off x="12185786" y="-1"/>
              <a:ext cx="0" cy="6858000"/>
            </a:xfrm>
            <a:prstGeom prst="straightConnector1">
              <a:avLst/>
            </a:prstGeom>
            <a:noFill/>
            <a:ln w="12700" cap="flat" cmpd="sng">
              <a:solidFill>
                <a:srgbClr val="BCBCBC">
                  <a:alpha val="29803"/>
                </a:srgbClr>
              </a:solidFill>
              <a:prstDash val="dot"/>
              <a:miter lim="800000"/>
              <a:headEnd type="none" w="sm" len="sm"/>
              <a:tailEnd type="none" w="sm" len="sm"/>
            </a:ln>
          </p:spPr>
        </p:cxnSp>
        <p:cxnSp>
          <p:nvCxnSpPr>
            <p:cNvPr id="23" name="Google Shape;23;p10"/>
            <p:cNvCxnSpPr/>
            <p:nvPr/>
          </p:nvCxnSpPr>
          <p:spPr>
            <a:xfrm>
              <a:off x="0" y="171716"/>
              <a:ext cx="12192000" cy="0"/>
            </a:xfrm>
            <a:prstGeom prst="straightConnector1">
              <a:avLst/>
            </a:prstGeom>
            <a:noFill/>
            <a:ln w="12700" cap="flat" cmpd="sng">
              <a:solidFill>
                <a:srgbClr val="BCBCBC">
                  <a:alpha val="29803"/>
                </a:srgbClr>
              </a:solidFill>
              <a:prstDash val="dot"/>
              <a:miter lim="800000"/>
              <a:headEnd type="none" w="sm" len="sm"/>
              <a:tailEnd type="none" w="sm" len="sm"/>
            </a:ln>
          </p:spPr>
        </p:cxnSp>
        <p:cxnSp>
          <p:nvCxnSpPr>
            <p:cNvPr id="24" name="Google Shape;24;p10"/>
            <p:cNvCxnSpPr/>
            <p:nvPr/>
          </p:nvCxnSpPr>
          <p:spPr>
            <a:xfrm>
              <a:off x="0" y="714597"/>
              <a:ext cx="12192000" cy="0"/>
            </a:xfrm>
            <a:prstGeom prst="straightConnector1">
              <a:avLst/>
            </a:prstGeom>
            <a:noFill/>
            <a:ln w="12700" cap="flat" cmpd="sng">
              <a:solidFill>
                <a:srgbClr val="BCBCBC">
                  <a:alpha val="29803"/>
                </a:srgbClr>
              </a:solidFill>
              <a:prstDash val="dot"/>
              <a:miter lim="800000"/>
              <a:headEnd type="none" w="sm" len="sm"/>
              <a:tailEnd type="none" w="sm" len="sm"/>
            </a:ln>
          </p:spPr>
        </p:cxnSp>
        <p:cxnSp>
          <p:nvCxnSpPr>
            <p:cNvPr id="25" name="Google Shape;25;p10"/>
            <p:cNvCxnSpPr/>
            <p:nvPr/>
          </p:nvCxnSpPr>
          <p:spPr>
            <a:xfrm>
              <a:off x="0" y="1257478"/>
              <a:ext cx="12192000" cy="0"/>
            </a:xfrm>
            <a:prstGeom prst="straightConnector1">
              <a:avLst/>
            </a:prstGeom>
            <a:noFill/>
            <a:ln w="12700" cap="flat" cmpd="sng">
              <a:solidFill>
                <a:srgbClr val="BCBCBC">
                  <a:alpha val="29803"/>
                </a:srgbClr>
              </a:solidFill>
              <a:prstDash val="dot"/>
              <a:miter lim="800000"/>
              <a:headEnd type="none" w="sm" len="sm"/>
              <a:tailEnd type="none" w="sm" len="sm"/>
            </a:ln>
          </p:spPr>
        </p:cxnSp>
        <p:cxnSp>
          <p:nvCxnSpPr>
            <p:cNvPr id="26" name="Google Shape;26;p10"/>
            <p:cNvCxnSpPr/>
            <p:nvPr/>
          </p:nvCxnSpPr>
          <p:spPr>
            <a:xfrm>
              <a:off x="0" y="1800359"/>
              <a:ext cx="12192000" cy="0"/>
            </a:xfrm>
            <a:prstGeom prst="straightConnector1">
              <a:avLst/>
            </a:prstGeom>
            <a:noFill/>
            <a:ln w="12700" cap="flat" cmpd="sng">
              <a:solidFill>
                <a:srgbClr val="BCBCBC">
                  <a:alpha val="29803"/>
                </a:srgbClr>
              </a:solidFill>
              <a:prstDash val="dot"/>
              <a:miter lim="800000"/>
              <a:headEnd type="none" w="sm" len="sm"/>
              <a:tailEnd type="none" w="sm" len="sm"/>
            </a:ln>
          </p:spPr>
        </p:cxnSp>
        <p:cxnSp>
          <p:nvCxnSpPr>
            <p:cNvPr id="27" name="Google Shape;27;p10"/>
            <p:cNvCxnSpPr/>
            <p:nvPr/>
          </p:nvCxnSpPr>
          <p:spPr>
            <a:xfrm>
              <a:off x="0" y="2343240"/>
              <a:ext cx="12192000" cy="0"/>
            </a:xfrm>
            <a:prstGeom prst="straightConnector1">
              <a:avLst/>
            </a:prstGeom>
            <a:noFill/>
            <a:ln w="12700" cap="flat" cmpd="sng">
              <a:solidFill>
                <a:srgbClr val="BCBCBC">
                  <a:alpha val="29803"/>
                </a:srgbClr>
              </a:solidFill>
              <a:prstDash val="dot"/>
              <a:miter lim="800000"/>
              <a:headEnd type="none" w="sm" len="sm"/>
              <a:tailEnd type="none" w="sm" len="sm"/>
            </a:ln>
          </p:spPr>
        </p:cxnSp>
        <p:cxnSp>
          <p:nvCxnSpPr>
            <p:cNvPr id="28" name="Google Shape;28;p10"/>
            <p:cNvCxnSpPr/>
            <p:nvPr/>
          </p:nvCxnSpPr>
          <p:spPr>
            <a:xfrm>
              <a:off x="0" y="2886121"/>
              <a:ext cx="12192000" cy="0"/>
            </a:xfrm>
            <a:prstGeom prst="straightConnector1">
              <a:avLst/>
            </a:prstGeom>
            <a:noFill/>
            <a:ln w="12700" cap="flat" cmpd="sng">
              <a:solidFill>
                <a:srgbClr val="BCBCBC">
                  <a:alpha val="29803"/>
                </a:srgbClr>
              </a:solidFill>
              <a:prstDash val="dot"/>
              <a:miter lim="800000"/>
              <a:headEnd type="none" w="sm" len="sm"/>
              <a:tailEnd type="none" w="sm" len="sm"/>
            </a:ln>
          </p:spPr>
        </p:cxnSp>
        <p:cxnSp>
          <p:nvCxnSpPr>
            <p:cNvPr id="29" name="Google Shape;29;p10"/>
            <p:cNvCxnSpPr/>
            <p:nvPr/>
          </p:nvCxnSpPr>
          <p:spPr>
            <a:xfrm>
              <a:off x="0" y="3429002"/>
              <a:ext cx="12192000" cy="0"/>
            </a:xfrm>
            <a:prstGeom prst="straightConnector1">
              <a:avLst/>
            </a:prstGeom>
            <a:noFill/>
            <a:ln w="12700" cap="flat" cmpd="sng">
              <a:solidFill>
                <a:srgbClr val="BCBCBC">
                  <a:alpha val="29803"/>
                </a:srgbClr>
              </a:solidFill>
              <a:prstDash val="dot"/>
              <a:miter lim="800000"/>
              <a:headEnd type="none" w="sm" len="sm"/>
              <a:tailEnd type="none" w="sm" len="sm"/>
            </a:ln>
          </p:spPr>
        </p:cxnSp>
        <p:cxnSp>
          <p:nvCxnSpPr>
            <p:cNvPr id="30" name="Google Shape;30;p10"/>
            <p:cNvCxnSpPr/>
            <p:nvPr/>
          </p:nvCxnSpPr>
          <p:spPr>
            <a:xfrm>
              <a:off x="0" y="3971883"/>
              <a:ext cx="12192000" cy="0"/>
            </a:xfrm>
            <a:prstGeom prst="straightConnector1">
              <a:avLst/>
            </a:prstGeom>
            <a:noFill/>
            <a:ln w="12700" cap="flat" cmpd="sng">
              <a:solidFill>
                <a:srgbClr val="BCBCBC">
                  <a:alpha val="29803"/>
                </a:srgbClr>
              </a:solidFill>
              <a:prstDash val="dot"/>
              <a:miter lim="800000"/>
              <a:headEnd type="none" w="sm" len="sm"/>
              <a:tailEnd type="none" w="sm" len="sm"/>
            </a:ln>
          </p:spPr>
        </p:cxnSp>
        <p:cxnSp>
          <p:nvCxnSpPr>
            <p:cNvPr id="31" name="Google Shape;31;p10"/>
            <p:cNvCxnSpPr/>
            <p:nvPr/>
          </p:nvCxnSpPr>
          <p:spPr>
            <a:xfrm>
              <a:off x="0" y="4514764"/>
              <a:ext cx="12192000" cy="0"/>
            </a:xfrm>
            <a:prstGeom prst="straightConnector1">
              <a:avLst/>
            </a:prstGeom>
            <a:noFill/>
            <a:ln w="12700" cap="flat" cmpd="sng">
              <a:solidFill>
                <a:srgbClr val="BCBCBC">
                  <a:alpha val="29803"/>
                </a:srgbClr>
              </a:solidFill>
              <a:prstDash val="dot"/>
              <a:miter lim="800000"/>
              <a:headEnd type="none" w="sm" len="sm"/>
              <a:tailEnd type="none" w="sm" len="sm"/>
            </a:ln>
          </p:spPr>
        </p:cxnSp>
        <p:cxnSp>
          <p:nvCxnSpPr>
            <p:cNvPr id="32" name="Google Shape;32;p10"/>
            <p:cNvCxnSpPr/>
            <p:nvPr/>
          </p:nvCxnSpPr>
          <p:spPr>
            <a:xfrm>
              <a:off x="0" y="5057645"/>
              <a:ext cx="12192000" cy="0"/>
            </a:xfrm>
            <a:prstGeom prst="straightConnector1">
              <a:avLst/>
            </a:prstGeom>
            <a:noFill/>
            <a:ln w="12700" cap="flat" cmpd="sng">
              <a:solidFill>
                <a:srgbClr val="BCBCBC">
                  <a:alpha val="29803"/>
                </a:srgbClr>
              </a:solidFill>
              <a:prstDash val="dot"/>
              <a:miter lim="800000"/>
              <a:headEnd type="none" w="sm" len="sm"/>
              <a:tailEnd type="none" w="sm" len="sm"/>
            </a:ln>
          </p:spPr>
        </p:cxnSp>
        <p:cxnSp>
          <p:nvCxnSpPr>
            <p:cNvPr id="33" name="Google Shape;33;p10"/>
            <p:cNvCxnSpPr/>
            <p:nvPr/>
          </p:nvCxnSpPr>
          <p:spPr>
            <a:xfrm>
              <a:off x="0" y="5600526"/>
              <a:ext cx="12192000" cy="0"/>
            </a:xfrm>
            <a:prstGeom prst="straightConnector1">
              <a:avLst/>
            </a:prstGeom>
            <a:noFill/>
            <a:ln w="12700" cap="flat" cmpd="sng">
              <a:solidFill>
                <a:srgbClr val="BCBCBC">
                  <a:alpha val="29803"/>
                </a:srgbClr>
              </a:solidFill>
              <a:prstDash val="dot"/>
              <a:miter lim="800000"/>
              <a:headEnd type="none" w="sm" len="sm"/>
              <a:tailEnd type="none" w="sm" len="sm"/>
            </a:ln>
          </p:spPr>
        </p:cxnSp>
        <p:cxnSp>
          <p:nvCxnSpPr>
            <p:cNvPr id="34" name="Google Shape;34;p10"/>
            <p:cNvCxnSpPr/>
            <p:nvPr/>
          </p:nvCxnSpPr>
          <p:spPr>
            <a:xfrm>
              <a:off x="0" y="6857999"/>
              <a:ext cx="12192000" cy="0"/>
            </a:xfrm>
            <a:prstGeom prst="straightConnector1">
              <a:avLst/>
            </a:prstGeom>
            <a:noFill/>
            <a:ln w="12700" cap="flat" cmpd="sng">
              <a:solidFill>
                <a:srgbClr val="BCBCBC">
                  <a:alpha val="29803"/>
                </a:srgbClr>
              </a:solidFill>
              <a:prstDash val="dot"/>
              <a:miter lim="800000"/>
              <a:headEnd type="none" w="sm" len="sm"/>
              <a:tailEnd type="none" w="sm" len="sm"/>
            </a:ln>
          </p:spPr>
        </p:cxnSp>
        <p:cxnSp>
          <p:nvCxnSpPr>
            <p:cNvPr id="35" name="Google Shape;35;p10"/>
            <p:cNvCxnSpPr/>
            <p:nvPr/>
          </p:nvCxnSpPr>
          <p:spPr>
            <a:xfrm>
              <a:off x="16613" y="6143407"/>
              <a:ext cx="12192000" cy="0"/>
            </a:xfrm>
            <a:prstGeom prst="straightConnector1">
              <a:avLst/>
            </a:prstGeom>
            <a:noFill/>
            <a:ln w="12700" cap="flat" cmpd="sng">
              <a:solidFill>
                <a:srgbClr val="BCBCBC">
                  <a:alpha val="29803"/>
                </a:srgbClr>
              </a:solidFill>
              <a:prstDash val="dot"/>
              <a:miter lim="800000"/>
              <a:headEnd type="none" w="sm" len="sm"/>
              <a:tailEnd type="none" w="sm" len="sm"/>
            </a:ln>
          </p:spPr>
        </p:cxnSp>
        <p:cxnSp>
          <p:nvCxnSpPr>
            <p:cNvPr id="36" name="Google Shape;36;p10"/>
            <p:cNvCxnSpPr/>
            <p:nvPr/>
          </p:nvCxnSpPr>
          <p:spPr>
            <a:xfrm>
              <a:off x="684225" y="171716"/>
              <a:ext cx="0" cy="6511464"/>
            </a:xfrm>
            <a:prstGeom prst="straightConnector1">
              <a:avLst/>
            </a:prstGeom>
            <a:noFill/>
            <a:ln w="12700" cap="flat" cmpd="sng">
              <a:solidFill>
                <a:srgbClr val="BCBCBC">
                  <a:alpha val="29803"/>
                </a:srgbClr>
              </a:solidFill>
              <a:prstDash val="dot"/>
              <a:miter lim="800000"/>
              <a:headEnd type="none" w="sm" len="sm"/>
              <a:tailEnd type="none" w="sm" len="sm"/>
            </a:ln>
          </p:spPr>
        </p:cxnSp>
        <p:cxnSp>
          <p:nvCxnSpPr>
            <p:cNvPr id="37" name="Google Shape;37;p10"/>
            <p:cNvCxnSpPr/>
            <p:nvPr/>
          </p:nvCxnSpPr>
          <p:spPr>
            <a:xfrm>
              <a:off x="11508412" y="173267"/>
              <a:ext cx="0" cy="6511464"/>
            </a:xfrm>
            <a:prstGeom prst="straightConnector1">
              <a:avLst/>
            </a:prstGeom>
            <a:noFill/>
            <a:ln w="12700" cap="flat" cmpd="sng">
              <a:solidFill>
                <a:srgbClr val="BCBCBC">
                  <a:alpha val="29803"/>
                </a:srgbClr>
              </a:solidFill>
              <a:prstDash val="dot"/>
              <a:miter lim="800000"/>
              <a:headEnd type="none" w="sm" len="sm"/>
              <a:tailEnd type="none" w="sm" len="sm"/>
            </a:ln>
          </p:spPr>
        </p:cxnSp>
      </p:grpSp>
      <p:sp>
        <p:nvSpPr>
          <p:cNvPr id="38" name="Google Shape;38;p10"/>
          <p:cNvSpPr txBox="1">
            <a:spLocks noGrp="1"/>
          </p:cNvSpPr>
          <p:nvPr>
            <p:ph type="title"/>
          </p:nvPr>
        </p:nvSpPr>
        <p:spPr>
          <a:xfrm>
            <a:off x="691079" y="725951"/>
            <a:ext cx="10325000" cy="1442463"/>
          </a:xfrm>
          <a:prstGeom prst="rect">
            <a:avLst/>
          </a:prstGeom>
          <a:noFill/>
          <a:ln>
            <a:noFill/>
          </a:ln>
        </p:spPr>
        <p:txBody>
          <a:bodyPr spcFirstLastPara="1" wrap="square" lIns="91425" tIns="45700" rIns="91425" bIns="45700" anchor="b" anchorCtr="0">
            <a:normAutofit/>
          </a:bodyPr>
          <a:lstStyle>
            <a:lvl1pPr marR="0" lvl="0" algn="l" rtl="0">
              <a:lnSpc>
                <a:spcPct val="100000"/>
              </a:lnSpc>
              <a:spcBef>
                <a:spcPts val="0"/>
              </a:spcBef>
              <a:spcAft>
                <a:spcPts val="0"/>
              </a:spcAft>
              <a:buClr>
                <a:schemeClr val="dk2"/>
              </a:buClr>
              <a:buSzPts val="4400"/>
              <a:buFont typeface="Arial"/>
              <a:buNone/>
              <a:defRPr sz="4400" b="0"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9" name="Google Shape;39;p10"/>
          <p:cNvSpPr txBox="1">
            <a:spLocks noGrp="1"/>
          </p:cNvSpPr>
          <p:nvPr>
            <p:ph type="body" idx="1"/>
          </p:nvPr>
        </p:nvSpPr>
        <p:spPr>
          <a:xfrm>
            <a:off x="691079" y="2340131"/>
            <a:ext cx="10325000" cy="3564436"/>
          </a:xfrm>
          <a:prstGeom prst="rect">
            <a:avLst/>
          </a:prstGeom>
          <a:noFill/>
          <a:ln>
            <a:noFill/>
          </a:ln>
        </p:spPr>
        <p:txBody>
          <a:bodyPr spcFirstLastPara="1" wrap="square" lIns="91425" tIns="45700" rIns="91425" bIns="45700" anchor="t" anchorCtr="0">
            <a:normAutofit/>
          </a:bodyPr>
          <a:lstStyle>
            <a:lvl1pPr marL="457200" marR="0" lvl="0" indent="-323850" algn="l" rtl="0">
              <a:lnSpc>
                <a:spcPct val="110000"/>
              </a:lnSpc>
              <a:spcBef>
                <a:spcPts val="1000"/>
              </a:spcBef>
              <a:spcAft>
                <a:spcPts val="0"/>
              </a:spcAft>
              <a:buClr>
                <a:srgbClr val="8E85A6"/>
              </a:buClr>
              <a:buSzPts val="1500"/>
              <a:buFont typeface="Noto Sans Symbols"/>
              <a:buChar char="▪"/>
              <a:defRPr sz="2000" b="0" i="0" u="none" strike="noStrike" cap="none">
                <a:solidFill>
                  <a:schemeClr val="dk2"/>
                </a:solidFill>
                <a:latin typeface="Arial"/>
                <a:ea typeface="Arial"/>
                <a:cs typeface="Arial"/>
                <a:sym typeface="Arial"/>
              </a:defRPr>
            </a:lvl1pPr>
            <a:lvl2pPr marL="914400" marR="0" lvl="1" indent="-314325" algn="l" rtl="0">
              <a:lnSpc>
                <a:spcPct val="110000"/>
              </a:lnSpc>
              <a:spcBef>
                <a:spcPts val="500"/>
              </a:spcBef>
              <a:spcAft>
                <a:spcPts val="0"/>
              </a:spcAft>
              <a:buClr>
                <a:srgbClr val="8E85A6"/>
              </a:buClr>
              <a:buSzPts val="1350"/>
              <a:buFont typeface="Noto Sans Symbols"/>
              <a:buChar char="▪"/>
              <a:defRPr sz="1800" b="0" i="0" u="none" strike="noStrike" cap="none">
                <a:solidFill>
                  <a:schemeClr val="dk2"/>
                </a:solidFill>
                <a:latin typeface="Arial"/>
                <a:ea typeface="Arial"/>
                <a:cs typeface="Arial"/>
                <a:sym typeface="Arial"/>
              </a:defRPr>
            </a:lvl2pPr>
            <a:lvl3pPr marL="1371600" marR="0" lvl="2" indent="-304800" algn="l" rtl="0">
              <a:lnSpc>
                <a:spcPct val="110000"/>
              </a:lnSpc>
              <a:spcBef>
                <a:spcPts val="500"/>
              </a:spcBef>
              <a:spcAft>
                <a:spcPts val="0"/>
              </a:spcAft>
              <a:buClr>
                <a:srgbClr val="8E85A6"/>
              </a:buClr>
              <a:buSzPts val="1200"/>
              <a:buFont typeface="Noto Sans Symbols"/>
              <a:buChar char="▪"/>
              <a:defRPr sz="1600" b="0" i="0" u="none" strike="noStrike" cap="none">
                <a:solidFill>
                  <a:schemeClr val="dk2"/>
                </a:solidFill>
                <a:latin typeface="Arial"/>
                <a:ea typeface="Arial"/>
                <a:cs typeface="Arial"/>
                <a:sym typeface="Arial"/>
              </a:defRPr>
            </a:lvl3pPr>
            <a:lvl4pPr marL="1828800" marR="0" lvl="3" indent="-295275" algn="l" rtl="0">
              <a:lnSpc>
                <a:spcPct val="110000"/>
              </a:lnSpc>
              <a:spcBef>
                <a:spcPts val="500"/>
              </a:spcBef>
              <a:spcAft>
                <a:spcPts val="0"/>
              </a:spcAft>
              <a:buClr>
                <a:srgbClr val="8E85A6"/>
              </a:buClr>
              <a:buSzPts val="1050"/>
              <a:buFont typeface="Noto Sans Symbols"/>
              <a:buChar char="▪"/>
              <a:defRPr sz="1400" b="0" i="0" u="none" strike="noStrike" cap="none">
                <a:solidFill>
                  <a:schemeClr val="dk2"/>
                </a:solidFill>
                <a:latin typeface="Arial"/>
                <a:ea typeface="Arial"/>
                <a:cs typeface="Arial"/>
                <a:sym typeface="Arial"/>
              </a:defRPr>
            </a:lvl4pPr>
            <a:lvl5pPr marL="2286000" marR="0" lvl="4" indent="-295275" algn="l" rtl="0">
              <a:lnSpc>
                <a:spcPct val="110000"/>
              </a:lnSpc>
              <a:spcBef>
                <a:spcPts val="500"/>
              </a:spcBef>
              <a:spcAft>
                <a:spcPts val="0"/>
              </a:spcAft>
              <a:buClr>
                <a:srgbClr val="8E85A6"/>
              </a:buClr>
              <a:buSzPts val="1050"/>
              <a:buFont typeface="Noto Sans Symbols"/>
              <a:buChar char="▪"/>
              <a:defRPr sz="1400" b="0" i="0" u="none" strike="noStrike" cap="none">
                <a:solidFill>
                  <a:schemeClr val="dk2"/>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40" name="Google Shape;40;p10"/>
          <p:cNvSpPr txBox="1">
            <a:spLocks noGrp="1"/>
          </p:cNvSpPr>
          <p:nvPr>
            <p:ph type="dt" idx="10"/>
          </p:nvPr>
        </p:nvSpPr>
        <p:spPr>
          <a:xfrm>
            <a:off x="683587" y="6215870"/>
            <a:ext cx="3843779" cy="417126"/>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00" b="0" i="0" u="none" strike="noStrike" cap="none">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41" name="Google Shape;41;p10"/>
          <p:cNvSpPr txBox="1">
            <a:spLocks noGrp="1"/>
          </p:cNvSpPr>
          <p:nvPr>
            <p:ph type="ftr" idx="11"/>
          </p:nvPr>
        </p:nvSpPr>
        <p:spPr>
          <a:xfrm>
            <a:off x="691078" y="236364"/>
            <a:ext cx="4114800" cy="417126"/>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00" b="0" i="0" u="none" strike="noStrike" cap="none">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42" name="Google Shape;42;p10"/>
          <p:cNvSpPr txBox="1">
            <a:spLocks noGrp="1"/>
          </p:cNvSpPr>
          <p:nvPr>
            <p:ph type="sldNum" idx="12"/>
          </p:nvPr>
        </p:nvSpPr>
        <p:spPr>
          <a:xfrm>
            <a:off x="11003649" y="6215870"/>
            <a:ext cx="979151" cy="417126"/>
          </a:xfrm>
          <a:prstGeom prst="rect">
            <a:avLst/>
          </a:prstGeom>
          <a:noFill/>
          <a:ln>
            <a:noFill/>
          </a:ln>
        </p:spPr>
        <p:txBody>
          <a:bodyPr spcFirstLastPara="1" wrap="square" lIns="91425" tIns="45700" rIns="91425" bIns="45700" anchor="ctr" anchorCtr="0">
            <a:noAutofit/>
          </a:bodyPr>
          <a:lstStyle>
            <a:lvl1pPr marL="0" marR="0" lvl="0" indent="0" algn="ctr" rtl="0">
              <a:spcBef>
                <a:spcPts val="0"/>
              </a:spcBef>
              <a:buNone/>
              <a:defRPr sz="900" b="0" i="0" u="none" strike="noStrike" cap="none">
                <a:solidFill>
                  <a:srgbClr val="888888"/>
                </a:solidFill>
                <a:latin typeface="Arial"/>
                <a:ea typeface="Arial"/>
                <a:cs typeface="Arial"/>
                <a:sym typeface="Arial"/>
              </a:defRPr>
            </a:lvl1pPr>
            <a:lvl2pPr marL="0" marR="0" lvl="1" indent="0" algn="ctr" rtl="0">
              <a:spcBef>
                <a:spcPts val="0"/>
              </a:spcBef>
              <a:buNone/>
              <a:defRPr sz="900" b="0" i="0" u="none" strike="noStrike" cap="none">
                <a:solidFill>
                  <a:srgbClr val="888888"/>
                </a:solidFill>
                <a:latin typeface="Arial"/>
                <a:ea typeface="Arial"/>
                <a:cs typeface="Arial"/>
                <a:sym typeface="Arial"/>
              </a:defRPr>
            </a:lvl2pPr>
            <a:lvl3pPr marL="0" marR="0" lvl="2" indent="0" algn="ctr" rtl="0">
              <a:spcBef>
                <a:spcPts val="0"/>
              </a:spcBef>
              <a:buNone/>
              <a:defRPr sz="900" b="0" i="0" u="none" strike="noStrike" cap="none">
                <a:solidFill>
                  <a:srgbClr val="888888"/>
                </a:solidFill>
                <a:latin typeface="Arial"/>
                <a:ea typeface="Arial"/>
                <a:cs typeface="Arial"/>
                <a:sym typeface="Arial"/>
              </a:defRPr>
            </a:lvl3pPr>
            <a:lvl4pPr marL="0" marR="0" lvl="3" indent="0" algn="ctr" rtl="0">
              <a:spcBef>
                <a:spcPts val="0"/>
              </a:spcBef>
              <a:buNone/>
              <a:defRPr sz="900" b="0" i="0" u="none" strike="noStrike" cap="none">
                <a:solidFill>
                  <a:srgbClr val="888888"/>
                </a:solidFill>
                <a:latin typeface="Arial"/>
                <a:ea typeface="Arial"/>
                <a:cs typeface="Arial"/>
                <a:sym typeface="Arial"/>
              </a:defRPr>
            </a:lvl4pPr>
            <a:lvl5pPr marL="0" marR="0" lvl="4" indent="0" algn="ctr" rtl="0">
              <a:spcBef>
                <a:spcPts val="0"/>
              </a:spcBef>
              <a:buNone/>
              <a:defRPr sz="900" b="0" i="0" u="none" strike="noStrike" cap="none">
                <a:solidFill>
                  <a:srgbClr val="888888"/>
                </a:solidFill>
                <a:latin typeface="Arial"/>
                <a:ea typeface="Arial"/>
                <a:cs typeface="Arial"/>
                <a:sym typeface="Arial"/>
              </a:defRPr>
            </a:lvl5pPr>
            <a:lvl6pPr marL="0" marR="0" lvl="5" indent="0" algn="ctr" rtl="0">
              <a:spcBef>
                <a:spcPts val="0"/>
              </a:spcBef>
              <a:buNone/>
              <a:defRPr sz="900" b="0" i="0" u="none" strike="noStrike" cap="none">
                <a:solidFill>
                  <a:srgbClr val="888888"/>
                </a:solidFill>
                <a:latin typeface="Arial"/>
                <a:ea typeface="Arial"/>
                <a:cs typeface="Arial"/>
                <a:sym typeface="Arial"/>
              </a:defRPr>
            </a:lvl6pPr>
            <a:lvl7pPr marL="0" marR="0" lvl="6" indent="0" algn="ctr" rtl="0">
              <a:spcBef>
                <a:spcPts val="0"/>
              </a:spcBef>
              <a:buNone/>
              <a:defRPr sz="900" b="0" i="0" u="none" strike="noStrike" cap="none">
                <a:solidFill>
                  <a:srgbClr val="888888"/>
                </a:solidFill>
                <a:latin typeface="Arial"/>
                <a:ea typeface="Arial"/>
                <a:cs typeface="Arial"/>
                <a:sym typeface="Arial"/>
              </a:defRPr>
            </a:lvl7pPr>
            <a:lvl8pPr marL="0" marR="0" lvl="7" indent="0" algn="ctr" rtl="0">
              <a:spcBef>
                <a:spcPts val="0"/>
              </a:spcBef>
              <a:buNone/>
              <a:defRPr sz="900" b="0" i="0" u="none" strike="noStrike" cap="none">
                <a:solidFill>
                  <a:srgbClr val="888888"/>
                </a:solidFill>
                <a:latin typeface="Arial"/>
                <a:ea typeface="Arial"/>
                <a:cs typeface="Arial"/>
                <a:sym typeface="Arial"/>
              </a:defRPr>
            </a:lvl8pPr>
            <a:lvl9pPr marL="0" marR="0" lvl="8" indent="0" algn="ctr" rtl="0">
              <a:spcBef>
                <a:spcPts val="0"/>
              </a:spcBef>
              <a:buNone/>
              <a:defRPr sz="900" b="0" i="0" u="none" strike="noStrike" cap="none">
                <a:solidFill>
                  <a:srgbClr val="888888"/>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
        <p:nvSpPr>
          <p:cNvPr id="43" name="Google Shape;43;p10"/>
          <p:cNvSpPr/>
          <p:nvPr/>
        </p:nvSpPr>
        <p:spPr>
          <a:xfrm rot="-8100000">
            <a:off x="-281094" y="1516214"/>
            <a:ext cx="568289" cy="568289"/>
          </a:xfrm>
          <a:prstGeom prst="rtTriangle">
            <a:avLst/>
          </a:prstGeom>
          <a:solidFill>
            <a:schemeClr val="accent1">
              <a:alpha val="4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hyperlink" Target="https://tino.org/vi/phan-tich-du-lieu-la-gi/" TargetMode="External"/><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3" Type="http://schemas.openxmlformats.org/officeDocument/2006/relationships/hyperlink" Target="https://tino.org/e-commerce-la-gi/" TargetMode="External"/><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13"/>
        <p:cNvGrpSpPr/>
        <p:nvPr/>
      </p:nvGrpSpPr>
      <p:grpSpPr>
        <a:xfrm>
          <a:off x="0" y="0"/>
          <a:ext cx="0" cy="0"/>
          <a:chOff x="0" y="0"/>
          <a:chExt cx="0" cy="0"/>
        </a:xfrm>
      </p:grpSpPr>
      <p:sp>
        <p:nvSpPr>
          <p:cNvPr id="314" name="Google Shape;314;p1"/>
          <p:cNvSpPr/>
          <p:nvPr/>
        </p:nvSpPr>
        <p:spPr>
          <a:xfrm>
            <a:off x="0" y="0"/>
            <a:ext cx="12188952"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grpSp>
        <p:nvGrpSpPr>
          <p:cNvPr id="315" name="Google Shape;315;p1"/>
          <p:cNvGrpSpPr/>
          <p:nvPr/>
        </p:nvGrpSpPr>
        <p:grpSpPr>
          <a:xfrm>
            <a:off x="-6214" y="-1"/>
            <a:ext cx="12214827" cy="6858000"/>
            <a:chOff x="-6214" y="-1"/>
            <a:chExt cx="12214827" cy="6858000"/>
          </a:xfrm>
        </p:grpSpPr>
        <p:cxnSp>
          <p:nvCxnSpPr>
            <p:cNvPr id="316" name="Google Shape;316;p1"/>
            <p:cNvCxnSpPr/>
            <p:nvPr/>
          </p:nvCxnSpPr>
          <p:spPr>
            <a:xfrm>
              <a:off x="-6214" y="6686283"/>
              <a:ext cx="12192000" cy="0"/>
            </a:xfrm>
            <a:prstGeom prst="straightConnector1">
              <a:avLst/>
            </a:prstGeom>
            <a:noFill/>
            <a:ln w="12700" cap="flat" cmpd="sng">
              <a:solidFill>
                <a:srgbClr val="BCBCBC">
                  <a:alpha val="29803"/>
                </a:srgbClr>
              </a:solidFill>
              <a:prstDash val="dot"/>
              <a:miter lim="800000"/>
              <a:headEnd type="none" w="sm" len="sm"/>
              <a:tailEnd type="none" w="sm" len="sm"/>
            </a:ln>
          </p:spPr>
        </p:cxnSp>
        <p:cxnSp>
          <p:nvCxnSpPr>
            <p:cNvPr id="317" name="Google Shape;317;p1"/>
            <p:cNvCxnSpPr/>
            <p:nvPr/>
          </p:nvCxnSpPr>
          <p:spPr>
            <a:xfrm>
              <a:off x="0" y="-1"/>
              <a:ext cx="0" cy="6858000"/>
            </a:xfrm>
            <a:prstGeom prst="straightConnector1">
              <a:avLst/>
            </a:prstGeom>
            <a:noFill/>
            <a:ln w="12700" cap="flat" cmpd="sng">
              <a:solidFill>
                <a:srgbClr val="BCBCBC">
                  <a:alpha val="29803"/>
                </a:srgbClr>
              </a:solidFill>
              <a:prstDash val="dot"/>
              <a:miter lim="800000"/>
              <a:headEnd type="none" w="sm" len="sm"/>
              <a:tailEnd type="none" w="sm" len="sm"/>
            </a:ln>
          </p:spPr>
        </p:cxnSp>
        <p:cxnSp>
          <p:nvCxnSpPr>
            <p:cNvPr id="318" name="Google Shape;318;p1"/>
            <p:cNvCxnSpPr/>
            <p:nvPr/>
          </p:nvCxnSpPr>
          <p:spPr>
            <a:xfrm>
              <a:off x="11993258" y="-1"/>
              <a:ext cx="0" cy="6858000"/>
            </a:xfrm>
            <a:prstGeom prst="straightConnector1">
              <a:avLst/>
            </a:prstGeom>
            <a:noFill/>
            <a:ln w="12700" cap="flat" cmpd="sng">
              <a:solidFill>
                <a:srgbClr val="BCBCBC">
                  <a:alpha val="29803"/>
                </a:srgbClr>
              </a:solidFill>
              <a:prstDash val="dot"/>
              <a:miter lim="800000"/>
              <a:headEnd type="none" w="sm" len="sm"/>
              <a:tailEnd type="none" w="sm" len="sm"/>
            </a:ln>
          </p:spPr>
        </p:cxnSp>
        <p:cxnSp>
          <p:nvCxnSpPr>
            <p:cNvPr id="319" name="Google Shape;319;p1"/>
            <p:cNvCxnSpPr/>
            <p:nvPr/>
          </p:nvCxnSpPr>
          <p:spPr>
            <a:xfrm>
              <a:off x="192528" y="-1"/>
              <a:ext cx="0" cy="6858000"/>
            </a:xfrm>
            <a:prstGeom prst="straightConnector1">
              <a:avLst/>
            </a:prstGeom>
            <a:noFill/>
            <a:ln w="12700" cap="flat" cmpd="sng">
              <a:solidFill>
                <a:srgbClr val="BCBCBC">
                  <a:alpha val="29803"/>
                </a:srgbClr>
              </a:solidFill>
              <a:prstDash val="dot"/>
              <a:miter lim="800000"/>
              <a:headEnd type="none" w="sm" len="sm"/>
              <a:tailEnd type="none" w="sm" len="sm"/>
            </a:ln>
          </p:spPr>
        </p:cxnSp>
        <p:cxnSp>
          <p:nvCxnSpPr>
            <p:cNvPr id="320" name="Google Shape;320;p1"/>
            <p:cNvCxnSpPr/>
            <p:nvPr/>
          </p:nvCxnSpPr>
          <p:spPr>
            <a:xfrm>
              <a:off x="1175922" y="-1"/>
              <a:ext cx="0" cy="6858000"/>
            </a:xfrm>
            <a:prstGeom prst="straightConnector1">
              <a:avLst/>
            </a:prstGeom>
            <a:noFill/>
            <a:ln w="12700" cap="flat" cmpd="sng">
              <a:solidFill>
                <a:srgbClr val="BCBCBC">
                  <a:alpha val="29803"/>
                </a:srgbClr>
              </a:solidFill>
              <a:prstDash val="dot"/>
              <a:miter lim="800000"/>
              <a:headEnd type="none" w="sm" len="sm"/>
              <a:tailEnd type="none" w="sm" len="sm"/>
            </a:ln>
          </p:spPr>
        </p:cxnSp>
        <p:cxnSp>
          <p:nvCxnSpPr>
            <p:cNvPr id="321" name="Google Shape;321;p1"/>
            <p:cNvCxnSpPr/>
            <p:nvPr/>
          </p:nvCxnSpPr>
          <p:spPr>
            <a:xfrm>
              <a:off x="2159316" y="-1"/>
              <a:ext cx="0" cy="6858000"/>
            </a:xfrm>
            <a:prstGeom prst="straightConnector1">
              <a:avLst/>
            </a:prstGeom>
            <a:noFill/>
            <a:ln w="12700" cap="flat" cmpd="sng">
              <a:solidFill>
                <a:srgbClr val="BCBCBC">
                  <a:alpha val="29803"/>
                </a:srgbClr>
              </a:solidFill>
              <a:prstDash val="dot"/>
              <a:miter lim="800000"/>
              <a:headEnd type="none" w="sm" len="sm"/>
              <a:tailEnd type="none" w="sm" len="sm"/>
            </a:ln>
          </p:spPr>
        </p:cxnSp>
        <p:cxnSp>
          <p:nvCxnSpPr>
            <p:cNvPr id="322" name="Google Shape;322;p1"/>
            <p:cNvCxnSpPr/>
            <p:nvPr/>
          </p:nvCxnSpPr>
          <p:spPr>
            <a:xfrm>
              <a:off x="3142710" y="-1"/>
              <a:ext cx="0" cy="6858000"/>
            </a:xfrm>
            <a:prstGeom prst="straightConnector1">
              <a:avLst/>
            </a:prstGeom>
            <a:noFill/>
            <a:ln w="12700" cap="flat" cmpd="sng">
              <a:solidFill>
                <a:srgbClr val="BCBCBC">
                  <a:alpha val="29803"/>
                </a:srgbClr>
              </a:solidFill>
              <a:prstDash val="dot"/>
              <a:miter lim="800000"/>
              <a:headEnd type="none" w="sm" len="sm"/>
              <a:tailEnd type="none" w="sm" len="sm"/>
            </a:ln>
          </p:spPr>
        </p:cxnSp>
        <p:cxnSp>
          <p:nvCxnSpPr>
            <p:cNvPr id="323" name="Google Shape;323;p1"/>
            <p:cNvCxnSpPr/>
            <p:nvPr/>
          </p:nvCxnSpPr>
          <p:spPr>
            <a:xfrm>
              <a:off x="4126104" y="-1"/>
              <a:ext cx="0" cy="6858000"/>
            </a:xfrm>
            <a:prstGeom prst="straightConnector1">
              <a:avLst/>
            </a:prstGeom>
            <a:noFill/>
            <a:ln w="12700" cap="flat" cmpd="sng">
              <a:solidFill>
                <a:srgbClr val="BCBCBC">
                  <a:alpha val="29803"/>
                </a:srgbClr>
              </a:solidFill>
              <a:prstDash val="dot"/>
              <a:miter lim="800000"/>
              <a:headEnd type="none" w="sm" len="sm"/>
              <a:tailEnd type="none" w="sm" len="sm"/>
            </a:ln>
          </p:spPr>
        </p:cxnSp>
        <p:cxnSp>
          <p:nvCxnSpPr>
            <p:cNvPr id="324" name="Google Shape;324;p1"/>
            <p:cNvCxnSpPr/>
            <p:nvPr/>
          </p:nvCxnSpPr>
          <p:spPr>
            <a:xfrm>
              <a:off x="5109498" y="-1"/>
              <a:ext cx="0" cy="6858000"/>
            </a:xfrm>
            <a:prstGeom prst="straightConnector1">
              <a:avLst/>
            </a:prstGeom>
            <a:noFill/>
            <a:ln w="12700" cap="flat" cmpd="sng">
              <a:solidFill>
                <a:srgbClr val="BCBCBC">
                  <a:alpha val="29803"/>
                </a:srgbClr>
              </a:solidFill>
              <a:prstDash val="dot"/>
              <a:miter lim="800000"/>
              <a:headEnd type="none" w="sm" len="sm"/>
              <a:tailEnd type="none" w="sm" len="sm"/>
            </a:ln>
          </p:spPr>
        </p:cxnSp>
        <p:cxnSp>
          <p:nvCxnSpPr>
            <p:cNvPr id="325" name="Google Shape;325;p1"/>
            <p:cNvCxnSpPr/>
            <p:nvPr/>
          </p:nvCxnSpPr>
          <p:spPr>
            <a:xfrm>
              <a:off x="6092892" y="-1"/>
              <a:ext cx="0" cy="6858000"/>
            </a:xfrm>
            <a:prstGeom prst="straightConnector1">
              <a:avLst/>
            </a:prstGeom>
            <a:noFill/>
            <a:ln w="12700" cap="flat" cmpd="sng">
              <a:solidFill>
                <a:srgbClr val="BCBCBC">
                  <a:alpha val="29803"/>
                </a:srgbClr>
              </a:solidFill>
              <a:prstDash val="dot"/>
              <a:miter lim="800000"/>
              <a:headEnd type="none" w="sm" len="sm"/>
              <a:tailEnd type="none" w="sm" len="sm"/>
            </a:ln>
          </p:spPr>
        </p:cxnSp>
        <p:cxnSp>
          <p:nvCxnSpPr>
            <p:cNvPr id="326" name="Google Shape;326;p1"/>
            <p:cNvCxnSpPr/>
            <p:nvPr/>
          </p:nvCxnSpPr>
          <p:spPr>
            <a:xfrm>
              <a:off x="7076286" y="-1"/>
              <a:ext cx="0" cy="6858000"/>
            </a:xfrm>
            <a:prstGeom prst="straightConnector1">
              <a:avLst/>
            </a:prstGeom>
            <a:noFill/>
            <a:ln w="12700" cap="flat" cmpd="sng">
              <a:solidFill>
                <a:srgbClr val="BCBCBC">
                  <a:alpha val="29803"/>
                </a:srgbClr>
              </a:solidFill>
              <a:prstDash val="dot"/>
              <a:miter lim="800000"/>
              <a:headEnd type="none" w="sm" len="sm"/>
              <a:tailEnd type="none" w="sm" len="sm"/>
            </a:ln>
          </p:spPr>
        </p:cxnSp>
        <p:cxnSp>
          <p:nvCxnSpPr>
            <p:cNvPr id="327" name="Google Shape;327;p1"/>
            <p:cNvCxnSpPr/>
            <p:nvPr/>
          </p:nvCxnSpPr>
          <p:spPr>
            <a:xfrm>
              <a:off x="8059680" y="-1"/>
              <a:ext cx="0" cy="6858000"/>
            </a:xfrm>
            <a:prstGeom prst="straightConnector1">
              <a:avLst/>
            </a:prstGeom>
            <a:noFill/>
            <a:ln w="12700" cap="flat" cmpd="sng">
              <a:solidFill>
                <a:srgbClr val="BCBCBC">
                  <a:alpha val="29803"/>
                </a:srgbClr>
              </a:solidFill>
              <a:prstDash val="dot"/>
              <a:miter lim="800000"/>
              <a:headEnd type="none" w="sm" len="sm"/>
              <a:tailEnd type="none" w="sm" len="sm"/>
            </a:ln>
          </p:spPr>
        </p:cxnSp>
        <p:cxnSp>
          <p:nvCxnSpPr>
            <p:cNvPr id="328" name="Google Shape;328;p1"/>
            <p:cNvCxnSpPr/>
            <p:nvPr/>
          </p:nvCxnSpPr>
          <p:spPr>
            <a:xfrm>
              <a:off x="9043074" y="-1"/>
              <a:ext cx="0" cy="6858000"/>
            </a:xfrm>
            <a:prstGeom prst="straightConnector1">
              <a:avLst/>
            </a:prstGeom>
            <a:noFill/>
            <a:ln w="12700" cap="flat" cmpd="sng">
              <a:solidFill>
                <a:srgbClr val="BCBCBC">
                  <a:alpha val="29803"/>
                </a:srgbClr>
              </a:solidFill>
              <a:prstDash val="dot"/>
              <a:miter lim="800000"/>
              <a:headEnd type="none" w="sm" len="sm"/>
              <a:tailEnd type="none" w="sm" len="sm"/>
            </a:ln>
          </p:spPr>
        </p:cxnSp>
        <p:cxnSp>
          <p:nvCxnSpPr>
            <p:cNvPr id="329" name="Google Shape;329;p1"/>
            <p:cNvCxnSpPr/>
            <p:nvPr/>
          </p:nvCxnSpPr>
          <p:spPr>
            <a:xfrm>
              <a:off x="10026468" y="-1"/>
              <a:ext cx="0" cy="6858000"/>
            </a:xfrm>
            <a:prstGeom prst="straightConnector1">
              <a:avLst/>
            </a:prstGeom>
            <a:noFill/>
            <a:ln w="12700" cap="flat" cmpd="sng">
              <a:solidFill>
                <a:srgbClr val="BCBCBC">
                  <a:alpha val="29803"/>
                </a:srgbClr>
              </a:solidFill>
              <a:prstDash val="dot"/>
              <a:miter lim="800000"/>
              <a:headEnd type="none" w="sm" len="sm"/>
              <a:tailEnd type="none" w="sm" len="sm"/>
            </a:ln>
          </p:spPr>
        </p:cxnSp>
        <p:cxnSp>
          <p:nvCxnSpPr>
            <p:cNvPr id="330" name="Google Shape;330;p1"/>
            <p:cNvCxnSpPr/>
            <p:nvPr/>
          </p:nvCxnSpPr>
          <p:spPr>
            <a:xfrm>
              <a:off x="11009862" y="-1"/>
              <a:ext cx="0" cy="6858000"/>
            </a:xfrm>
            <a:prstGeom prst="straightConnector1">
              <a:avLst/>
            </a:prstGeom>
            <a:noFill/>
            <a:ln w="12700" cap="flat" cmpd="sng">
              <a:solidFill>
                <a:srgbClr val="BCBCBC">
                  <a:alpha val="29803"/>
                </a:srgbClr>
              </a:solidFill>
              <a:prstDash val="dot"/>
              <a:miter lim="800000"/>
              <a:headEnd type="none" w="sm" len="sm"/>
              <a:tailEnd type="none" w="sm" len="sm"/>
            </a:ln>
          </p:spPr>
        </p:cxnSp>
        <p:cxnSp>
          <p:nvCxnSpPr>
            <p:cNvPr id="331" name="Google Shape;331;p1"/>
            <p:cNvCxnSpPr/>
            <p:nvPr/>
          </p:nvCxnSpPr>
          <p:spPr>
            <a:xfrm>
              <a:off x="12185786" y="-1"/>
              <a:ext cx="0" cy="6858000"/>
            </a:xfrm>
            <a:prstGeom prst="straightConnector1">
              <a:avLst/>
            </a:prstGeom>
            <a:noFill/>
            <a:ln w="12700" cap="flat" cmpd="sng">
              <a:solidFill>
                <a:srgbClr val="BCBCBC">
                  <a:alpha val="29803"/>
                </a:srgbClr>
              </a:solidFill>
              <a:prstDash val="dot"/>
              <a:miter lim="800000"/>
              <a:headEnd type="none" w="sm" len="sm"/>
              <a:tailEnd type="none" w="sm" len="sm"/>
            </a:ln>
          </p:spPr>
        </p:cxnSp>
        <p:cxnSp>
          <p:nvCxnSpPr>
            <p:cNvPr id="332" name="Google Shape;332;p1"/>
            <p:cNvCxnSpPr/>
            <p:nvPr/>
          </p:nvCxnSpPr>
          <p:spPr>
            <a:xfrm>
              <a:off x="0" y="171716"/>
              <a:ext cx="12192000" cy="0"/>
            </a:xfrm>
            <a:prstGeom prst="straightConnector1">
              <a:avLst/>
            </a:prstGeom>
            <a:noFill/>
            <a:ln w="12700" cap="flat" cmpd="sng">
              <a:solidFill>
                <a:srgbClr val="BCBCBC">
                  <a:alpha val="29803"/>
                </a:srgbClr>
              </a:solidFill>
              <a:prstDash val="dot"/>
              <a:miter lim="800000"/>
              <a:headEnd type="none" w="sm" len="sm"/>
              <a:tailEnd type="none" w="sm" len="sm"/>
            </a:ln>
          </p:spPr>
        </p:cxnSp>
        <p:cxnSp>
          <p:nvCxnSpPr>
            <p:cNvPr id="333" name="Google Shape;333;p1"/>
            <p:cNvCxnSpPr/>
            <p:nvPr/>
          </p:nvCxnSpPr>
          <p:spPr>
            <a:xfrm>
              <a:off x="0" y="714597"/>
              <a:ext cx="12192000" cy="0"/>
            </a:xfrm>
            <a:prstGeom prst="straightConnector1">
              <a:avLst/>
            </a:prstGeom>
            <a:noFill/>
            <a:ln w="12700" cap="flat" cmpd="sng">
              <a:solidFill>
                <a:srgbClr val="BCBCBC">
                  <a:alpha val="29803"/>
                </a:srgbClr>
              </a:solidFill>
              <a:prstDash val="dot"/>
              <a:miter lim="800000"/>
              <a:headEnd type="none" w="sm" len="sm"/>
              <a:tailEnd type="none" w="sm" len="sm"/>
            </a:ln>
          </p:spPr>
        </p:cxnSp>
        <p:cxnSp>
          <p:nvCxnSpPr>
            <p:cNvPr id="334" name="Google Shape;334;p1"/>
            <p:cNvCxnSpPr/>
            <p:nvPr/>
          </p:nvCxnSpPr>
          <p:spPr>
            <a:xfrm>
              <a:off x="0" y="1257478"/>
              <a:ext cx="12192000" cy="0"/>
            </a:xfrm>
            <a:prstGeom prst="straightConnector1">
              <a:avLst/>
            </a:prstGeom>
            <a:noFill/>
            <a:ln w="12700" cap="flat" cmpd="sng">
              <a:solidFill>
                <a:srgbClr val="BCBCBC">
                  <a:alpha val="29803"/>
                </a:srgbClr>
              </a:solidFill>
              <a:prstDash val="dot"/>
              <a:miter lim="800000"/>
              <a:headEnd type="none" w="sm" len="sm"/>
              <a:tailEnd type="none" w="sm" len="sm"/>
            </a:ln>
          </p:spPr>
        </p:cxnSp>
        <p:cxnSp>
          <p:nvCxnSpPr>
            <p:cNvPr id="335" name="Google Shape;335;p1"/>
            <p:cNvCxnSpPr/>
            <p:nvPr/>
          </p:nvCxnSpPr>
          <p:spPr>
            <a:xfrm>
              <a:off x="0" y="1800359"/>
              <a:ext cx="12192000" cy="0"/>
            </a:xfrm>
            <a:prstGeom prst="straightConnector1">
              <a:avLst/>
            </a:prstGeom>
            <a:noFill/>
            <a:ln w="12700" cap="flat" cmpd="sng">
              <a:solidFill>
                <a:srgbClr val="BCBCBC">
                  <a:alpha val="29803"/>
                </a:srgbClr>
              </a:solidFill>
              <a:prstDash val="dot"/>
              <a:miter lim="800000"/>
              <a:headEnd type="none" w="sm" len="sm"/>
              <a:tailEnd type="none" w="sm" len="sm"/>
            </a:ln>
          </p:spPr>
        </p:cxnSp>
        <p:cxnSp>
          <p:nvCxnSpPr>
            <p:cNvPr id="336" name="Google Shape;336;p1"/>
            <p:cNvCxnSpPr/>
            <p:nvPr/>
          </p:nvCxnSpPr>
          <p:spPr>
            <a:xfrm>
              <a:off x="0" y="2343240"/>
              <a:ext cx="12192000" cy="0"/>
            </a:xfrm>
            <a:prstGeom prst="straightConnector1">
              <a:avLst/>
            </a:prstGeom>
            <a:noFill/>
            <a:ln w="12700" cap="flat" cmpd="sng">
              <a:solidFill>
                <a:srgbClr val="BCBCBC">
                  <a:alpha val="29803"/>
                </a:srgbClr>
              </a:solidFill>
              <a:prstDash val="dot"/>
              <a:miter lim="800000"/>
              <a:headEnd type="none" w="sm" len="sm"/>
              <a:tailEnd type="none" w="sm" len="sm"/>
            </a:ln>
          </p:spPr>
        </p:cxnSp>
        <p:cxnSp>
          <p:nvCxnSpPr>
            <p:cNvPr id="337" name="Google Shape;337;p1"/>
            <p:cNvCxnSpPr/>
            <p:nvPr/>
          </p:nvCxnSpPr>
          <p:spPr>
            <a:xfrm>
              <a:off x="0" y="2886121"/>
              <a:ext cx="12192000" cy="0"/>
            </a:xfrm>
            <a:prstGeom prst="straightConnector1">
              <a:avLst/>
            </a:prstGeom>
            <a:noFill/>
            <a:ln w="12700" cap="flat" cmpd="sng">
              <a:solidFill>
                <a:srgbClr val="BCBCBC">
                  <a:alpha val="29803"/>
                </a:srgbClr>
              </a:solidFill>
              <a:prstDash val="dot"/>
              <a:miter lim="800000"/>
              <a:headEnd type="none" w="sm" len="sm"/>
              <a:tailEnd type="none" w="sm" len="sm"/>
            </a:ln>
          </p:spPr>
        </p:cxnSp>
        <p:cxnSp>
          <p:nvCxnSpPr>
            <p:cNvPr id="338" name="Google Shape;338;p1"/>
            <p:cNvCxnSpPr/>
            <p:nvPr/>
          </p:nvCxnSpPr>
          <p:spPr>
            <a:xfrm>
              <a:off x="0" y="3429002"/>
              <a:ext cx="12192000" cy="0"/>
            </a:xfrm>
            <a:prstGeom prst="straightConnector1">
              <a:avLst/>
            </a:prstGeom>
            <a:noFill/>
            <a:ln w="12700" cap="flat" cmpd="sng">
              <a:solidFill>
                <a:srgbClr val="BCBCBC">
                  <a:alpha val="29803"/>
                </a:srgbClr>
              </a:solidFill>
              <a:prstDash val="dot"/>
              <a:miter lim="800000"/>
              <a:headEnd type="none" w="sm" len="sm"/>
              <a:tailEnd type="none" w="sm" len="sm"/>
            </a:ln>
          </p:spPr>
        </p:cxnSp>
        <p:cxnSp>
          <p:nvCxnSpPr>
            <p:cNvPr id="339" name="Google Shape;339;p1"/>
            <p:cNvCxnSpPr/>
            <p:nvPr/>
          </p:nvCxnSpPr>
          <p:spPr>
            <a:xfrm>
              <a:off x="0" y="3971883"/>
              <a:ext cx="12192000" cy="0"/>
            </a:xfrm>
            <a:prstGeom prst="straightConnector1">
              <a:avLst/>
            </a:prstGeom>
            <a:noFill/>
            <a:ln w="12700" cap="flat" cmpd="sng">
              <a:solidFill>
                <a:srgbClr val="BCBCBC">
                  <a:alpha val="29803"/>
                </a:srgbClr>
              </a:solidFill>
              <a:prstDash val="dot"/>
              <a:miter lim="800000"/>
              <a:headEnd type="none" w="sm" len="sm"/>
              <a:tailEnd type="none" w="sm" len="sm"/>
            </a:ln>
          </p:spPr>
        </p:cxnSp>
        <p:cxnSp>
          <p:nvCxnSpPr>
            <p:cNvPr id="340" name="Google Shape;340;p1"/>
            <p:cNvCxnSpPr/>
            <p:nvPr/>
          </p:nvCxnSpPr>
          <p:spPr>
            <a:xfrm>
              <a:off x="0" y="4514764"/>
              <a:ext cx="12192000" cy="0"/>
            </a:xfrm>
            <a:prstGeom prst="straightConnector1">
              <a:avLst/>
            </a:prstGeom>
            <a:noFill/>
            <a:ln w="12700" cap="flat" cmpd="sng">
              <a:solidFill>
                <a:srgbClr val="BCBCBC">
                  <a:alpha val="29803"/>
                </a:srgbClr>
              </a:solidFill>
              <a:prstDash val="dot"/>
              <a:miter lim="800000"/>
              <a:headEnd type="none" w="sm" len="sm"/>
              <a:tailEnd type="none" w="sm" len="sm"/>
            </a:ln>
          </p:spPr>
        </p:cxnSp>
        <p:cxnSp>
          <p:nvCxnSpPr>
            <p:cNvPr id="341" name="Google Shape;341;p1"/>
            <p:cNvCxnSpPr/>
            <p:nvPr/>
          </p:nvCxnSpPr>
          <p:spPr>
            <a:xfrm>
              <a:off x="0" y="5057645"/>
              <a:ext cx="12192000" cy="0"/>
            </a:xfrm>
            <a:prstGeom prst="straightConnector1">
              <a:avLst/>
            </a:prstGeom>
            <a:noFill/>
            <a:ln w="12700" cap="flat" cmpd="sng">
              <a:solidFill>
                <a:srgbClr val="BCBCBC">
                  <a:alpha val="29803"/>
                </a:srgbClr>
              </a:solidFill>
              <a:prstDash val="dot"/>
              <a:miter lim="800000"/>
              <a:headEnd type="none" w="sm" len="sm"/>
              <a:tailEnd type="none" w="sm" len="sm"/>
            </a:ln>
          </p:spPr>
        </p:cxnSp>
        <p:cxnSp>
          <p:nvCxnSpPr>
            <p:cNvPr id="342" name="Google Shape;342;p1"/>
            <p:cNvCxnSpPr/>
            <p:nvPr/>
          </p:nvCxnSpPr>
          <p:spPr>
            <a:xfrm>
              <a:off x="0" y="5600526"/>
              <a:ext cx="12192000" cy="0"/>
            </a:xfrm>
            <a:prstGeom prst="straightConnector1">
              <a:avLst/>
            </a:prstGeom>
            <a:noFill/>
            <a:ln w="12700" cap="flat" cmpd="sng">
              <a:solidFill>
                <a:srgbClr val="BCBCBC">
                  <a:alpha val="29803"/>
                </a:srgbClr>
              </a:solidFill>
              <a:prstDash val="dot"/>
              <a:miter lim="800000"/>
              <a:headEnd type="none" w="sm" len="sm"/>
              <a:tailEnd type="none" w="sm" len="sm"/>
            </a:ln>
          </p:spPr>
        </p:cxnSp>
        <p:cxnSp>
          <p:nvCxnSpPr>
            <p:cNvPr id="343" name="Google Shape;343;p1"/>
            <p:cNvCxnSpPr/>
            <p:nvPr/>
          </p:nvCxnSpPr>
          <p:spPr>
            <a:xfrm>
              <a:off x="0" y="6857999"/>
              <a:ext cx="12192000" cy="0"/>
            </a:xfrm>
            <a:prstGeom prst="straightConnector1">
              <a:avLst/>
            </a:prstGeom>
            <a:noFill/>
            <a:ln w="12700" cap="flat" cmpd="sng">
              <a:solidFill>
                <a:srgbClr val="BCBCBC">
                  <a:alpha val="29803"/>
                </a:srgbClr>
              </a:solidFill>
              <a:prstDash val="dot"/>
              <a:miter lim="800000"/>
              <a:headEnd type="none" w="sm" len="sm"/>
              <a:tailEnd type="none" w="sm" len="sm"/>
            </a:ln>
          </p:spPr>
        </p:cxnSp>
        <p:cxnSp>
          <p:nvCxnSpPr>
            <p:cNvPr id="344" name="Google Shape;344;p1"/>
            <p:cNvCxnSpPr/>
            <p:nvPr/>
          </p:nvCxnSpPr>
          <p:spPr>
            <a:xfrm>
              <a:off x="16613" y="6143407"/>
              <a:ext cx="12192000" cy="0"/>
            </a:xfrm>
            <a:prstGeom prst="straightConnector1">
              <a:avLst/>
            </a:prstGeom>
            <a:noFill/>
            <a:ln w="12700" cap="flat" cmpd="sng">
              <a:solidFill>
                <a:srgbClr val="BCBCBC">
                  <a:alpha val="29803"/>
                </a:srgbClr>
              </a:solidFill>
              <a:prstDash val="dot"/>
              <a:miter lim="800000"/>
              <a:headEnd type="none" w="sm" len="sm"/>
              <a:tailEnd type="none" w="sm" len="sm"/>
            </a:ln>
          </p:spPr>
        </p:cxnSp>
        <p:cxnSp>
          <p:nvCxnSpPr>
            <p:cNvPr id="345" name="Google Shape;345;p1"/>
            <p:cNvCxnSpPr/>
            <p:nvPr/>
          </p:nvCxnSpPr>
          <p:spPr>
            <a:xfrm>
              <a:off x="684225" y="171716"/>
              <a:ext cx="0" cy="6511464"/>
            </a:xfrm>
            <a:prstGeom prst="straightConnector1">
              <a:avLst/>
            </a:prstGeom>
            <a:noFill/>
            <a:ln w="12700" cap="flat" cmpd="sng">
              <a:solidFill>
                <a:srgbClr val="BCBCBC">
                  <a:alpha val="29803"/>
                </a:srgbClr>
              </a:solidFill>
              <a:prstDash val="dot"/>
              <a:miter lim="800000"/>
              <a:headEnd type="none" w="sm" len="sm"/>
              <a:tailEnd type="none" w="sm" len="sm"/>
            </a:ln>
          </p:spPr>
        </p:cxnSp>
        <p:cxnSp>
          <p:nvCxnSpPr>
            <p:cNvPr id="346" name="Google Shape;346;p1"/>
            <p:cNvCxnSpPr/>
            <p:nvPr/>
          </p:nvCxnSpPr>
          <p:spPr>
            <a:xfrm>
              <a:off x="11508412" y="173267"/>
              <a:ext cx="0" cy="6511464"/>
            </a:xfrm>
            <a:prstGeom prst="straightConnector1">
              <a:avLst/>
            </a:prstGeom>
            <a:noFill/>
            <a:ln w="12700" cap="flat" cmpd="sng">
              <a:solidFill>
                <a:srgbClr val="BCBCBC">
                  <a:alpha val="29803"/>
                </a:srgbClr>
              </a:solidFill>
              <a:prstDash val="dot"/>
              <a:miter lim="800000"/>
              <a:headEnd type="none" w="sm" len="sm"/>
              <a:tailEnd type="none" w="sm" len="sm"/>
            </a:ln>
          </p:spPr>
        </p:cxnSp>
      </p:grpSp>
      <p:sp>
        <p:nvSpPr>
          <p:cNvPr id="347" name="Google Shape;347;p1"/>
          <p:cNvSpPr/>
          <p:nvPr/>
        </p:nvSpPr>
        <p:spPr>
          <a:xfrm rot="-8100000">
            <a:off x="-281094" y="2610287"/>
            <a:ext cx="568289" cy="568289"/>
          </a:xfrm>
          <a:prstGeom prst="rtTriangle">
            <a:avLst/>
          </a:prstGeom>
          <a:solidFill>
            <a:schemeClr val="accent1">
              <a:alpha val="4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348" name="Google Shape;348;p1"/>
          <p:cNvSpPr txBox="1">
            <a:spLocks noGrp="1"/>
          </p:cNvSpPr>
          <p:nvPr>
            <p:ph type="ctrTitle"/>
          </p:nvPr>
        </p:nvSpPr>
        <p:spPr>
          <a:xfrm>
            <a:off x="691078" y="722903"/>
            <a:ext cx="3930417" cy="2479772"/>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dk2"/>
              </a:buClr>
              <a:buSzPts val="5400"/>
              <a:buFont typeface="Arial"/>
              <a:buNone/>
            </a:pPr>
            <a:r>
              <a:rPr lang="en-US"/>
              <a:t>Công ty TNHH MTV BlendThree</a:t>
            </a:r>
            <a:endParaRPr/>
          </a:p>
        </p:txBody>
      </p:sp>
      <p:sp>
        <p:nvSpPr>
          <p:cNvPr id="349" name="Google Shape;349;p1"/>
          <p:cNvSpPr txBox="1">
            <a:spLocks noGrp="1"/>
          </p:cNvSpPr>
          <p:nvPr>
            <p:ph type="subTitle" idx="1"/>
          </p:nvPr>
        </p:nvSpPr>
        <p:spPr>
          <a:xfrm>
            <a:off x="691078" y="3428997"/>
            <a:ext cx="4225891" cy="2306639"/>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650"/>
              <a:buNone/>
            </a:pPr>
            <a:r>
              <a:rPr lang="en-US" sz="2200">
                <a:latin typeface="Times New Roman"/>
                <a:ea typeface="Times New Roman"/>
                <a:cs typeface="Times New Roman"/>
                <a:sym typeface="Times New Roman"/>
              </a:rPr>
              <a:t>Địa chỉ: Bình Dương </a:t>
            </a:r>
            <a:endParaRPr/>
          </a:p>
          <a:p>
            <a:pPr marL="0" lvl="0" indent="0" algn="l" rtl="0">
              <a:lnSpc>
                <a:spcPct val="100000"/>
              </a:lnSpc>
              <a:spcBef>
                <a:spcPts val="600"/>
              </a:spcBef>
              <a:spcAft>
                <a:spcPts val="0"/>
              </a:spcAft>
              <a:buSzPts val="1650"/>
              <a:buNone/>
            </a:pPr>
            <a:r>
              <a:rPr lang="en-US" sz="2200">
                <a:latin typeface="Times New Roman"/>
                <a:ea typeface="Times New Roman"/>
                <a:cs typeface="Times New Roman"/>
                <a:sym typeface="Times New Roman"/>
              </a:rPr>
              <a:t>Tell: (+84)4 62 73 73 00/(+84)4 62 73 73 11 | Fax: (+84)4 62 73 73 22 </a:t>
            </a:r>
            <a:endParaRPr/>
          </a:p>
          <a:p>
            <a:pPr marL="0" lvl="0" indent="0" algn="l" rtl="0">
              <a:lnSpc>
                <a:spcPct val="100000"/>
              </a:lnSpc>
              <a:spcBef>
                <a:spcPts val="600"/>
              </a:spcBef>
              <a:spcAft>
                <a:spcPts val="0"/>
              </a:spcAft>
              <a:buSzPts val="1650"/>
              <a:buNone/>
            </a:pPr>
            <a:r>
              <a:rPr lang="en-US" sz="2200">
                <a:latin typeface="Times New Roman"/>
                <a:ea typeface="Times New Roman"/>
                <a:cs typeface="Times New Roman"/>
                <a:sym typeface="Times New Roman"/>
              </a:rPr>
              <a:t>Email: contact@BlendThree.com.vn</a:t>
            </a:r>
            <a:endParaRPr/>
          </a:p>
        </p:txBody>
      </p:sp>
      <p:pic>
        <p:nvPicPr>
          <p:cNvPr id="350" name="Google Shape;350;p1" descr="Aerial view of skyscrapers and city"/>
          <p:cNvPicPr preferRelativeResize="0"/>
          <p:nvPr/>
        </p:nvPicPr>
        <p:blipFill rotWithShape="1">
          <a:blip r:embed="rId3">
            <a:alphaModFix/>
          </a:blip>
          <a:srcRect l="16934" r="18646" b="1"/>
          <a:stretch/>
        </p:blipFill>
        <p:spPr>
          <a:xfrm>
            <a:off x="5350773" y="714591"/>
            <a:ext cx="5893544" cy="542050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02"/>
        <p:cNvGrpSpPr/>
        <p:nvPr/>
      </p:nvGrpSpPr>
      <p:grpSpPr>
        <a:xfrm>
          <a:off x="0" y="0"/>
          <a:ext cx="0" cy="0"/>
          <a:chOff x="0" y="0"/>
          <a:chExt cx="0" cy="0"/>
        </a:xfrm>
      </p:grpSpPr>
      <p:sp>
        <p:nvSpPr>
          <p:cNvPr id="603" name="Google Shape;603;g15b05dcc99a_1_15"/>
          <p:cNvSpPr txBox="1">
            <a:spLocks noGrp="1"/>
          </p:cNvSpPr>
          <p:nvPr>
            <p:ph type="ctrTitle"/>
          </p:nvPr>
        </p:nvSpPr>
        <p:spPr>
          <a:xfrm>
            <a:off x="794503" y="441603"/>
            <a:ext cx="10495800" cy="2460900"/>
          </a:xfrm>
          <a:prstGeom prst="rect">
            <a:avLst/>
          </a:prstGeom>
        </p:spPr>
        <p:txBody>
          <a:bodyPr spcFirstLastPara="1" wrap="square" lIns="91425" tIns="45700" rIns="91425" bIns="45700" anchor="b" anchorCtr="0">
            <a:normAutofit/>
          </a:bodyPr>
          <a:lstStyle/>
          <a:p>
            <a:pPr marL="0" lvl="0" indent="0" algn="l" rtl="0">
              <a:spcBef>
                <a:spcPts val="0"/>
              </a:spcBef>
              <a:spcAft>
                <a:spcPts val="0"/>
              </a:spcAft>
              <a:buNone/>
            </a:pPr>
            <a:r>
              <a:rPr lang="en-US" sz="3600"/>
              <a:t>CHIẾN LƯỢC NGHIÊN CỨU VÀ PHÁT TRIỂN</a:t>
            </a:r>
            <a:endParaRPr sz="3600"/>
          </a:p>
        </p:txBody>
      </p:sp>
      <p:sp>
        <p:nvSpPr>
          <p:cNvPr id="604" name="Google Shape;604;g15b05dcc99a_1_15"/>
          <p:cNvSpPr txBox="1">
            <a:spLocks noGrp="1"/>
          </p:cNvSpPr>
          <p:nvPr>
            <p:ph type="subTitle" idx="1"/>
          </p:nvPr>
        </p:nvSpPr>
        <p:spPr>
          <a:xfrm>
            <a:off x="691078" y="3428997"/>
            <a:ext cx="10495800" cy="2306700"/>
          </a:xfrm>
          <a:prstGeom prst="rect">
            <a:avLst/>
          </a:prstGeom>
        </p:spPr>
        <p:txBody>
          <a:bodyPr spcFirstLastPara="1" wrap="square" lIns="91425" tIns="45700" rIns="91425" bIns="45700" anchor="t" anchorCtr="0">
            <a:normAutofit fontScale="77500" lnSpcReduction="20000"/>
          </a:bodyPr>
          <a:lstStyle/>
          <a:p>
            <a:pPr marL="0" lvl="0" indent="-228600" algn="l" rtl="0">
              <a:lnSpc>
                <a:spcPct val="115000"/>
              </a:lnSpc>
              <a:spcBef>
                <a:spcPts val="1200"/>
              </a:spcBef>
              <a:spcAft>
                <a:spcPts val="0"/>
              </a:spcAft>
              <a:buClr>
                <a:schemeClr val="dk1"/>
              </a:buClr>
              <a:buSzPct val="39285"/>
              <a:buFont typeface="Arial"/>
              <a:buNone/>
            </a:pPr>
            <a:r>
              <a:rPr lang="en-US" sz="2800">
                <a:solidFill>
                  <a:schemeClr val="dk1"/>
                </a:solidFill>
              </a:rPr>
              <a:t>·</a:t>
            </a:r>
            <a:r>
              <a:rPr lang="en-US" sz="700">
                <a:solidFill>
                  <a:schemeClr val="dk1"/>
                </a:solidFill>
                <a:latin typeface="Times New Roman"/>
                <a:ea typeface="Times New Roman"/>
                <a:cs typeface="Times New Roman"/>
                <a:sym typeface="Times New Roman"/>
              </a:rPr>
              <a:t>   </a:t>
            </a:r>
            <a:r>
              <a:rPr lang="en-US" sz="2800">
                <a:solidFill>
                  <a:schemeClr val="dk1"/>
                </a:solidFill>
              </a:rPr>
              <a:t>Tận dụng kiến thức và tài năng của những công ty khác để học hỏi.</a:t>
            </a:r>
            <a:endParaRPr sz="2800">
              <a:solidFill>
                <a:schemeClr val="dk1"/>
              </a:solidFill>
            </a:endParaRPr>
          </a:p>
          <a:p>
            <a:pPr marL="0" lvl="0" indent="-228600" algn="l" rtl="0">
              <a:lnSpc>
                <a:spcPct val="115000"/>
              </a:lnSpc>
              <a:spcBef>
                <a:spcPts val="1200"/>
              </a:spcBef>
              <a:spcAft>
                <a:spcPts val="0"/>
              </a:spcAft>
              <a:buClr>
                <a:schemeClr val="dk1"/>
              </a:buClr>
              <a:buSzPct val="39285"/>
              <a:buFont typeface="Arial"/>
              <a:buNone/>
            </a:pPr>
            <a:r>
              <a:rPr lang="en-US" sz="2800">
                <a:solidFill>
                  <a:schemeClr val="dk1"/>
                </a:solidFill>
              </a:rPr>
              <a:t>·</a:t>
            </a:r>
            <a:r>
              <a:rPr lang="en-US" sz="700">
                <a:solidFill>
                  <a:schemeClr val="dk1"/>
                </a:solidFill>
                <a:latin typeface="Times New Roman"/>
                <a:ea typeface="Times New Roman"/>
                <a:cs typeface="Times New Roman"/>
                <a:sym typeface="Times New Roman"/>
              </a:rPr>
              <a:t>   </a:t>
            </a:r>
            <a:r>
              <a:rPr lang="en-US" sz="2800">
                <a:solidFill>
                  <a:schemeClr val="dk1"/>
                </a:solidFill>
              </a:rPr>
              <a:t>Nghiên cứu những dự án mới, phần mềm và phần cứng của công ty.</a:t>
            </a:r>
            <a:endParaRPr sz="2800">
              <a:solidFill>
                <a:schemeClr val="dk1"/>
              </a:solidFill>
            </a:endParaRPr>
          </a:p>
          <a:p>
            <a:pPr marL="0" lvl="0" indent="-228600" algn="l" rtl="0">
              <a:lnSpc>
                <a:spcPct val="115000"/>
              </a:lnSpc>
              <a:spcBef>
                <a:spcPts val="1200"/>
              </a:spcBef>
              <a:spcAft>
                <a:spcPts val="0"/>
              </a:spcAft>
              <a:buClr>
                <a:schemeClr val="dk1"/>
              </a:buClr>
              <a:buSzPct val="39285"/>
              <a:buFont typeface="Arial"/>
              <a:buNone/>
            </a:pPr>
            <a:r>
              <a:rPr lang="en-US" sz="2800">
                <a:solidFill>
                  <a:schemeClr val="dk1"/>
                </a:solidFill>
              </a:rPr>
              <a:t>·</a:t>
            </a:r>
            <a:r>
              <a:rPr lang="en-US" sz="700">
                <a:solidFill>
                  <a:schemeClr val="dk1"/>
                </a:solidFill>
                <a:latin typeface="Times New Roman"/>
                <a:ea typeface="Times New Roman"/>
                <a:cs typeface="Times New Roman"/>
                <a:sym typeface="Times New Roman"/>
              </a:rPr>
              <a:t>   </a:t>
            </a:r>
            <a:r>
              <a:rPr lang="en-US" sz="2800">
                <a:solidFill>
                  <a:schemeClr val="dk1"/>
                </a:solidFill>
              </a:rPr>
              <a:t>Cải tiến quy trình sản xuất để giảm bớt chi phí.</a:t>
            </a:r>
            <a:endParaRPr sz="2800">
              <a:solidFill>
                <a:schemeClr val="dk1"/>
              </a:solidFill>
            </a:endParaRPr>
          </a:p>
          <a:p>
            <a:pPr marL="0" lvl="0" indent="-228600" algn="l" rtl="0">
              <a:lnSpc>
                <a:spcPct val="115000"/>
              </a:lnSpc>
              <a:spcBef>
                <a:spcPts val="1200"/>
              </a:spcBef>
              <a:spcAft>
                <a:spcPts val="0"/>
              </a:spcAft>
              <a:buClr>
                <a:schemeClr val="dk1"/>
              </a:buClr>
              <a:buSzPct val="39285"/>
              <a:buFont typeface="Arial"/>
              <a:buNone/>
            </a:pPr>
            <a:r>
              <a:rPr lang="en-US" sz="2800">
                <a:solidFill>
                  <a:schemeClr val="dk1"/>
                </a:solidFill>
              </a:rPr>
              <a:t>·</a:t>
            </a:r>
            <a:r>
              <a:rPr lang="en-US" sz="700">
                <a:solidFill>
                  <a:schemeClr val="dk1"/>
                </a:solidFill>
                <a:latin typeface="Times New Roman"/>
                <a:ea typeface="Times New Roman"/>
                <a:cs typeface="Times New Roman"/>
                <a:sym typeface="Times New Roman"/>
              </a:rPr>
              <a:t>   </a:t>
            </a:r>
            <a:r>
              <a:rPr lang="en-US" sz="2800">
                <a:solidFill>
                  <a:schemeClr val="dk1"/>
                </a:solidFill>
              </a:rPr>
              <a:t>Đổi mới và sáng tạo các chương trình R&amp;D nhằm bắt kịp xu hướng thời đại 4.0.</a:t>
            </a:r>
            <a:endParaRPr sz="2800">
              <a:solidFill>
                <a:schemeClr val="dk1"/>
              </a:solidFill>
            </a:endParaRPr>
          </a:p>
          <a:p>
            <a:pPr marL="0" lvl="0" indent="0" algn="l" rtl="0">
              <a:spcBef>
                <a:spcPts val="1200"/>
              </a:spcBef>
              <a:spcAft>
                <a:spcPts val="0"/>
              </a:spcAft>
              <a:buNone/>
            </a:pPr>
            <a:endParaRPr sz="2800">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08"/>
        <p:cNvGrpSpPr/>
        <p:nvPr/>
      </p:nvGrpSpPr>
      <p:grpSpPr>
        <a:xfrm>
          <a:off x="0" y="0"/>
          <a:ext cx="0" cy="0"/>
          <a:chOff x="0" y="0"/>
          <a:chExt cx="0" cy="0"/>
        </a:xfrm>
      </p:grpSpPr>
      <p:sp>
        <p:nvSpPr>
          <p:cNvPr id="609" name="Google Shape;609;g15b05dcc99a_1_20"/>
          <p:cNvSpPr txBox="1">
            <a:spLocks noGrp="1"/>
          </p:cNvSpPr>
          <p:nvPr>
            <p:ph type="ctrTitle"/>
          </p:nvPr>
        </p:nvSpPr>
        <p:spPr>
          <a:xfrm>
            <a:off x="691078" y="722903"/>
            <a:ext cx="10495800" cy="2460900"/>
          </a:xfrm>
          <a:prstGeom prst="rect">
            <a:avLst/>
          </a:prstGeom>
        </p:spPr>
        <p:txBody>
          <a:bodyPr spcFirstLastPara="1" wrap="square" lIns="91425" tIns="45700" rIns="91425" bIns="45700" anchor="b" anchorCtr="0">
            <a:normAutofit/>
          </a:bodyPr>
          <a:lstStyle/>
          <a:p>
            <a:pPr marL="0" lvl="0" indent="0" algn="l" rtl="0">
              <a:spcBef>
                <a:spcPts val="0"/>
              </a:spcBef>
              <a:spcAft>
                <a:spcPts val="0"/>
              </a:spcAft>
              <a:buNone/>
            </a:pPr>
            <a:r>
              <a:rPr lang="en-US" sz="3600"/>
              <a:t>CHIẾN LƯỢC NHÂN SỰ</a:t>
            </a:r>
            <a:endParaRPr sz="3600"/>
          </a:p>
        </p:txBody>
      </p:sp>
      <p:sp>
        <p:nvSpPr>
          <p:cNvPr id="610" name="Google Shape;610;g15b05dcc99a_1_20"/>
          <p:cNvSpPr txBox="1">
            <a:spLocks noGrp="1"/>
          </p:cNvSpPr>
          <p:nvPr>
            <p:ph type="subTitle" idx="1"/>
          </p:nvPr>
        </p:nvSpPr>
        <p:spPr>
          <a:xfrm>
            <a:off x="691078" y="3428997"/>
            <a:ext cx="10495800" cy="2306700"/>
          </a:xfrm>
          <a:prstGeom prst="rect">
            <a:avLst/>
          </a:prstGeom>
        </p:spPr>
        <p:txBody>
          <a:bodyPr spcFirstLastPara="1" wrap="square" lIns="91425" tIns="45700" rIns="91425" bIns="45700" anchor="t" anchorCtr="0">
            <a:normAutofit fontScale="55000" lnSpcReduction="20000"/>
          </a:bodyPr>
          <a:lstStyle/>
          <a:p>
            <a:pPr marL="0" lvl="0" indent="0" algn="l" rtl="0">
              <a:lnSpc>
                <a:spcPct val="115000"/>
              </a:lnSpc>
              <a:spcBef>
                <a:spcPts val="1200"/>
              </a:spcBef>
              <a:spcAft>
                <a:spcPts val="0"/>
              </a:spcAft>
              <a:buNone/>
            </a:pPr>
            <a:r>
              <a:rPr lang="en-US" sz="2800">
                <a:solidFill>
                  <a:srgbClr val="000000"/>
                </a:solidFill>
              </a:rPr>
              <a:t>Tuyển dụng nhân viên: 10 người 1 năm                 Đào tạo trong vòng 2 - 3 tháng       	Thăng chức</a:t>
            </a:r>
            <a:endParaRPr sz="2800">
              <a:solidFill>
                <a:srgbClr val="000000"/>
              </a:solidFill>
            </a:endParaRPr>
          </a:p>
          <a:p>
            <a:pPr marL="0" lvl="0" indent="0" algn="l" rtl="0">
              <a:lnSpc>
                <a:spcPct val="115000"/>
              </a:lnSpc>
              <a:spcBef>
                <a:spcPts val="1200"/>
              </a:spcBef>
              <a:spcAft>
                <a:spcPts val="0"/>
              </a:spcAft>
              <a:buNone/>
            </a:pPr>
            <a:r>
              <a:rPr lang="en-US" sz="2800">
                <a:solidFill>
                  <a:srgbClr val="000000"/>
                </a:solidFill>
              </a:rPr>
              <a:t>                        																Giáng chức</a:t>
            </a:r>
            <a:endParaRPr sz="2800">
              <a:solidFill>
                <a:srgbClr val="000000"/>
              </a:solidFill>
            </a:endParaRPr>
          </a:p>
          <a:p>
            <a:pPr marL="0" lvl="0" indent="0" algn="l" rtl="0">
              <a:lnSpc>
                <a:spcPct val="115000"/>
              </a:lnSpc>
              <a:spcBef>
                <a:spcPts val="1200"/>
              </a:spcBef>
              <a:spcAft>
                <a:spcPts val="0"/>
              </a:spcAft>
              <a:buNone/>
            </a:pPr>
            <a:r>
              <a:rPr lang="en-US" sz="2800">
                <a:solidFill>
                  <a:srgbClr val="000000"/>
                </a:solidFill>
              </a:rPr>
              <a:t>                        																Sa thải</a:t>
            </a:r>
            <a:endParaRPr sz="2800">
              <a:solidFill>
                <a:srgbClr val="000000"/>
              </a:solidFill>
            </a:endParaRPr>
          </a:p>
          <a:p>
            <a:pPr marL="0" lvl="0" indent="0" algn="l" rtl="0">
              <a:lnSpc>
                <a:spcPct val="115000"/>
              </a:lnSpc>
              <a:spcBef>
                <a:spcPts val="1200"/>
              </a:spcBef>
              <a:spcAft>
                <a:spcPts val="0"/>
              </a:spcAft>
              <a:buNone/>
            </a:pPr>
            <a:r>
              <a:rPr lang="en-US" sz="2800">
                <a:solidFill>
                  <a:srgbClr val="000000"/>
                </a:solidFill>
              </a:rPr>
              <a:t>Tuỳ vào phẩm chất, năng lực và những đóng góp cho công ty, nhân viên sẽ nhận được mức lương nhất định.</a:t>
            </a:r>
            <a:endParaRPr sz="2800">
              <a:solidFill>
                <a:srgbClr val="000000"/>
              </a:solidFill>
            </a:endParaRPr>
          </a:p>
          <a:p>
            <a:pPr marL="0" lvl="0" indent="0" algn="l" rtl="0">
              <a:spcBef>
                <a:spcPts val="1200"/>
              </a:spcBef>
              <a:spcAft>
                <a:spcPts val="0"/>
              </a:spcAft>
              <a:buNone/>
            </a:pPr>
            <a:endParaRPr/>
          </a:p>
        </p:txBody>
      </p:sp>
      <p:cxnSp>
        <p:nvCxnSpPr>
          <p:cNvPr id="611" name="Google Shape;611;g15b05dcc99a_1_20"/>
          <p:cNvCxnSpPr/>
          <p:nvPr/>
        </p:nvCxnSpPr>
        <p:spPr>
          <a:xfrm>
            <a:off x="4741675" y="3603125"/>
            <a:ext cx="924300" cy="0"/>
          </a:xfrm>
          <a:prstGeom prst="straightConnector1">
            <a:avLst/>
          </a:prstGeom>
          <a:noFill/>
          <a:ln w="9525" cap="flat" cmpd="sng">
            <a:solidFill>
              <a:schemeClr val="dk2"/>
            </a:solidFill>
            <a:prstDash val="solid"/>
            <a:round/>
            <a:headEnd type="none" w="med" len="med"/>
            <a:tailEnd type="triangle" w="med" len="med"/>
          </a:ln>
        </p:spPr>
      </p:cxnSp>
      <p:cxnSp>
        <p:nvCxnSpPr>
          <p:cNvPr id="612" name="Google Shape;612;g15b05dcc99a_1_20"/>
          <p:cNvCxnSpPr/>
          <p:nvPr/>
        </p:nvCxnSpPr>
        <p:spPr>
          <a:xfrm>
            <a:off x="8813600" y="3603125"/>
            <a:ext cx="642900" cy="0"/>
          </a:xfrm>
          <a:prstGeom prst="straightConnector1">
            <a:avLst/>
          </a:prstGeom>
          <a:noFill/>
          <a:ln w="9525" cap="flat" cmpd="sng">
            <a:solidFill>
              <a:schemeClr val="dk2"/>
            </a:solidFill>
            <a:prstDash val="solid"/>
            <a:round/>
            <a:headEnd type="none" w="med" len="med"/>
            <a:tailEnd type="triangle" w="med" len="med"/>
          </a:ln>
        </p:spPr>
      </p:cxnSp>
      <p:cxnSp>
        <p:nvCxnSpPr>
          <p:cNvPr id="613" name="Google Shape;613;g15b05dcc99a_1_20"/>
          <p:cNvCxnSpPr/>
          <p:nvPr/>
        </p:nvCxnSpPr>
        <p:spPr>
          <a:xfrm>
            <a:off x="8800200" y="3616525"/>
            <a:ext cx="602700" cy="415200"/>
          </a:xfrm>
          <a:prstGeom prst="straightConnector1">
            <a:avLst/>
          </a:prstGeom>
          <a:noFill/>
          <a:ln w="9525" cap="flat" cmpd="sng">
            <a:solidFill>
              <a:schemeClr val="dk2"/>
            </a:solidFill>
            <a:prstDash val="solid"/>
            <a:round/>
            <a:headEnd type="none" w="med" len="med"/>
            <a:tailEnd type="triangle" w="med" len="med"/>
          </a:ln>
        </p:spPr>
      </p:cxnSp>
      <p:cxnSp>
        <p:nvCxnSpPr>
          <p:cNvPr id="614" name="Google Shape;614;g15b05dcc99a_1_20"/>
          <p:cNvCxnSpPr/>
          <p:nvPr/>
        </p:nvCxnSpPr>
        <p:spPr>
          <a:xfrm>
            <a:off x="8813600" y="3616525"/>
            <a:ext cx="576000" cy="830400"/>
          </a:xfrm>
          <a:prstGeom prst="straightConnector1">
            <a:avLst/>
          </a:prstGeom>
          <a:noFill/>
          <a:ln w="9525" cap="flat" cmpd="sng">
            <a:solidFill>
              <a:schemeClr val="dk2"/>
            </a:solidFill>
            <a:prstDash val="solid"/>
            <a:round/>
            <a:headEnd type="none" w="med" len="med"/>
            <a:tailEnd type="triangle" w="med" len="med"/>
          </a:ln>
        </p:spPr>
      </p:cxn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18"/>
        <p:cNvGrpSpPr/>
        <p:nvPr/>
      </p:nvGrpSpPr>
      <p:grpSpPr>
        <a:xfrm>
          <a:off x="0" y="0"/>
          <a:ext cx="0" cy="0"/>
          <a:chOff x="0" y="0"/>
          <a:chExt cx="0" cy="0"/>
        </a:xfrm>
      </p:grpSpPr>
      <p:sp>
        <p:nvSpPr>
          <p:cNvPr id="619" name="Google Shape;619;g15b05dcc99a_0_0"/>
          <p:cNvSpPr txBox="1">
            <a:spLocks noGrp="1"/>
          </p:cNvSpPr>
          <p:nvPr>
            <p:ph type="title"/>
          </p:nvPr>
        </p:nvSpPr>
        <p:spPr>
          <a:xfrm>
            <a:off x="933450" y="2193975"/>
            <a:ext cx="10325100" cy="1921200"/>
          </a:xfrm>
          <a:prstGeom prst="rect">
            <a:avLst/>
          </a:prstGeom>
        </p:spPr>
        <p:txBody>
          <a:bodyPr spcFirstLastPara="1" wrap="square" lIns="91425" tIns="45700" rIns="91425" bIns="45700" anchor="b" anchorCtr="0">
            <a:noAutofit/>
          </a:bodyPr>
          <a:lstStyle/>
          <a:p>
            <a:pPr marL="0" lvl="0" indent="0" algn="ctr" rtl="0">
              <a:spcBef>
                <a:spcPts val="0"/>
              </a:spcBef>
              <a:spcAft>
                <a:spcPts val="0"/>
              </a:spcAft>
              <a:buNone/>
            </a:pPr>
            <a:r>
              <a:rPr lang="en-US" sz="11400" b="1"/>
              <a:t>TỔ CHỨC</a:t>
            </a:r>
            <a:endParaRPr sz="11400" b="1"/>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23"/>
        <p:cNvGrpSpPr/>
        <p:nvPr/>
      </p:nvGrpSpPr>
      <p:grpSpPr>
        <a:xfrm>
          <a:off x="0" y="0"/>
          <a:ext cx="0" cy="0"/>
          <a:chOff x="0" y="0"/>
          <a:chExt cx="0" cy="0"/>
        </a:xfrm>
      </p:grpSpPr>
      <p:sp>
        <p:nvSpPr>
          <p:cNvPr id="624" name="Google Shape;624;g15b05dcc99a_0_5"/>
          <p:cNvSpPr txBox="1"/>
          <p:nvPr/>
        </p:nvSpPr>
        <p:spPr>
          <a:xfrm>
            <a:off x="900850" y="1394850"/>
            <a:ext cx="11042700" cy="754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3700"/>
              <a:t>CHỦ TỊCH HỘI ĐỒNG THÀNH VIÊN</a:t>
            </a:r>
            <a:endParaRPr sz="3700"/>
          </a:p>
        </p:txBody>
      </p:sp>
      <p:sp>
        <p:nvSpPr>
          <p:cNvPr id="625" name="Google Shape;625;g15b05dcc99a_0_5"/>
          <p:cNvSpPr txBox="1"/>
          <p:nvPr/>
        </p:nvSpPr>
        <p:spPr>
          <a:xfrm>
            <a:off x="915375" y="2499100"/>
            <a:ext cx="11042400" cy="3594000"/>
          </a:xfrm>
          <a:prstGeom prst="rect">
            <a:avLst/>
          </a:prstGeom>
          <a:noFill/>
          <a:ln>
            <a:noFill/>
          </a:ln>
        </p:spPr>
        <p:txBody>
          <a:bodyPr spcFirstLastPara="1" wrap="square" lIns="91425" tIns="91425" rIns="91425" bIns="91425" anchor="t" anchorCtr="0">
            <a:spAutoFit/>
          </a:bodyPr>
          <a:lstStyle/>
          <a:p>
            <a:pPr marL="457200" lvl="0" indent="-387350" algn="l" rtl="0">
              <a:spcBef>
                <a:spcPts val="0"/>
              </a:spcBef>
              <a:spcAft>
                <a:spcPts val="0"/>
              </a:spcAft>
              <a:buSzPts val="2500"/>
              <a:buChar char="-"/>
            </a:pPr>
            <a:r>
              <a:rPr lang="en-US" sz="2450">
                <a:solidFill>
                  <a:schemeClr val="dk1"/>
                </a:solidFill>
                <a:highlight>
                  <a:srgbClr val="FFFFFF"/>
                </a:highlight>
              </a:rPr>
              <a:t>Chuẩn bị chương trình, nội dung, kế hoạch của Hội đồng thành viên.</a:t>
            </a:r>
            <a:endParaRPr sz="2450">
              <a:solidFill>
                <a:schemeClr val="dk1"/>
              </a:solidFill>
              <a:highlight>
                <a:srgbClr val="FFFFFF"/>
              </a:highlight>
            </a:endParaRPr>
          </a:p>
          <a:p>
            <a:pPr marL="457200" lvl="0" indent="-387350" algn="l" rtl="0">
              <a:spcBef>
                <a:spcPts val="0"/>
              </a:spcBef>
              <a:spcAft>
                <a:spcPts val="0"/>
              </a:spcAft>
              <a:buSzPts val="2500"/>
              <a:buChar char="-"/>
            </a:pPr>
            <a:r>
              <a:rPr lang="en-US" sz="2450">
                <a:solidFill>
                  <a:schemeClr val="dk1"/>
                </a:solidFill>
                <a:highlight>
                  <a:srgbClr val="FFFFFF"/>
                </a:highlight>
              </a:rPr>
              <a:t>Thay mặt Hội đồng thành viên ký các nghị quyết của Hội đồng thành viên.</a:t>
            </a:r>
            <a:endParaRPr sz="2450">
              <a:solidFill>
                <a:schemeClr val="dk1"/>
              </a:solidFill>
              <a:highlight>
                <a:srgbClr val="FFFFFF"/>
              </a:highlight>
            </a:endParaRPr>
          </a:p>
          <a:p>
            <a:pPr marL="457200" lvl="0" indent="-384175" algn="l" rtl="0">
              <a:spcBef>
                <a:spcPts val="0"/>
              </a:spcBef>
              <a:spcAft>
                <a:spcPts val="0"/>
              </a:spcAft>
              <a:buClr>
                <a:schemeClr val="dk1"/>
              </a:buClr>
              <a:buSzPts val="2450"/>
              <a:buChar char="-"/>
            </a:pPr>
            <a:r>
              <a:rPr lang="en-US" sz="2450">
                <a:solidFill>
                  <a:schemeClr val="dk1"/>
                </a:solidFill>
                <a:highlight>
                  <a:srgbClr val="FFFFFF"/>
                </a:highlight>
              </a:rPr>
              <a:t>Thông báo kịp thời, đầy đủ, chính xác cho công ty về doanh nghiệp mà họ và người có liên quan của họ làm chủ sở hữu hoặc có cổ phần, phần vốn góp chi phố</a:t>
            </a:r>
            <a:endParaRPr sz="2450">
              <a:solidFill>
                <a:schemeClr val="dk1"/>
              </a:solidFill>
              <a:highlight>
                <a:srgbClr val="FFFFFF"/>
              </a:highlight>
            </a:endParaRPr>
          </a:p>
          <a:p>
            <a:pPr marL="457200" lvl="0" indent="-384175" algn="l" rtl="0">
              <a:spcBef>
                <a:spcPts val="0"/>
              </a:spcBef>
              <a:spcAft>
                <a:spcPts val="0"/>
              </a:spcAft>
              <a:buClr>
                <a:schemeClr val="dk1"/>
              </a:buClr>
              <a:buSzPts val="2450"/>
              <a:buChar char="-"/>
            </a:pPr>
            <a:r>
              <a:rPr lang="en-US" sz="2450">
                <a:solidFill>
                  <a:schemeClr val="dk1"/>
                </a:solidFill>
                <a:highlight>
                  <a:srgbClr val="FFFFFF"/>
                </a:highlight>
              </a:rPr>
              <a:t>Triệu tập và chủ trì cuộc họp Hội đồng thành viên hoặc tổ chức việc lấy ý kiến các thành viên.</a:t>
            </a:r>
            <a:endParaRPr sz="2450">
              <a:solidFill>
                <a:schemeClr val="dk1"/>
              </a:solidFill>
              <a:highlight>
                <a:srgbClr val="FFFFFF"/>
              </a:highlight>
            </a:endParaRPr>
          </a:p>
          <a:p>
            <a:pPr marL="457200" lvl="0" indent="-384175" algn="l" rtl="0">
              <a:spcBef>
                <a:spcPts val="0"/>
              </a:spcBef>
              <a:spcAft>
                <a:spcPts val="0"/>
              </a:spcAft>
              <a:buClr>
                <a:schemeClr val="dk1"/>
              </a:buClr>
              <a:buSzPts val="2450"/>
              <a:buChar char="-"/>
            </a:pPr>
            <a:r>
              <a:rPr lang="en-US" sz="2450">
                <a:solidFill>
                  <a:schemeClr val="dk1"/>
                </a:solidFill>
                <a:highlight>
                  <a:srgbClr val="FFFFFF"/>
                </a:highlight>
              </a:rPr>
              <a:t>Giám sát hoặc tổ chức giám sát việc thực hiện các nghị quyết của Hội đồng thành viên.</a:t>
            </a:r>
            <a:endParaRPr sz="2450">
              <a:solidFill>
                <a:schemeClr val="dk1"/>
              </a:solidFill>
              <a:highlight>
                <a:srgbClr val="FFFFFF"/>
              </a:highlight>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29"/>
        <p:cNvGrpSpPr/>
        <p:nvPr/>
      </p:nvGrpSpPr>
      <p:grpSpPr>
        <a:xfrm>
          <a:off x="0" y="0"/>
          <a:ext cx="0" cy="0"/>
          <a:chOff x="0" y="0"/>
          <a:chExt cx="0" cy="0"/>
        </a:xfrm>
      </p:grpSpPr>
      <p:sp>
        <p:nvSpPr>
          <p:cNvPr id="630" name="Google Shape;630;g15b05dcc99a_0_16"/>
          <p:cNvSpPr txBox="1"/>
          <p:nvPr/>
        </p:nvSpPr>
        <p:spPr>
          <a:xfrm>
            <a:off x="900850" y="1394850"/>
            <a:ext cx="11042700" cy="754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3700"/>
              <a:t>HỘI ĐỒNG THÀNH VIÊN</a:t>
            </a:r>
            <a:endParaRPr sz="3700"/>
          </a:p>
        </p:txBody>
      </p:sp>
      <p:sp>
        <p:nvSpPr>
          <p:cNvPr id="631" name="Google Shape;631;g15b05dcc99a_0_16"/>
          <p:cNvSpPr txBox="1"/>
          <p:nvPr/>
        </p:nvSpPr>
        <p:spPr>
          <a:xfrm>
            <a:off x="915375" y="2499100"/>
            <a:ext cx="11042400" cy="3655800"/>
          </a:xfrm>
          <a:prstGeom prst="rect">
            <a:avLst/>
          </a:prstGeom>
          <a:noFill/>
          <a:ln>
            <a:noFill/>
          </a:ln>
        </p:spPr>
        <p:txBody>
          <a:bodyPr spcFirstLastPara="1" wrap="square" lIns="91425" tIns="91425" rIns="91425" bIns="91425" anchor="t" anchorCtr="0">
            <a:spAutoFit/>
          </a:bodyPr>
          <a:lstStyle/>
          <a:p>
            <a:pPr marL="457200" lvl="0" indent="-358775" algn="l" rtl="0">
              <a:spcBef>
                <a:spcPts val="0"/>
              </a:spcBef>
              <a:spcAft>
                <a:spcPts val="0"/>
              </a:spcAft>
              <a:buClr>
                <a:srgbClr val="2A2A2A"/>
              </a:buClr>
              <a:buSzPts val="2050"/>
              <a:buChar char="-"/>
            </a:pPr>
            <a:r>
              <a:rPr lang="en-US" sz="2050">
                <a:solidFill>
                  <a:srgbClr val="2A2A2A"/>
                </a:solidFill>
                <a:highlight>
                  <a:srgbClr val="FFFFFF"/>
                </a:highlight>
              </a:rPr>
              <a:t>Hội đồng thành viên gồm tất cả các thành viên công ty, là cơ quan quyết định cao nhất của công ty.</a:t>
            </a:r>
            <a:endParaRPr sz="2050">
              <a:solidFill>
                <a:srgbClr val="2A2A2A"/>
              </a:solidFill>
              <a:highlight>
                <a:srgbClr val="FFFFFF"/>
              </a:highlight>
            </a:endParaRPr>
          </a:p>
          <a:p>
            <a:pPr marL="457200" lvl="0" indent="-358775" algn="l" rtl="0">
              <a:spcBef>
                <a:spcPts val="0"/>
              </a:spcBef>
              <a:spcAft>
                <a:spcPts val="0"/>
              </a:spcAft>
              <a:buClr>
                <a:srgbClr val="2A2A2A"/>
              </a:buClr>
              <a:buSzPts val="2050"/>
              <a:buChar char="-"/>
            </a:pPr>
            <a:r>
              <a:rPr lang="en-US" sz="2050">
                <a:solidFill>
                  <a:srgbClr val="2A2A2A"/>
                </a:solidFill>
                <a:highlight>
                  <a:srgbClr val="FFFFFF"/>
                </a:highlight>
              </a:rPr>
              <a:t>Quyết định dự án đầu tư phát triển của công ty.</a:t>
            </a:r>
            <a:endParaRPr sz="2050">
              <a:solidFill>
                <a:srgbClr val="2A2A2A"/>
              </a:solidFill>
              <a:highlight>
                <a:srgbClr val="FFFFFF"/>
              </a:highlight>
            </a:endParaRPr>
          </a:p>
          <a:p>
            <a:pPr marL="457200" lvl="0" indent="-358775" algn="l" rtl="0">
              <a:spcBef>
                <a:spcPts val="0"/>
              </a:spcBef>
              <a:spcAft>
                <a:spcPts val="0"/>
              </a:spcAft>
              <a:buClr>
                <a:srgbClr val="2A2A2A"/>
              </a:buClr>
              <a:buSzPts val="2050"/>
              <a:buChar char="-"/>
            </a:pPr>
            <a:r>
              <a:rPr lang="en-US" sz="2050">
                <a:solidFill>
                  <a:srgbClr val="2A2A2A"/>
                </a:solidFill>
                <a:highlight>
                  <a:srgbClr val="FFFFFF"/>
                </a:highlight>
              </a:rPr>
              <a:t>Bầu, miễn nhiệm, bãi nhiệm Chủ tịch Hội đồng thành viên; quyết định bổ nhiệm, miễn nhiệm, bãi nhiệm, ký và chấm dứt hợp đồng đối với Giám đốc hoặc Tổng giám đốc, Kế toán trưởng và người quản lý khác quy định tại Điều lệ công ty.</a:t>
            </a:r>
            <a:endParaRPr sz="2050">
              <a:solidFill>
                <a:srgbClr val="2A2A2A"/>
              </a:solidFill>
              <a:highlight>
                <a:srgbClr val="FFFFFF"/>
              </a:highlight>
            </a:endParaRPr>
          </a:p>
          <a:p>
            <a:pPr marL="457200" lvl="0" indent="-358775" algn="l" rtl="0">
              <a:spcBef>
                <a:spcPts val="0"/>
              </a:spcBef>
              <a:spcAft>
                <a:spcPts val="0"/>
              </a:spcAft>
              <a:buClr>
                <a:srgbClr val="2A2A2A"/>
              </a:buClr>
              <a:buSzPts val="2050"/>
              <a:buChar char="-"/>
            </a:pPr>
            <a:r>
              <a:rPr lang="en-US" sz="2050">
                <a:solidFill>
                  <a:srgbClr val="2A2A2A"/>
                </a:solidFill>
                <a:highlight>
                  <a:srgbClr val="FFFFFF"/>
                </a:highlight>
              </a:rPr>
              <a:t>Quyết định mức lương, thưởng và lợi ích khác đối với Chủ tịch Hội đồng thành viên, Giám đốc hoặc Tổng giám đốc, Kế toán trưởng và người quản lý khác quy định tại Điều lệ công ty.</a:t>
            </a:r>
            <a:endParaRPr sz="2050">
              <a:solidFill>
                <a:srgbClr val="2A2A2A"/>
              </a:solidFill>
              <a:highlight>
                <a:srgbClr val="FFFFFF"/>
              </a:highlight>
            </a:endParaRPr>
          </a:p>
          <a:p>
            <a:pPr marL="457200" lvl="0" indent="-358775" algn="l" rtl="0">
              <a:spcBef>
                <a:spcPts val="0"/>
              </a:spcBef>
              <a:spcAft>
                <a:spcPts val="0"/>
              </a:spcAft>
              <a:buClr>
                <a:srgbClr val="2A2A2A"/>
              </a:buClr>
              <a:buSzPts val="2050"/>
              <a:buChar char="-"/>
            </a:pPr>
            <a:r>
              <a:rPr lang="en-US" sz="2050">
                <a:solidFill>
                  <a:srgbClr val="2A2A2A"/>
                </a:solidFill>
                <a:highlight>
                  <a:srgbClr val="FFFFFF"/>
                </a:highlight>
              </a:rPr>
              <a:t>Quyết định cơ cấu tổ chức quản lý công ty.</a:t>
            </a:r>
            <a:endParaRPr sz="2050">
              <a:solidFill>
                <a:srgbClr val="2A2A2A"/>
              </a:solidFill>
              <a:highlight>
                <a:srgbClr val="FFFFFF"/>
              </a:highlight>
            </a:endParaRPr>
          </a:p>
          <a:p>
            <a:pPr marL="457200" lvl="0" indent="-358775" algn="l" rtl="0">
              <a:spcBef>
                <a:spcPts val="0"/>
              </a:spcBef>
              <a:spcAft>
                <a:spcPts val="0"/>
              </a:spcAft>
              <a:buClr>
                <a:srgbClr val="2A2A2A"/>
              </a:buClr>
              <a:buSzPts val="2050"/>
              <a:buChar char="-"/>
            </a:pPr>
            <a:r>
              <a:rPr lang="en-US" sz="2050">
                <a:solidFill>
                  <a:srgbClr val="2A2A2A"/>
                </a:solidFill>
                <a:highlight>
                  <a:srgbClr val="FFFFFF"/>
                </a:highlight>
              </a:rPr>
              <a:t>Sửa đổi, bổ sung Điều lệ công ty.</a:t>
            </a:r>
            <a:endParaRPr sz="2050">
              <a:solidFill>
                <a:srgbClr val="2A2A2A"/>
              </a:solidFill>
              <a:highlight>
                <a:srgbClr val="FFFFFF"/>
              </a:highlight>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35"/>
        <p:cNvGrpSpPr/>
        <p:nvPr/>
      </p:nvGrpSpPr>
      <p:grpSpPr>
        <a:xfrm>
          <a:off x="0" y="0"/>
          <a:ext cx="0" cy="0"/>
          <a:chOff x="0" y="0"/>
          <a:chExt cx="0" cy="0"/>
        </a:xfrm>
      </p:grpSpPr>
      <p:sp>
        <p:nvSpPr>
          <p:cNvPr id="636" name="Google Shape;636;g15b05dcc99a_0_27"/>
          <p:cNvSpPr txBox="1"/>
          <p:nvPr/>
        </p:nvSpPr>
        <p:spPr>
          <a:xfrm>
            <a:off x="900850" y="1394850"/>
            <a:ext cx="11042700" cy="754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3700"/>
              <a:t>GIÁM ĐỐC</a:t>
            </a:r>
            <a:endParaRPr sz="3700"/>
          </a:p>
        </p:txBody>
      </p:sp>
      <p:sp>
        <p:nvSpPr>
          <p:cNvPr id="637" name="Google Shape;637;g15b05dcc99a_0_27"/>
          <p:cNvSpPr txBox="1"/>
          <p:nvPr/>
        </p:nvSpPr>
        <p:spPr>
          <a:xfrm>
            <a:off x="915375" y="2499100"/>
            <a:ext cx="11042400" cy="3994200"/>
          </a:xfrm>
          <a:prstGeom prst="rect">
            <a:avLst/>
          </a:prstGeom>
          <a:noFill/>
          <a:ln>
            <a:noFill/>
          </a:ln>
        </p:spPr>
        <p:txBody>
          <a:bodyPr spcFirstLastPara="1" wrap="square" lIns="91425" tIns="91425" rIns="91425" bIns="91425" anchor="t" anchorCtr="0">
            <a:spAutoFit/>
          </a:bodyPr>
          <a:lstStyle/>
          <a:p>
            <a:pPr marL="457200" lvl="0" indent="-390525" algn="l" rtl="0">
              <a:spcBef>
                <a:spcPts val="0"/>
              </a:spcBef>
              <a:spcAft>
                <a:spcPts val="0"/>
              </a:spcAft>
              <a:buClr>
                <a:srgbClr val="2A2A2A"/>
              </a:buClr>
              <a:buSzPts val="2550"/>
              <a:buChar char="-"/>
            </a:pPr>
            <a:r>
              <a:rPr lang="en-US" sz="2000">
                <a:solidFill>
                  <a:schemeClr val="dk1"/>
                </a:solidFill>
                <a:highlight>
                  <a:srgbClr val="FFFFFF"/>
                </a:highlight>
              </a:rPr>
              <a:t>Tổ chức thực hiện nghị quyết, quyết định của Hội đồng thành viên.</a:t>
            </a:r>
            <a:endParaRPr sz="2550">
              <a:solidFill>
                <a:srgbClr val="2A2A2A"/>
              </a:solidFill>
              <a:highlight>
                <a:srgbClr val="FFFFFF"/>
              </a:highlight>
            </a:endParaRPr>
          </a:p>
          <a:p>
            <a:pPr marL="457200" lvl="0" indent="-390525" algn="l" rtl="0">
              <a:spcBef>
                <a:spcPts val="0"/>
              </a:spcBef>
              <a:spcAft>
                <a:spcPts val="0"/>
              </a:spcAft>
              <a:buClr>
                <a:srgbClr val="2A2A2A"/>
              </a:buClr>
              <a:buSzPts val="2550"/>
              <a:buChar char="-"/>
            </a:pPr>
            <a:r>
              <a:rPr lang="en-US" sz="2000">
                <a:solidFill>
                  <a:schemeClr val="dk1"/>
                </a:solidFill>
                <a:highlight>
                  <a:srgbClr val="FFFFFF"/>
                </a:highlight>
              </a:rPr>
              <a:t>Quyết định các vấn đề liên quan đến hoạt động kinh doanh hằng ngày của công ty.</a:t>
            </a:r>
            <a:endParaRPr sz="2550">
              <a:solidFill>
                <a:srgbClr val="2A2A2A"/>
              </a:solidFill>
              <a:highlight>
                <a:srgbClr val="FFFFFF"/>
              </a:highlight>
            </a:endParaRPr>
          </a:p>
          <a:p>
            <a:pPr marL="457200" lvl="0" indent="-390525" algn="l" rtl="0">
              <a:spcBef>
                <a:spcPts val="0"/>
              </a:spcBef>
              <a:spcAft>
                <a:spcPts val="0"/>
              </a:spcAft>
              <a:buClr>
                <a:srgbClr val="2A2A2A"/>
              </a:buClr>
              <a:buSzPts val="2550"/>
              <a:buChar char="-"/>
            </a:pPr>
            <a:r>
              <a:rPr lang="en-US" sz="2000">
                <a:solidFill>
                  <a:schemeClr val="dk1"/>
                </a:solidFill>
                <a:highlight>
                  <a:srgbClr val="FFFFFF"/>
                </a:highlight>
              </a:rPr>
              <a:t>Tổ chức thực hiện kế hoạch kinh doanh và phương án đầu tư của công ty.</a:t>
            </a:r>
            <a:endParaRPr sz="2550">
              <a:solidFill>
                <a:srgbClr val="2A2A2A"/>
              </a:solidFill>
              <a:highlight>
                <a:srgbClr val="FFFFFF"/>
              </a:highlight>
            </a:endParaRPr>
          </a:p>
          <a:p>
            <a:pPr marL="457200" lvl="0" indent="-390525" algn="l" rtl="0">
              <a:spcBef>
                <a:spcPts val="0"/>
              </a:spcBef>
              <a:spcAft>
                <a:spcPts val="0"/>
              </a:spcAft>
              <a:buClr>
                <a:srgbClr val="2A2A2A"/>
              </a:buClr>
              <a:buSzPts val="2550"/>
              <a:buChar char="-"/>
            </a:pPr>
            <a:r>
              <a:rPr lang="en-US" sz="2000">
                <a:solidFill>
                  <a:schemeClr val="dk1"/>
                </a:solidFill>
                <a:highlight>
                  <a:srgbClr val="FFFFFF"/>
                </a:highlight>
              </a:rPr>
              <a:t>Ban hành quy chế quản lý nội bộ của công ty, trừ trường hợp Điều lệ công ty có quy định khác.</a:t>
            </a:r>
            <a:endParaRPr sz="2550">
              <a:solidFill>
                <a:srgbClr val="2A2A2A"/>
              </a:solidFill>
              <a:highlight>
                <a:srgbClr val="FFFFFF"/>
              </a:highlight>
            </a:endParaRPr>
          </a:p>
          <a:p>
            <a:pPr marL="457200" lvl="0" indent="-390525" algn="l" rtl="0">
              <a:spcBef>
                <a:spcPts val="0"/>
              </a:spcBef>
              <a:spcAft>
                <a:spcPts val="0"/>
              </a:spcAft>
              <a:buClr>
                <a:srgbClr val="2A2A2A"/>
              </a:buClr>
              <a:buSzPts val="2550"/>
              <a:buChar char="-"/>
            </a:pPr>
            <a:r>
              <a:rPr lang="en-US" sz="2000">
                <a:solidFill>
                  <a:schemeClr val="dk1"/>
                </a:solidFill>
                <a:highlight>
                  <a:srgbClr val="FFFFFF"/>
                </a:highlight>
              </a:rPr>
              <a:t>Bổ nhiệm, miễn nhiệm, bãi nhiệm người quản lý trong công ty, trừ chức danh thuộc thẩm quyền của Hội đồng thành viên.</a:t>
            </a:r>
            <a:endParaRPr sz="2000">
              <a:solidFill>
                <a:schemeClr val="dk1"/>
              </a:solidFill>
              <a:highlight>
                <a:srgbClr val="FFFFFF"/>
              </a:highlight>
            </a:endParaRPr>
          </a:p>
          <a:p>
            <a:pPr marL="457200" lvl="0" indent="-355600" algn="l" rtl="0">
              <a:spcBef>
                <a:spcPts val="0"/>
              </a:spcBef>
              <a:spcAft>
                <a:spcPts val="0"/>
              </a:spcAft>
              <a:buClr>
                <a:schemeClr val="dk1"/>
              </a:buClr>
              <a:buSzPts val="2000"/>
              <a:buChar char="-"/>
            </a:pPr>
            <a:r>
              <a:rPr lang="en-US" sz="2000">
                <a:solidFill>
                  <a:schemeClr val="dk1"/>
                </a:solidFill>
                <a:highlight>
                  <a:srgbClr val="FFFFFF"/>
                </a:highlight>
              </a:rPr>
              <a:t>Ký kết hợp đồng nhân danh công ty, trừ trường hợp thuộc thẩm quyền của Chủ tịch Hội đồng thành viên.</a:t>
            </a:r>
            <a:endParaRPr sz="2000">
              <a:solidFill>
                <a:schemeClr val="dk1"/>
              </a:solidFill>
              <a:highlight>
                <a:srgbClr val="FFFFFF"/>
              </a:highlight>
            </a:endParaRPr>
          </a:p>
          <a:p>
            <a:pPr marL="457200" lvl="0" indent="-355600" algn="l" rtl="0">
              <a:spcBef>
                <a:spcPts val="0"/>
              </a:spcBef>
              <a:spcAft>
                <a:spcPts val="0"/>
              </a:spcAft>
              <a:buClr>
                <a:schemeClr val="dk1"/>
              </a:buClr>
              <a:buSzPts val="2000"/>
              <a:buChar char="-"/>
            </a:pPr>
            <a:r>
              <a:rPr lang="en-US" sz="2000">
                <a:solidFill>
                  <a:schemeClr val="dk1"/>
                </a:solidFill>
                <a:highlight>
                  <a:srgbClr val="FFFFFF"/>
                </a:highlight>
              </a:rPr>
              <a:t>Kiến nghị phương án cơ cấu tổ chức công ty.</a:t>
            </a:r>
            <a:endParaRPr sz="2000">
              <a:solidFill>
                <a:schemeClr val="dk1"/>
              </a:solidFill>
              <a:highlight>
                <a:srgbClr val="FFFFFF"/>
              </a:highlight>
            </a:endParaRPr>
          </a:p>
          <a:p>
            <a:pPr marL="457200" lvl="0" indent="-355600" algn="l" rtl="0">
              <a:spcBef>
                <a:spcPts val="0"/>
              </a:spcBef>
              <a:spcAft>
                <a:spcPts val="0"/>
              </a:spcAft>
              <a:buClr>
                <a:schemeClr val="dk1"/>
              </a:buClr>
              <a:buSzPts val="2000"/>
              <a:buChar char="-"/>
            </a:pPr>
            <a:r>
              <a:rPr lang="en-US" sz="2000">
                <a:solidFill>
                  <a:schemeClr val="dk1"/>
                </a:solidFill>
                <a:highlight>
                  <a:srgbClr val="FFFFFF"/>
                </a:highlight>
              </a:rPr>
              <a:t>Tuyển dụng lao động.</a:t>
            </a:r>
            <a:endParaRPr sz="2000">
              <a:solidFill>
                <a:schemeClr val="dk1"/>
              </a:solidFill>
              <a:highlight>
                <a:srgbClr val="FFFFFF"/>
              </a:highlight>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41"/>
        <p:cNvGrpSpPr/>
        <p:nvPr/>
      </p:nvGrpSpPr>
      <p:grpSpPr>
        <a:xfrm>
          <a:off x="0" y="0"/>
          <a:ext cx="0" cy="0"/>
          <a:chOff x="0" y="0"/>
          <a:chExt cx="0" cy="0"/>
        </a:xfrm>
      </p:grpSpPr>
      <p:sp>
        <p:nvSpPr>
          <p:cNvPr id="642" name="Google Shape;642;g15b05dcc99a_0_40"/>
          <p:cNvSpPr txBox="1"/>
          <p:nvPr/>
        </p:nvSpPr>
        <p:spPr>
          <a:xfrm>
            <a:off x="900850" y="1394850"/>
            <a:ext cx="11042700" cy="754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3700"/>
              <a:t>PHÓ GIÁM ĐỐC KINH DOANH</a:t>
            </a:r>
            <a:endParaRPr sz="3700"/>
          </a:p>
        </p:txBody>
      </p:sp>
      <p:sp>
        <p:nvSpPr>
          <p:cNvPr id="643" name="Google Shape;643;g15b05dcc99a_0_40"/>
          <p:cNvSpPr txBox="1"/>
          <p:nvPr/>
        </p:nvSpPr>
        <p:spPr>
          <a:xfrm>
            <a:off x="915375" y="2499100"/>
            <a:ext cx="11042400" cy="3426300"/>
          </a:xfrm>
          <a:prstGeom prst="rect">
            <a:avLst/>
          </a:prstGeom>
          <a:noFill/>
          <a:ln>
            <a:noFill/>
          </a:ln>
        </p:spPr>
        <p:txBody>
          <a:bodyPr spcFirstLastPara="1" wrap="square" lIns="91425" tIns="91425" rIns="91425" bIns="91425" anchor="t" anchorCtr="0">
            <a:spAutoFit/>
          </a:bodyPr>
          <a:lstStyle/>
          <a:p>
            <a:pPr marL="457200" lvl="0" indent="-406400" algn="l" rtl="0">
              <a:lnSpc>
                <a:spcPct val="110000"/>
              </a:lnSpc>
              <a:spcBef>
                <a:spcPts val="1500"/>
              </a:spcBef>
              <a:spcAft>
                <a:spcPts val="0"/>
              </a:spcAft>
              <a:buClr>
                <a:schemeClr val="dk1"/>
              </a:buClr>
              <a:buSzPts val="2800"/>
              <a:buChar char="-"/>
            </a:pPr>
            <a:r>
              <a:rPr lang="en-US" sz="2600">
                <a:solidFill>
                  <a:srgbClr val="2C2F34"/>
                </a:solidFill>
                <a:highlight>
                  <a:srgbClr val="FFFFFF"/>
                </a:highlight>
              </a:rPr>
              <a:t>Chủ động xây dựng quy trình quản lý và bố trí nhân lực.</a:t>
            </a:r>
            <a:endParaRPr sz="2600">
              <a:solidFill>
                <a:srgbClr val="2C2F34"/>
              </a:solidFill>
              <a:highlight>
                <a:srgbClr val="FFFFFF"/>
              </a:highlight>
            </a:endParaRPr>
          </a:p>
          <a:p>
            <a:pPr marL="457200" lvl="0" indent="-406400" algn="l" rtl="0">
              <a:lnSpc>
                <a:spcPct val="110000"/>
              </a:lnSpc>
              <a:spcBef>
                <a:spcPts val="0"/>
              </a:spcBef>
              <a:spcAft>
                <a:spcPts val="0"/>
              </a:spcAft>
              <a:buClr>
                <a:schemeClr val="dk1"/>
              </a:buClr>
              <a:buSzPts val="2800"/>
              <a:buChar char="-"/>
            </a:pPr>
            <a:r>
              <a:rPr lang="en-US" sz="2600">
                <a:solidFill>
                  <a:srgbClr val="2C2F34"/>
                </a:solidFill>
                <a:highlight>
                  <a:srgbClr val="FFFFFF"/>
                </a:highlight>
              </a:rPr>
              <a:t>Quyết định các vấn đề về nhân sự phòng kinh doanh.</a:t>
            </a:r>
            <a:endParaRPr sz="2600">
              <a:solidFill>
                <a:srgbClr val="2C2F34"/>
              </a:solidFill>
              <a:highlight>
                <a:srgbClr val="FFFFFF"/>
              </a:highlight>
            </a:endParaRPr>
          </a:p>
          <a:p>
            <a:pPr marL="457200" lvl="0" indent="-406400" algn="l" rtl="0">
              <a:lnSpc>
                <a:spcPct val="110000"/>
              </a:lnSpc>
              <a:spcBef>
                <a:spcPts val="0"/>
              </a:spcBef>
              <a:spcAft>
                <a:spcPts val="0"/>
              </a:spcAft>
              <a:buClr>
                <a:schemeClr val="dk1"/>
              </a:buClr>
              <a:buSzPts val="2800"/>
              <a:buChar char="-"/>
            </a:pPr>
            <a:r>
              <a:rPr lang="en-US" sz="2600">
                <a:solidFill>
                  <a:srgbClr val="2C2F34"/>
                </a:solidFill>
                <a:highlight>
                  <a:srgbClr val="FFFFFF"/>
                </a:highlight>
              </a:rPr>
              <a:t>Đánh giá có ý nghĩa quyết định cao nhất về thành tích của nhân viên kinh doanh.</a:t>
            </a:r>
            <a:endParaRPr sz="2600">
              <a:solidFill>
                <a:srgbClr val="2C2F34"/>
              </a:solidFill>
              <a:highlight>
                <a:srgbClr val="FFFFFF"/>
              </a:highlight>
            </a:endParaRPr>
          </a:p>
          <a:p>
            <a:pPr marL="457200" lvl="0" indent="-406400" algn="l" rtl="0">
              <a:lnSpc>
                <a:spcPct val="110000"/>
              </a:lnSpc>
              <a:spcBef>
                <a:spcPts val="0"/>
              </a:spcBef>
              <a:spcAft>
                <a:spcPts val="0"/>
              </a:spcAft>
              <a:buClr>
                <a:schemeClr val="dk1"/>
              </a:buClr>
              <a:buSzPts val="2800"/>
              <a:buChar char="-"/>
            </a:pPr>
            <a:r>
              <a:rPr lang="en-US" sz="2600">
                <a:solidFill>
                  <a:srgbClr val="2C2F34"/>
                </a:solidFill>
                <a:highlight>
                  <a:srgbClr val="FFFFFF"/>
                </a:highlight>
              </a:rPr>
              <a:t>Tham mưu, đề xuất xây dựng kế hoạch chiến lược kinh doanh.</a:t>
            </a:r>
            <a:endParaRPr sz="2600">
              <a:solidFill>
                <a:srgbClr val="2C2F34"/>
              </a:solidFill>
              <a:highlight>
                <a:srgbClr val="FFFFFF"/>
              </a:highlight>
            </a:endParaRPr>
          </a:p>
          <a:p>
            <a:pPr marL="457200" lvl="0" indent="-406400" algn="l" rtl="0">
              <a:lnSpc>
                <a:spcPct val="110000"/>
              </a:lnSpc>
              <a:spcBef>
                <a:spcPts val="0"/>
              </a:spcBef>
              <a:spcAft>
                <a:spcPts val="0"/>
              </a:spcAft>
              <a:buClr>
                <a:schemeClr val="dk1"/>
              </a:buClr>
              <a:buSzPts val="2800"/>
              <a:buChar char="-"/>
            </a:pPr>
            <a:r>
              <a:rPr lang="en-US" sz="2600">
                <a:solidFill>
                  <a:srgbClr val="2C2F34"/>
                </a:solidFill>
                <a:highlight>
                  <a:srgbClr val="FFFFFF"/>
                </a:highlight>
              </a:rPr>
              <a:t>Chủ động trong công việc liên quan đến hoạt động chiêu thị.</a:t>
            </a:r>
            <a:endParaRPr sz="2600">
              <a:solidFill>
                <a:srgbClr val="2C2F34"/>
              </a:solidFill>
              <a:highlight>
                <a:srgbClr val="FFFFFF"/>
              </a:highlight>
            </a:endParaRPr>
          </a:p>
          <a:p>
            <a:pPr marL="457200" lvl="0" indent="-406400" algn="l" rtl="0">
              <a:lnSpc>
                <a:spcPct val="110000"/>
              </a:lnSpc>
              <a:spcBef>
                <a:spcPts val="0"/>
              </a:spcBef>
              <a:spcAft>
                <a:spcPts val="0"/>
              </a:spcAft>
              <a:buClr>
                <a:schemeClr val="dk1"/>
              </a:buClr>
              <a:buSzPts val="2800"/>
              <a:buChar char="-"/>
            </a:pPr>
            <a:r>
              <a:rPr lang="en-US" sz="2600">
                <a:solidFill>
                  <a:srgbClr val="2C2F34"/>
                </a:solidFill>
                <a:highlight>
                  <a:srgbClr val="FFFFFF"/>
                </a:highlight>
              </a:rPr>
              <a:t>Đạt doanh số theo yêu cầu ban lãnh đạo đặt ra.</a:t>
            </a:r>
            <a:endParaRPr sz="2800">
              <a:solidFill>
                <a:schemeClr val="dk1"/>
              </a:solidFill>
              <a:highlight>
                <a:srgbClr val="FFFFFF"/>
              </a:highlight>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47"/>
        <p:cNvGrpSpPr/>
        <p:nvPr/>
      </p:nvGrpSpPr>
      <p:grpSpPr>
        <a:xfrm>
          <a:off x="0" y="0"/>
          <a:ext cx="0" cy="0"/>
          <a:chOff x="0" y="0"/>
          <a:chExt cx="0" cy="0"/>
        </a:xfrm>
      </p:grpSpPr>
      <p:sp>
        <p:nvSpPr>
          <p:cNvPr id="648" name="Google Shape;648;g15b05dcc99a_0_51"/>
          <p:cNvSpPr txBox="1"/>
          <p:nvPr/>
        </p:nvSpPr>
        <p:spPr>
          <a:xfrm>
            <a:off x="900850" y="1394850"/>
            <a:ext cx="11042700" cy="754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3700"/>
              <a:t>PHÓ GIÁM ĐỐC KỸ THUẬT</a:t>
            </a:r>
            <a:endParaRPr sz="3700"/>
          </a:p>
        </p:txBody>
      </p:sp>
      <p:sp>
        <p:nvSpPr>
          <p:cNvPr id="649" name="Google Shape;649;g15b05dcc99a_0_51"/>
          <p:cNvSpPr txBox="1"/>
          <p:nvPr/>
        </p:nvSpPr>
        <p:spPr>
          <a:xfrm>
            <a:off x="901000" y="2281150"/>
            <a:ext cx="11042400" cy="3986700"/>
          </a:xfrm>
          <a:prstGeom prst="rect">
            <a:avLst/>
          </a:prstGeom>
          <a:noFill/>
          <a:ln>
            <a:noFill/>
          </a:ln>
        </p:spPr>
        <p:txBody>
          <a:bodyPr spcFirstLastPara="1" wrap="square" lIns="91425" tIns="91425" rIns="91425" bIns="91425" anchor="t" anchorCtr="0">
            <a:spAutoFit/>
          </a:bodyPr>
          <a:lstStyle/>
          <a:p>
            <a:pPr marL="457200" lvl="0" indent="-406400" algn="l" rtl="0">
              <a:lnSpc>
                <a:spcPct val="110000"/>
              </a:lnSpc>
              <a:spcBef>
                <a:spcPts val="1500"/>
              </a:spcBef>
              <a:spcAft>
                <a:spcPts val="0"/>
              </a:spcAft>
              <a:buClr>
                <a:schemeClr val="dk1"/>
              </a:buClr>
              <a:buSzPts val="2800"/>
              <a:buChar char="-"/>
            </a:pPr>
            <a:r>
              <a:rPr lang="en-US" sz="2350">
                <a:solidFill>
                  <a:schemeClr val="dk1"/>
                </a:solidFill>
              </a:rPr>
              <a:t>Lên kế hoạch quản lý, kiểm tra hệ thống máy móc</a:t>
            </a:r>
            <a:r>
              <a:rPr lang="en-US" sz="3800">
                <a:solidFill>
                  <a:schemeClr val="dk1"/>
                </a:solidFill>
                <a:highlight>
                  <a:srgbClr val="FFFFFF"/>
                </a:highlight>
              </a:rPr>
              <a:t>.</a:t>
            </a:r>
            <a:endParaRPr sz="3800">
              <a:solidFill>
                <a:schemeClr val="dk1"/>
              </a:solidFill>
              <a:highlight>
                <a:srgbClr val="FFFFFF"/>
              </a:highlight>
            </a:endParaRPr>
          </a:p>
          <a:p>
            <a:pPr marL="457200" lvl="0" indent="-406400" algn="l" rtl="0">
              <a:lnSpc>
                <a:spcPct val="110000"/>
              </a:lnSpc>
              <a:spcBef>
                <a:spcPts val="0"/>
              </a:spcBef>
              <a:spcAft>
                <a:spcPts val="0"/>
              </a:spcAft>
              <a:buClr>
                <a:schemeClr val="dk1"/>
              </a:buClr>
              <a:buSzPts val="2800"/>
              <a:buChar char="-"/>
            </a:pPr>
            <a:r>
              <a:rPr lang="en-US" sz="2350">
                <a:solidFill>
                  <a:schemeClr val="dk1"/>
                </a:solidFill>
              </a:rPr>
              <a:t>Chịu trách nhiệm về hoạt động giám định</a:t>
            </a:r>
            <a:r>
              <a:rPr lang="en-US" sz="3800">
                <a:solidFill>
                  <a:schemeClr val="dk1"/>
                </a:solidFill>
                <a:highlight>
                  <a:srgbClr val="FFFFFF"/>
                </a:highlight>
              </a:rPr>
              <a:t>.</a:t>
            </a:r>
            <a:endParaRPr sz="3800">
              <a:solidFill>
                <a:schemeClr val="dk1"/>
              </a:solidFill>
              <a:highlight>
                <a:srgbClr val="FFFFFF"/>
              </a:highlight>
            </a:endParaRPr>
          </a:p>
          <a:p>
            <a:pPr marL="457200" lvl="0" indent="-406400" algn="l" rtl="0">
              <a:lnSpc>
                <a:spcPct val="110000"/>
              </a:lnSpc>
              <a:spcBef>
                <a:spcPts val="0"/>
              </a:spcBef>
              <a:spcAft>
                <a:spcPts val="0"/>
              </a:spcAft>
              <a:buClr>
                <a:schemeClr val="dk1"/>
              </a:buClr>
              <a:buSzPts val="2800"/>
              <a:buChar char="-"/>
            </a:pPr>
            <a:r>
              <a:rPr lang="en-US" sz="2350">
                <a:solidFill>
                  <a:schemeClr val="dk1"/>
                </a:solidFill>
              </a:rPr>
              <a:t>Đề xuất cải tiến kỹ thuật</a:t>
            </a:r>
            <a:r>
              <a:rPr lang="en-US" sz="3800">
                <a:solidFill>
                  <a:schemeClr val="dk1"/>
                </a:solidFill>
                <a:highlight>
                  <a:srgbClr val="FFFFFF"/>
                </a:highlight>
              </a:rPr>
              <a:t>.</a:t>
            </a:r>
            <a:endParaRPr sz="3800">
              <a:solidFill>
                <a:schemeClr val="dk1"/>
              </a:solidFill>
              <a:highlight>
                <a:srgbClr val="FFFFFF"/>
              </a:highlight>
            </a:endParaRPr>
          </a:p>
          <a:p>
            <a:pPr marL="457200" lvl="0" indent="-406400" algn="l" rtl="0">
              <a:lnSpc>
                <a:spcPct val="110000"/>
              </a:lnSpc>
              <a:spcBef>
                <a:spcPts val="0"/>
              </a:spcBef>
              <a:spcAft>
                <a:spcPts val="0"/>
              </a:spcAft>
              <a:buClr>
                <a:schemeClr val="dk1"/>
              </a:buClr>
              <a:buSzPts val="2800"/>
              <a:buChar char="-"/>
            </a:pPr>
            <a:r>
              <a:rPr lang="en-US" sz="2350">
                <a:solidFill>
                  <a:schemeClr val="dk1"/>
                </a:solidFill>
              </a:rPr>
              <a:t>Thiết lập hệ thống chuẩn mực cho phòng kỹ thuật</a:t>
            </a:r>
            <a:r>
              <a:rPr lang="en-US" sz="3800">
                <a:solidFill>
                  <a:schemeClr val="dk1"/>
                </a:solidFill>
                <a:highlight>
                  <a:srgbClr val="FFFFFF"/>
                </a:highlight>
              </a:rPr>
              <a:t>.</a:t>
            </a:r>
            <a:endParaRPr sz="3800">
              <a:solidFill>
                <a:schemeClr val="dk1"/>
              </a:solidFill>
              <a:highlight>
                <a:srgbClr val="FFFFFF"/>
              </a:highlight>
            </a:endParaRPr>
          </a:p>
          <a:p>
            <a:pPr marL="457200" lvl="0" indent="-406400" algn="l" rtl="0">
              <a:lnSpc>
                <a:spcPct val="110000"/>
              </a:lnSpc>
              <a:spcBef>
                <a:spcPts val="0"/>
              </a:spcBef>
              <a:spcAft>
                <a:spcPts val="0"/>
              </a:spcAft>
              <a:buClr>
                <a:schemeClr val="dk1"/>
              </a:buClr>
              <a:buSzPts val="2800"/>
              <a:buChar char="-"/>
            </a:pPr>
            <a:r>
              <a:rPr lang="en-US" sz="2350">
                <a:solidFill>
                  <a:schemeClr val="dk1"/>
                </a:solidFill>
              </a:rPr>
              <a:t>Báo cáo, tham mưu về kỹ thuật máy móc, thiết bị</a:t>
            </a:r>
            <a:r>
              <a:rPr lang="en-US" sz="3800">
                <a:solidFill>
                  <a:schemeClr val="dk1"/>
                </a:solidFill>
                <a:highlight>
                  <a:srgbClr val="FFFFFF"/>
                </a:highlight>
              </a:rPr>
              <a:t>.</a:t>
            </a:r>
            <a:endParaRPr sz="3800">
              <a:solidFill>
                <a:schemeClr val="dk1"/>
              </a:solidFill>
              <a:highlight>
                <a:srgbClr val="FFFFFF"/>
              </a:highlight>
            </a:endParaRPr>
          </a:p>
          <a:p>
            <a:pPr marL="457200" lvl="0" indent="-406400" algn="l" rtl="0">
              <a:lnSpc>
                <a:spcPct val="110000"/>
              </a:lnSpc>
              <a:spcBef>
                <a:spcPts val="0"/>
              </a:spcBef>
              <a:spcAft>
                <a:spcPts val="0"/>
              </a:spcAft>
              <a:buClr>
                <a:schemeClr val="dk1"/>
              </a:buClr>
              <a:buSzPts val="2800"/>
              <a:buChar char="-"/>
            </a:pPr>
            <a:r>
              <a:rPr lang="en-US" sz="2350">
                <a:solidFill>
                  <a:schemeClr val="dk1"/>
                </a:solidFill>
              </a:rPr>
              <a:t>Đào tạo, tuyển dụng nhân lực kỹ thuật</a:t>
            </a:r>
            <a:r>
              <a:rPr lang="en-US" sz="3800">
                <a:solidFill>
                  <a:schemeClr val="dk1"/>
                </a:solidFill>
                <a:highlight>
                  <a:srgbClr val="FFFFFF"/>
                </a:highlight>
              </a:rPr>
              <a:t>.</a:t>
            </a:r>
            <a:endParaRPr sz="4000">
              <a:solidFill>
                <a:schemeClr val="dk1"/>
              </a:solidFill>
              <a:highlight>
                <a:srgbClr val="FFFFFF"/>
              </a:highlight>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53"/>
        <p:cNvGrpSpPr/>
        <p:nvPr/>
      </p:nvGrpSpPr>
      <p:grpSpPr>
        <a:xfrm>
          <a:off x="0" y="0"/>
          <a:ext cx="0" cy="0"/>
          <a:chOff x="0" y="0"/>
          <a:chExt cx="0" cy="0"/>
        </a:xfrm>
      </p:grpSpPr>
      <p:sp>
        <p:nvSpPr>
          <p:cNvPr id="654" name="Google Shape;654;g15b05dcc99a_0_62"/>
          <p:cNvSpPr txBox="1"/>
          <p:nvPr/>
        </p:nvSpPr>
        <p:spPr>
          <a:xfrm>
            <a:off x="900850" y="1394850"/>
            <a:ext cx="11042700" cy="754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3700"/>
              <a:t>PHÒNG KINH DOANH</a:t>
            </a:r>
            <a:endParaRPr sz="3700"/>
          </a:p>
        </p:txBody>
      </p:sp>
      <p:sp>
        <p:nvSpPr>
          <p:cNvPr id="655" name="Google Shape;655;g15b05dcc99a_0_62"/>
          <p:cNvSpPr txBox="1"/>
          <p:nvPr/>
        </p:nvSpPr>
        <p:spPr>
          <a:xfrm>
            <a:off x="901000" y="2281150"/>
            <a:ext cx="11042400" cy="4080600"/>
          </a:xfrm>
          <a:prstGeom prst="rect">
            <a:avLst/>
          </a:prstGeom>
          <a:noFill/>
          <a:ln>
            <a:noFill/>
          </a:ln>
        </p:spPr>
        <p:txBody>
          <a:bodyPr spcFirstLastPara="1" wrap="square" lIns="91425" tIns="91425" rIns="91425" bIns="91425" anchor="t" anchorCtr="0">
            <a:spAutoFit/>
          </a:bodyPr>
          <a:lstStyle/>
          <a:p>
            <a:pPr marL="457200" lvl="0" indent="-463550" algn="l" rtl="0">
              <a:lnSpc>
                <a:spcPct val="110000"/>
              </a:lnSpc>
              <a:spcBef>
                <a:spcPts val="1500"/>
              </a:spcBef>
              <a:spcAft>
                <a:spcPts val="0"/>
              </a:spcAft>
              <a:buClr>
                <a:schemeClr val="dk1"/>
              </a:buClr>
              <a:buSzPts val="3700"/>
              <a:buChar char="-"/>
            </a:pPr>
            <a:r>
              <a:rPr lang="en-US" sz="2100">
                <a:solidFill>
                  <a:schemeClr val="dk1"/>
                </a:solidFill>
                <a:highlight>
                  <a:srgbClr val="FFFFFF"/>
                </a:highlight>
                <a:latin typeface="Roboto"/>
                <a:ea typeface="Roboto"/>
                <a:cs typeface="Roboto"/>
                <a:sym typeface="Roboto"/>
              </a:rPr>
              <a:t>Phòng kinh doanh có chức năng hướng dẫn, chỉ đạo các hoạt động nghiên cứu và phát triển các loại sản phẩm, dịch vụ mới đáp ứng nhu cầu của thị trường. </a:t>
            </a:r>
            <a:endParaRPr sz="4700">
              <a:solidFill>
                <a:schemeClr val="dk1"/>
              </a:solidFill>
              <a:highlight>
                <a:srgbClr val="FFFFFF"/>
              </a:highlight>
            </a:endParaRPr>
          </a:p>
          <a:p>
            <a:pPr marL="457200" lvl="0" indent="-463550" algn="l" rtl="0">
              <a:lnSpc>
                <a:spcPct val="110000"/>
              </a:lnSpc>
              <a:spcBef>
                <a:spcPts val="0"/>
              </a:spcBef>
              <a:spcAft>
                <a:spcPts val="0"/>
              </a:spcAft>
              <a:buClr>
                <a:schemeClr val="dk1"/>
              </a:buClr>
              <a:buSzPts val="3700"/>
              <a:buChar char="-"/>
            </a:pPr>
            <a:r>
              <a:rPr lang="en-US" sz="2100">
                <a:solidFill>
                  <a:schemeClr val="dk1"/>
                </a:solidFill>
                <a:highlight>
                  <a:srgbClr val="FFFFFF"/>
                </a:highlight>
                <a:latin typeface="Roboto"/>
                <a:ea typeface="Roboto"/>
                <a:cs typeface="Roboto"/>
                <a:sym typeface="Roboto"/>
              </a:rPr>
              <a:t>phát triển nguồn khách hàng tiềm năng mới cho doanh nghiệp. Đồng thời duy trì và phát triển mối quan hệ với khách hàng hiện có.</a:t>
            </a:r>
            <a:endParaRPr sz="4700">
              <a:solidFill>
                <a:schemeClr val="dk1"/>
              </a:solidFill>
              <a:highlight>
                <a:srgbClr val="FFFFFF"/>
              </a:highlight>
            </a:endParaRPr>
          </a:p>
          <a:p>
            <a:pPr marL="457200" lvl="0" indent="-463550" algn="l" rtl="0">
              <a:lnSpc>
                <a:spcPct val="110000"/>
              </a:lnSpc>
              <a:spcBef>
                <a:spcPts val="0"/>
              </a:spcBef>
              <a:spcAft>
                <a:spcPts val="0"/>
              </a:spcAft>
              <a:buClr>
                <a:schemeClr val="dk1"/>
              </a:buClr>
              <a:buSzPts val="3700"/>
              <a:buChar char="-"/>
            </a:pPr>
            <a:r>
              <a:rPr lang="en-US" sz="2100">
                <a:solidFill>
                  <a:schemeClr val="dk1"/>
                </a:solidFill>
                <a:highlight>
                  <a:srgbClr val="FFFFFF"/>
                </a:highlight>
                <a:latin typeface="Roboto"/>
                <a:ea typeface="Roboto"/>
                <a:cs typeface="Roboto"/>
                <a:sym typeface="Roboto"/>
              </a:rPr>
              <a:t>thúc đẩy quá trình tiêu thụ sản phẩm, hàng hóa, dịch vụ của công ty như là thanh toán quốc tế, huy động vốn, cho vay, bảo lãnh, tư vấn tài chính, liên doanh, liên kết…</a:t>
            </a:r>
            <a:endParaRPr sz="4700">
              <a:solidFill>
                <a:schemeClr val="dk1"/>
              </a:solidFill>
              <a:highlight>
                <a:srgbClr val="FFFFFF"/>
              </a:highlight>
            </a:endParaRPr>
          </a:p>
          <a:p>
            <a:pPr marL="457200" lvl="0" indent="-463550" algn="l" rtl="0">
              <a:lnSpc>
                <a:spcPct val="110000"/>
              </a:lnSpc>
              <a:spcBef>
                <a:spcPts val="0"/>
              </a:spcBef>
              <a:spcAft>
                <a:spcPts val="0"/>
              </a:spcAft>
              <a:buClr>
                <a:schemeClr val="dk1"/>
              </a:buClr>
              <a:buSzPts val="3700"/>
              <a:buChar char="-"/>
            </a:pPr>
            <a:r>
              <a:rPr lang="en-US" sz="2100">
                <a:solidFill>
                  <a:schemeClr val="dk1"/>
                </a:solidFill>
                <a:highlight>
                  <a:srgbClr val="FFFFFF"/>
                </a:highlight>
                <a:latin typeface="Roboto"/>
                <a:ea typeface="Roboto"/>
                <a:cs typeface="Roboto"/>
                <a:sym typeface="Roboto"/>
              </a:rPr>
              <a:t>Cung cấp thông tin, tài liệu và đảm nhận việc biên phiên dịch các tài liệu cho Ban Giám đốc.</a:t>
            </a:r>
            <a:endParaRPr sz="4900">
              <a:solidFill>
                <a:schemeClr val="dk1"/>
              </a:solidFill>
              <a:highlight>
                <a:srgbClr val="FFFFFF"/>
              </a:highlight>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659"/>
        <p:cNvGrpSpPr/>
        <p:nvPr/>
      </p:nvGrpSpPr>
      <p:grpSpPr>
        <a:xfrm>
          <a:off x="0" y="0"/>
          <a:ext cx="0" cy="0"/>
          <a:chOff x="0" y="0"/>
          <a:chExt cx="0" cy="0"/>
        </a:xfrm>
      </p:grpSpPr>
      <p:sp>
        <p:nvSpPr>
          <p:cNvPr id="660" name="Google Shape;660;g15b05dcc99a_0_72"/>
          <p:cNvSpPr txBox="1"/>
          <p:nvPr/>
        </p:nvSpPr>
        <p:spPr>
          <a:xfrm>
            <a:off x="900850" y="1394850"/>
            <a:ext cx="11042700" cy="754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3700"/>
              <a:t>PHÒNG PHÂN TÍCH THIẾT KẾ </a:t>
            </a:r>
            <a:endParaRPr sz="3700"/>
          </a:p>
        </p:txBody>
      </p:sp>
      <p:sp>
        <p:nvSpPr>
          <p:cNvPr id="661" name="Google Shape;661;g15b05dcc99a_0_72"/>
          <p:cNvSpPr txBox="1"/>
          <p:nvPr/>
        </p:nvSpPr>
        <p:spPr>
          <a:xfrm>
            <a:off x="901000" y="2281150"/>
            <a:ext cx="11042400" cy="2387400"/>
          </a:xfrm>
          <a:prstGeom prst="rect">
            <a:avLst/>
          </a:prstGeom>
          <a:noFill/>
          <a:ln>
            <a:noFill/>
          </a:ln>
        </p:spPr>
        <p:txBody>
          <a:bodyPr spcFirstLastPara="1" wrap="square" lIns="91425" tIns="91425" rIns="91425" bIns="91425" anchor="t" anchorCtr="0">
            <a:spAutoFit/>
          </a:bodyPr>
          <a:lstStyle/>
          <a:p>
            <a:pPr marL="457200" lvl="0" indent="-463550" algn="l" rtl="0">
              <a:lnSpc>
                <a:spcPct val="110000"/>
              </a:lnSpc>
              <a:spcBef>
                <a:spcPts val="1500"/>
              </a:spcBef>
              <a:spcAft>
                <a:spcPts val="0"/>
              </a:spcAft>
              <a:buClr>
                <a:schemeClr val="dk1"/>
              </a:buClr>
              <a:buSzPts val="3700"/>
              <a:buChar char="-"/>
            </a:pPr>
            <a:r>
              <a:rPr lang="en-US" sz="2100">
                <a:solidFill>
                  <a:schemeClr val="dk1"/>
                </a:solidFill>
                <a:highlight>
                  <a:srgbClr val="FFFFFF"/>
                </a:highlight>
                <a:latin typeface="Roboto"/>
                <a:ea typeface="Roboto"/>
                <a:cs typeface="Roboto"/>
                <a:sym typeface="Roboto"/>
              </a:rPr>
              <a:t>Nghiên cứu, xây dựng phương án kỹ thuật cho các dự án doanh nghiệp.</a:t>
            </a:r>
            <a:endParaRPr sz="2100">
              <a:solidFill>
                <a:schemeClr val="dk1"/>
              </a:solidFill>
              <a:highlight>
                <a:srgbClr val="FFFFFF"/>
              </a:highlight>
              <a:latin typeface="Roboto"/>
              <a:ea typeface="Roboto"/>
              <a:cs typeface="Roboto"/>
              <a:sym typeface="Roboto"/>
            </a:endParaRPr>
          </a:p>
          <a:p>
            <a:pPr marL="457200" lvl="0" indent="-463550" algn="l" rtl="0">
              <a:lnSpc>
                <a:spcPct val="110000"/>
              </a:lnSpc>
              <a:spcBef>
                <a:spcPts val="0"/>
              </a:spcBef>
              <a:spcAft>
                <a:spcPts val="0"/>
              </a:spcAft>
              <a:buClr>
                <a:schemeClr val="dk1"/>
              </a:buClr>
              <a:buSzPts val="3700"/>
              <a:buChar char="-"/>
            </a:pPr>
            <a:r>
              <a:rPr lang="en-US" sz="2100">
                <a:solidFill>
                  <a:schemeClr val="dk1"/>
                </a:solidFill>
                <a:highlight>
                  <a:srgbClr val="FFFFFF"/>
                </a:highlight>
                <a:latin typeface="Roboto"/>
                <a:ea typeface="Roboto"/>
                <a:cs typeface="Roboto"/>
                <a:sym typeface="Roboto"/>
              </a:rPr>
              <a:t>Lập và thẩm định các hồ sơ thiết kế phần mềm.</a:t>
            </a:r>
            <a:endParaRPr sz="2100">
              <a:solidFill>
                <a:schemeClr val="dk1"/>
              </a:solidFill>
              <a:highlight>
                <a:srgbClr val="FFFFFF"/>
              </a:highlight>
              <a:latin typeface="Roboto"/>
              <a:ea typeface="Roboto"/>
              <a:cs typeface="Roboto"/>
              <a:sym typeface="Roboto"/>
            </a:endParaRPr>
          </a:p>
          <a:p>
            <a:pPr marL="457200" lvl="0" indent="-463550" algn="l" rtl="0">
              <a:lnSpc>
                <a:spcPct val="110000"/>
              </a:lnSpc>
              <a:spcBef>
                <a:spcPts val="0"/>
              </a:spcBef>
              <a:spcAft>
                <a:spcPts val="0"/>
              </a:spcAft>
              <a:buClr>
                <a:schemeClr val="dk1"/>
              </a:buClr>
              <a:buSzPts val="3700"/>
              <a:buChar char="-"/>
            </a:pPr>
            <a:r>
              <a:rPr lang="en-US" sz="2100">
                <a:solidFill>
                  <a:schemeClr val="dk1"/>
                </a:solidFill>
                <a:highlight>
                  <a:srgbClr val="FFFFFF"/>
                </a:highlight>
                <a:latin typeface="Roboto"/>
                <a:ea typeface="Roboto"/>
                <a:cs typeface="Roboto"/>
                <a:sym typeface="Roboto"/>
              </a:rPr>
              <a:t>Phối hợp với các phòng ban khác để hoàn thiện kế hoạch, phương án xây dựng phần mềm.</a:t>
            </a:r>
            <a:endParaRPr sz="2100">
              <a:solidFill>
                <a:schemeClr val="dk1"/>
              </a:solidFill>
              <a:highlight>
                <a:srgbClr val="FFFFFF"/>
              </a:highlight>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54"/>
        <p:cNvGrpSpPr/>
        <p:nvPr/>
      </p:nvGrpSpPr>
      <p:grpSpPr>
        <a:xfrm>
          <a:off x="0" y="0"/>
          <a:ext cx="0" cy="0"/>
          <a:chOff x="0" y="0"/>
          <a:chExt cx="0" cy="0"/>
        </a:xfrm>
      </p:grpSpPr>
      <p:sp>
        <p:nvSpPr>
          <p:cNvPr id="355" name="Google Shape;355;p2"/>
          <p:cNvSpPr/>
          <p:nvPr/>
        </p:nvSpPr>
        <p:spPr>
          <a:xfrm>
            <a:off x="0" y="0"/>
            <a:ext cx="12188952"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grpSp>
        <p:nvGrpSpPr>
          <p:cNvPr id="356" name="Google Shape;356;p2"/>
          <p:cNvGrpSpPr/>
          <p:nvPr/>
        </p:nvGrpSpPr>
        <p:grpSpPr>
          <a:xfrm>
            <a:off x="-6214" y="-1"/>
            <a:ext cx="12214827" cy="6858000"/>
            <a:chOff x="-6214" y="-1"/>
            <a:chExt cx="12214827" cy="6858000"/>
          </a:xfrm>
        </p:grpSpPr>
        <p:cxnSp>
          <p:nvCxnSpPr>
            <p:cNvPr id="357" name="Google Shape;357;p2"/>
            <p:cNvCxnSpPr/>
            <p:nvPr/>
          </p:nvCxnSpPr>
          <p:spPr>
            <a:xfrm>
              <a:off x="-6214" y="6686283"/>
              <a:ext cx="12192000" cy="0"/>
            </a:xfrm>
            <a:prstGeom prst="straightConnector1">
              <a:avLst/>
            </a:prstGeom>
            <a:noFill/>
            <a:ln w="12700" cap="flat" cmpd="sng">
              <a:solidFill>
                <a:srgbClr val="BCBCBC">
                  <a:alpha val="29803"/>
                </a:srgbClr>
              </a:solidFill>
              <a:prstDash val="dot"/>
              <a:miter lim="800000"/>
              <a:headEnd type="none" w="sm" len="sm"/>
              <a:tailEnd type="none" w="sm" len="sm"/>
            </a:ln>
          </p:spPr>
        </p:cxnSp>
        <p:cxnSp>
          <p:nvCxnSpPr>
            <p:cNvPr id="358" name="Google Shape;358;p2"/>
            <p:cNvCxnSpPr/>
            <p:nvPr/>
          </p:nvCxnSpPr>
          <p:spPr>
            <a:xfrm>
              <a:off x="0" y="-1"/>
              <a:ext cx="0" cy="6858000"/>
            </a:xfrm>
            <a:prstGeom prst="straightConnector1">
              <a:avLst/>
            </a:prstGeom>
            <a:noFill/>
            <a:ln w="12700" cap="flat" cmpd="sng">
              <a:solidFill>
                <a:srgbClr val="BCBCBC">
                  <a:alpha val="29803"/>
                </a:srgbClr>
              </a:solidFill>
              <a:prstDash val="dot"/>
              <a:miter lim="800000"/>
              <a:headEnd type="none" w="sm" len="sm"/>
              <a:tailEnd type="none" w="sm" len="sm"/>
            </a:ln>
          </p:spPr>
        </p:cxnSp>
        <p:cxnSp>
          <p:nvCxnSpPr>
            <p:cNvPr id="359" name="Google Shape;359;p2"/>
            <p:cNvCxnSpPr/>
            <p:nvPr/>
          </p:nvCxnSpPr>
          <p:spPr>
            <a:xfrm>
              <a:off x="11993258" y="-1"/>
              <a:ext cx="0" cy="6858000"/>
            </a:xfrm>
            <a:prstGeom prst="straightConnector1">
              <a:avLst/>
            </a:prstGeom>
            <a:noFill/>
            <a:ln w="12700" cap="flat" cmpd="sng">
              <a:solidFill>
                <a:srgbClr val="BCBCBC">
                  <a:alpha val="29803"/>
                </a:srgbClr>
              </a:solidFill>
              <a:prstDash val="dot"/>
              <a:miter lim="800000"/>
              <a:headEnd type="none" w="sm" len="sm"/>
              <a:tailEnd type="none" w="sm" len="sm"/>
            </a:ln>
          </p:spPr>
        </p:cxnSp>
        <p:cxnSp>
          <p:nvCxnSpPr>
            <p:cNvPr id="360" name="Google Shape;360;p2"/>
            <p:cNvCxnSpPr/>
            <p:nvPr/>
          </p:nvCxnSpPr>
          <p:spPr>
            <a:xfrm>
              <a:off x="192528" y="-1"/>
              <a:ext cx="0" cy="6858000"/>
            </a:xfrm>
            <a:prstGeom prst="straightConnector1">
              <a:avLst/>
            </a:prstGeom>
            <a:noFill/>
            <a:ln w="12700" cap="flat" cmpd="sng">
              <a:solidFill>
                <a:srgbClr val="BCBCBC">
                  <a:alpha val="29803"/>
                </a:srgbClr>
              </a:solidFill>
              <a:prstDash val="dot"/>
              <a:miter lim="800000"/>
              <a:headEnd type="none" w="sm" len="sm"/>
              <a:tailEnd type="none" w="sm" len="sm"/>
            </a:ln>
          </p:spPr>
        </p:cxnSp>
        <p:cxnSp>
          <p:nvCxnSpPr>
            <p:cNvPr id="361" name="Google Shape;361;p2"/>
            <p:cNvCxnSpPr/>
            <p:nvPr/>
          </p:nvCxnSpPr>
          <p:spPr>
            <a:xfrm>
              <a:off x="1175922" y="-1"/>
              <a:ext cx="0" cy="6858000"/>
            </a:xfrm>
            <a:prstGeom prst="straightConnector1">
              <a:avLst/>
            </a:prstGeom>
            <a:noFill/>
            <a:ln w="12700" cap="flat" cmpd="sng">
              <a:solidFill>
                <a:srgbClr val="BCBCBC">
                  <a:alpha val="29803"/>
                </a:srgbClr>
              </a:solidFill>
              <a:prstDash val="dot"/>
              <a:miter lim="800000"/>
              <a:headEnd type="none" w="sm" len="sm"/>
              <a:tailEnd type="none" w="sm" len="sm"/>
            </a:ln>
          </p:spPr>
        </p:cxnSp>
        <p:cxnSp>
          <p:nvCxnSpPr>
            <p:cNvPr id="362" name="Google Shape;362;p2"/>
            <p:cNvCxnSpPr/>
            <p:nvPr/>
          </p:nvCxnSpPr>
          <p:spPr>
            <a:xfrm>
              <a:off x="2159316" y="-1"/>
              <a:ext cx="0" cy="6858000"/>
            </a:xfrm>
            <a:prstGeom prst="straightConnector1">
              <a:avLst/>
            </a:prstGeom>
            <a:noFill/>
            <a:ln w="12700" cap="flat" cmpd="sng">
              <a:solidFill>
                <a:srgbClr val="BCBCBC">
                  <a:alpha val="29803"/>
                </a:srgbClr>
              </a:solidFill>
              <a:prstDash val="dot"/>
              <a:miter lim="800000"/>
              <a:headEnd type="none" w="sm" len="sm"/>
              <a:tailEnd type="none" w="sm" len="sm"/>
            </a:ln>
          </p:spPr>
        </p:cxnSp>
        <p:cxnSp>
          <p:nvCxnSpPr>
            <p:cNvPr id="363" name="Google Shape;363;p2"/>
            <p:cNvCxnSpPr/>
            <p:nvPr/>
          </p:nvCxnSpPr>
          <p:spPr>
            <a:xfrm>
              <a:off x="3142710" y="-1"/>
              <a:ext cx="0" cy="6858000"/>
            </a:xfrm>
            <a:prstGeom prst="straightConnector1">
              <a:avLst/>
            </a:prstGeom>
            <a:noFill/>
            <a:ln w="12700" cap="flat" cmpd="sng">
              <a:solidFill>
                <a:srgbClr val="BCBCBC">
                  <a:alpha val="29803"/>
                </a:srgbClr>
              </a:solidFill>
              <a:prstDash val="dot"/>
              <a:miter lim="800000"/>
              <a:headEnd type="none" w="sm" len="sm"/>
              <a:tailEnd type="none" w="sm" len="sm"/>
            </a:ln>
          </p:spPr>
        </p:cxnSp>
        <p:cxnSp>
          <p:nvCxnSpPr>
            <p:cNvPr id="364" name="Google Shape;364;p2"/>
            <p:cNvCxnSpPr/>
            <p:nvPr/>
          </p:nvCxnSpPr>
          <p:spPr>
            <a:xfrm>
              <a:off x="4126104" y="-1"/>
              <a:ext cx="0" cy="6858000"/>
            </a:xfrm>
            <a:prstGeom prst="straightConnector1">
              <a:avLst/>
            </a:prstGeom>
            <a:noFill/>
            <a:ln w="12700" cap="flat" cmpd="sng">
              <a:solidFill>
                <a:srgbClr val="BCBCBC">
                  <a:alpha val="29803"/>
                </a:srgbClr>
              </a:solidFill>
              <a:prstDash val="dot"/>
              <a:miter lim="800000"/>
              <a:headEnd type="none" w="sm" len="sm"/>
              <a:tailEnd type="none" w="sm" len="sm"/>
            </a:ln>
          </p:spPr>
        </p:cxnSp>
        <p:cxnSp>
          <p:nvCxnSpPr>
            <p:cNvPr id="365" name="Google Shape;365;p2"/>
            <p:cNvCxnSpPr/>
            <p:nvPr/>
          </p:nvCxnSpPr>
          <p:spPr>
            <a:xfrm>
              <a:off x="5109498" y="-1"/>
              <a:ext cx="0" cy="6858000"/>
            </a:xfrm>
            <a:prstGeom prst="straightConnector1">
              <a:avLst/>
            </a:prstGeom>
            <a:noFill/>
            <a:ln w="12700" cap="flat" cmpd="sng">
              <a:solidFill>
                <a:srgbClr val="BCBCBC">
                  <a:alpha val="29803"/>
                </a:srgbClr>
              </a:solidFill>
              <a:prstDash val="dot"/>
              <a:miter lim="800000"/>
              <a:headEnd type="none" w="sm" len="sm"/>
              <a:tailEnd type="none" w="sm" len="sm"/>
            </a:ln>
          </p:spPr>
        </p:cxnSp>
        <p:cxnSp>
          <p:nvCxnSpPr>
            <p:cNvPr id="366" name="Google Shape;366;p2"/>
            <p:cNvCxnSpPr/>
            <p:nvPr/>
          </p:nvCxnSpPr>
          <p:spPr>
            <a:xfrm>
              <a:off x="6092892" y="-1"/>
              <a:ext cx="0" cy="6858000"/>
            </a:xfrm>
            <a:prstGeom prst="straightConnector1">
              <a:avLst/>
            </a:prstGeom>
            <a:noFill/>
            <a:ln w="12700" cap="flat" cmpd="sng">
              <a:solidFill>
                <a:srgbClr val="BCBCBC">
                  <a:alpha val="29803"/>
                </a:srgbClr>
              </a:solidFill>
              <a:prstDash val="dot"/>
              <a:miter lim="800000"/>
              <a:headEnd type="none" w="sm" len="sm"/>
              <a:tailEnd type="none" w="sm" len="sm"/>
            </a:ln>
          </p:spPr>
        </p:cxnSp>
        <p:cxnSp>
          <p:nvCxnSpPr>
            <p:cNvPr id="367" name="Google Shape;367;p2"/>
            <p:cNvCxnSpPr/>
            <p:nvPr/>
          </p:nvCxnSpPr>
          <p:spPr>
            <a:xfrm>
              <a:off x="7076286" y="-1"/>
              <a:ext cx="0" cy="6858000"/>
            </a:xfrm>
            <a:prstGeom prst="straightConnector1">
              <a:avLst/>
            </a:prstGeom>
            <a:noFill/>
            <a:ln w="12700" cap="flat" cmpd="sng">
              <a:solidFill>
                <a:srgbClr val="BCBCBC">
                  <a:alpha val="29803"/>
                </a:srgbClr>
              </a:solidFill>
              <a:prstDash val="dot"/>
              <a:miter lim="800000"/>
              <a:headEnd type="none" w="sm" len="sm"/>
              <a:tailEnd type="none" w="sm" len="sm"/>
            </a:ln>
          </p:spPr>
        </p:cxnSp>
        <p:cxnSp>
          <p:nvCxnSpPr>
            <p:cNvPr id="368" name="Google Shape;368;p2"/>
            <p:cNvCxnSpPr/>
            <p:nvPr/>
          </p:nvCxnSpPr>
          <p:spPr>
            <a:xfrm>
              <a:off x="8059680" y="-1"/>
              <a:ext cx="0" cy="6858000"/>
            </a:xfrm>
            <a:prstGeom prst="straightConnector1">
              <a:avLst/>
            </a:prstGeom>
            <a:noFill/>
            <a:ln w="12700" cap="flat" cmpd="sng">
              <a:solidFill>
                <a:srgbClr val="BCBCBC">
                  <a:alpha val="29803"/>
                </a:srgbClr>
              </a:solidFill>
              <a:prstDash val="dot"/>
              <a:miter lim="800000"/>
              <a:headEnd type="none" w="sm" len="sm"/>
              <a:tailEnd type="none" w="sm" len="sm"/>
            </a:ln>
          </p:spPr>
        </p:cxnSp>
        <p:cxnSp>
          <p:nvCxnSpPr>
            <p:cNvPr id="369" name="Google Shape;369;p2"/>
            <p:cNvCxnSpPr/>
            <p:nvPr/>
          </p:nvCxnSpPr>
          <p:spPr>
            <a:xfrm>
              <a:off x="9043074" y="-1"/>
              <a:ext cx="0" cy="6858000"/>
            </a:xfrm>
            <a:prstGeom prst="straightConnector1">
              <a:avLst/>
            </a:prstGeom>
            <a:noFill/>
            <a:ln w="12700" cap="flat" cmpd="sng">
              <a:solidFill>
                <a:srgbClr val="BCBCBC">
                  <a:alpha val="29803"/>
                </a:srgbClr>
              </a:solidFill>
              <a:prstDash val="dot"/>
              <a:miter lim="800000"/>
              <a:headEnd type="none" w="sm" len="sm"/>
              <a:tailEnd type="none" w="sm" len="sm"/>
            </a:ln>
          </p:spPr>
        </p:cxnSp>
        <p:cxnSp>
          <p:nvCxnSpPr>
            <p:cNvPr id="370" name="Google Shape;370;p2"/>
            <p:cNvCxnSpPr/>
            <p:nvPr/>
          </p:nvCxnSpPr>
          <p:spPr>
            <a:xfrm>
              <a:off x="10026468" y="-1"/>
              <a:ext cx="0" cy="6858000"/>
            </a:xfrm>
            <a:prstGeom prst="straightConnector1">
              <a:avLst/>
            </a:prstGeom>
            <a:noFill/>
            <a:ln w="12700" cap="flat" cmpd="sng">
              <a:solidFill>
                <a:srgbClr val="BCBCBC">
                  <a:alpha val="29803"/>
                </a:srgbClr>
              </a:solidFill>
              <a:prstDash val="dot"/>
              <a:miter lim="800000"/>
              <a:headEnd type="none" w="sm" len="sm"/>
              <a:tailEnd type="none" w="sm" len="sm"/>
            </a:ln>
          </p:spPr>
        </p:cxnSp>
        <p:cxnSp>
          <p:nvCxnSpPr>
            <p:cNvPr id="371" name="Google Shape;371;p2"/>
            <p:cNvCxnSpPr/>
            <p:nvPr/>
          </p:nvCxnSpPr>
          <p:spPr>
            <a:xfrm>
              <a:off x="11009862" y="-1"/>
              <a:ext cx="0" cy="6858000"/>
            </a:xfrm>
            <a:prstGeom prst="straightConnector1">
              <a:avLst/>
            </a:prstGeom>
            <a:noFill/>
            <a:ln w="12700" cap="flat" cmpd="sng">
              <a:solidFill>
                <a:srgbClr val="BCBCBC">
                  <a:alpha val="29803"/>
                </a:srgbClr>
              </a:solidFill>
              <a:prstDash val="dot"/>
              <a:miter lim="800000"/>
              <a:headEnd type="none" w="sm" len="sm"/>
              <a:tailEnd type="none" w="sm" len="sm"/>
            </a:ln>
          </p:spPr>
        </p:cxnSp>
        <p:cxnSp>
          <p:nvCxnSpPr>
            <p:cNvPr id="372" name="Google Shape;372;p2"/>
            <p:cNvCxnSpPr/>
            <p:nvPr/>
          </p:nvCxnSpPr>
          <p:spPr>
            <a:xfrm>
              <a:off x="12185786" y="-1"/>
              <a:ext cx="0" cy="6858000"/>
            </a:xfrm>
            <a:prstGeom prst="straightConnector1">
              <a:avLst/>
            </a:prstGeom>
            <a:noFill/>
            <a:ln w="12700" cap="flat" cmpd="sng">
              <a:solidFill>
                <a:srgbClr val="BCBCBC">
                  <a:alpha val="29803"/>
                </a:srgbClr>
              </a:solidFill>
              <a:prstDash val="dot"/>
              <a:miter lim="800000"/>
              <a:headEnd type="none" w="sm" len="sm"/>
              <a:tailEnd type="none" w="sm" len="sm"/>
            </a:ln>
          </p:spPr>
        </p:cxnSp>
        <p:cxnSp>
          <p:nvCxnSpPr>
            <p:cNvPr id="373" name="Google Shape;373;p2"/>
            <p:cNvCxnSpPr/>
            <p:nvPr/>
          </p:nvCxnSpPr>
          <p:spPr>
            <a:xfrm>
              <a:off x="0" y="171716"/>
              <a:ext cx="12192000" cy="0"/>
            </a:xfrm>
            <a:prstGeom prst="straightConnector1">
              <a:avLst/>
            </a:prstGeom>
            <a:noFill/>
            <a:ln w="12700" cap="flat" cmpd="sng">
              <a:solidFill>
                <a:srgbClr val="BCBCBC">
                  <a:alpha val="29803"/>
                </a:srgbClr>
              </a:solidFill>
              <a:prstDash val="dot"/>
              <a:miter lim="800000"/>
              <a:headEnd type="none" w="sm" len="sm"/>
              <a:tailEnd type="none" w="sm" len="sm"/>
            </a:ln>
          </p:spPr>
        </p:cxnSp>
        <p:cxnSp>
          <p:nvCxnSpPr>
            <p:cNvPr id="374" name="Google Shape;374;p2"/>
            <p:cNvCxnSpPr/>
            <p:nvPr/>
          </p:nvCxnSpPr>
          <p:spPr>
            <a:xfrm>
              <a:off x="0" y="714597"/>
              <a:ext cx="12192000" cy="0"/>
            </a:xfrm>
            <a:prstGeom prst="straightConnector1">
              <a:avLst/>
            </a:prstGeom>
            <a:noFill/>
            <a:ln w="12700" cap="flat" cmpd="sng">
              <a:solidFill>
                <a:srgbClr val="BCBCBC">
                  <a:alpha val="29803"/>
                </a:srgbClr>
              </a:solidFill>
              <a:prstDash val="dot"/>
              <a:miter lim="800000"/>
              <a:headEnd type="none" w="sm" len="sm"/>
              <a:tailEnd type="none" w="sm" len="sm"/>
            </a:ln>
          </p:spPr>
        </p:cxnSp>
        <p:cxnSp>
          <p:nvCxnSpPr>
            <p:cNvPr id="375" name="Google Shape;375;p2"/>
            <p:cNvCxnSpPr/>
            <p:nvPr/>
          </p:nvCxnSpPr>
          <p:spPr>
            <a:xfrm>
              <a:off x="0" y="1257478"/>
              <a:ext cx="12192000" cy="0"/>
            </a:xfrm>
            <a:prstGeom prst="straightConnector1">
              <a:avLst/>
            </a:prstGeom>
            <a:noFill/>
            <a:ln w="12700" cap="flat" cmpd="sng">
              <a:solidFill>
                <a:srgbClr val="BCBCBC">
                  <a:alpha val="29803"/>
                </a:srgbClr>
              </a:solidFill>
              <a:prstDash val="dot"/>
              <a:miter lim="800000"/>
              <a:headEnd type="none" w="sm" len="sm"/>
              <a:tailEnd type="none" w="sm" len="sm"/>
            </a:ln>
          </p:spPr>
        </p:cxnSp>
        <p:cxnSp>
          <p:nvCxnSpPr>
            <p:cNvPr id="376" name="Google Shape;376;p2"/>
            <p:cNvCxnSpPr/>
            <p:nvPr/>
          </p:nvCxnSpPr>
          <p:spPr>
            <a:xfrm>
              <a:off x="0" y="1800359"/>
              <a:ext cx="12192000" cy="0"/>
            </a:xfrm>
            <a:prstGeom prst="straightConnector1">
              <a:avLst/>
            </a:prstGeom>
            <a:noFill/>
            <a:ln w="12700" cap="flat" cmpd="sng">
              <a:solidFill>
                <a:srgbClr val="BCBCBC">
                  <a:alpha val="29803"/>
                </a:srgbClr>
              </a:solidFill>
              <a:prstDash val="dot"/>
              <a:miter lim="800000"/>
              <a:headEnd type="none" w="sm" len="sm"/>
              <a:tailEnd type="none" w="sm" len="sm"/>
            </a:ln>
          </p:spPr>
        </p:cxnSp>
        <p:cxnSp>
          <p:nvCxnSpPr>
            <p:cNvPr id="377" name="Google Shape;377;p2"/>
            <p:cNvCxnSpPr/>
            <p:nvPr/>
          </p:nvCxnSpPr>
          <p:spPr>
            <a:xfrm>
              <a:off x="0" y="2343240"/>
              <a:ext cx="12192000" cy="0"/>
            </a:xfrm>
            <a:prstGeom prst="straightConnector1">
              <a:avLst/>
            </a:prstGeom>
            <a:noFill/>
            <a:ln w="12700" cap="flat" cmpd="sng">
              <a:solidFill>
                <a:srgbClr val="BCBCBC">
                  <a:alpha val="29803"/>
                </a:srgbClr>
              </a:solidFill>
              <a:prstDash val="dot"/>
              <a:miter lim="800000"/>
              <a:headEnd type="none" w="sm" len="sm"/>
              <a:tailEnd type="none" w="sm" len="sm"/>
            </a:ln>
          </p:spPr>
        </p:cxnSp>
        <p:cxnSp>
          <p:nvCxnSpPr>
            <p:cNvPr id="378" name="Google Shape;378;p2"/>
            <p:cNvCxnSpPr/>
            <p:nvPr/>
          </p:nvCxnSpPr>
          <p:spPr>
            <a:xfrm>
              <a:off x="0" y="2886121"/>
              <a:ext cx="12192000" cy="0"/>
            </a:xfrm>
            <a:prstGeom prst="straightConnector1">
              <a:avLst/>
            </a:prstGeom>
            <a:noFill/>
            <a:ln w="12700" cap="flat" cmpd="sng">
              <a:solidFill>
                <a:srgbClr val="BCBCBC">
                  <a:alpha val="29803"/>
                </a:srgbClr>
              </a:solidFill>
              <a:prstDash val="dot"/>
              <a:miter lim="800000"/>
              <a:headEnd type="none" w="sm" len="sm"/>
              <a:tailEnd type="none" w="sm" len="sm"/>
            </a:ln>
          </p:spPr>
        </p:cxnSp>
        <p:cxnSp>
          <p:nvCxnSpPr>
            <p:cNvPr id="379" name="Google Shape;379;p2"/>
            <p:cNvCxnSpPr/>
            <p:nvPr/>
          </p:nvCxnSpPr>
          <p:spPr>
            <a:xfrm>
              <a:off x="0" y="3429002"/>
              <a:ext cx="12192000" cy="0"/>
            </a:xfrm>
            <a:prstGeom prst="straightConnector1">
              <a:avLst/>
            </a:prstGeom>
            <a:noFill/>
            <a:ln w="12700" cap="flat" cmpd="sng">
              <a:solidFill>
                <a:srgbClr val="BCBCBC">
                  <a:alpha val="29803"/>
                </a:srgbClr>
              </a:solidFill>
              <a:prstDash val="dot"/>
              <a:miter lim="800000"/>
              <a:headEnd type="none" w="sm" len="sm"/>
              <a:tailEnd type="none" w="sm" len="sm"/>
            </a:ln>
          </p:spPr>
        </p:cxnSp>
        <p:cxnSp>
          <p:nvCxnSpPr>
            <p:cNvPr id="380" name="Google Shape;380;p2"/>
            <p:cNvCxnSpPr/>
            <p:nvPr/>
          </p:nvCxnSpPr>
          <p:spPr>
            <a:xfrm>
              <a:off x="0" y="3971883"/>
              <a:ext cx="12192000" cy="0"/>
            </a:xfrm>
            <a:prstGeom prst="straightConnector1">
              <a:avLst/>
            </a:prstGeom>
            <a:noFill/>
            <a:ln w="12700" cap="flat" cmpd="sng">
              <a:solidFill>
                <a:srgbClr val="BCBCBC">
                  <a:alpha val="29803"/>
                </a:srgbClr>
              </a:solidFill>
              <a:prstDash val="dot"/>
              <a:miter lim="800000"/>
              <a:headEnd type="none" w="sm" len="sm"/>
              <a:tailEnd type="none" w="sm" len="sm"/>
            </a:ln>
          </p:spPr>
        </p:cxnSp>
        <p:cxnSp>
          <p:nvCxnSpPr>
            <p:cNvPr id="381" name="Google Shape;381;p2"/>
            <p:cNvCxnSpPr/>
            <p:nvPr/>
          </p:nvCxnSpPr>
          <p:spPr>
            <a:xfrm>
              <a:off x="0" y="4514764"/>
              <a:ext cx="12192000" cy="0"/>
            </a:xfrm>
            <a:prstGeom prst="straightConnector1">
              <a:avLst/>
            </a:prstGeom>
            <a:noFill/>
            <a:ln w="12700" cap="flat" cmpd="sng">
              <a:solidFill>
                <a:srgbClr val="BCBCBC">
                  <a:alpha val="29803"/>
                </a:srgbClr>
              </a:solidFill>
              <a:prstDash val="dot"/>
              <a:miter lim="800000"/>
              <a:headEnd type="none" w="sm" len="sm"/>
              <a:tailEnd type="none" w="sm" len="sm"/>
            </a:ln>
          </p:spPr>
        </p:cxnSp>
        <p:cxnSp>
          <p:nvCxnSpPr>
            <p:cNvPr id="382" name="Google Shape;382;p2"/>
            <p:cNvCxnSpPr/>
            <p:nvPr/>
          </p:nvCxnSpPr>
          <p:spPr>
            <a:xfrm>
              <a:off x="0" y="5057645"/>
              <a:ext cx="12192000" cy="0"/>
            </a:xfrm>
            <a:prstGeom prst="straightConnector1">
              <a:avLst/>
            </a:prstGeom>
            <a:noFill/>
            <a:ln w="12700" cap="flat" cmpd="sng">
              <a:solidFill>
                <a:srgbClr val="BCBCBC">
                  <a:alpha val="29803"/>
                </a:srgbClr>
              </a:solidFill>
              <a:prstDash val="dot"/>
              <a:miter lim="800000"/>
              <a:headEnd type="none" w="sm" len="sm"/>
              <a:tailEnd type="none" w="sm" len="sm"/>
            </a:ln>
          </p:spPr>
        </p:cxnSp>
        <p:cxnSp>
          <p:nvCxnSpPr>
            <p:cNvPr id="383" name="Google Shape;383;p2"/>
            <p:cNvCxnSpPr/>
            <p:nvPr/>
          </p:nvCxnSpPr>
          <p:spPr>
            <a:xfrm>
              <a:off x="0" y="5600526"/>
              <a:ext cx="12192000" cy="0"/>
            </a:xfrm>
            <a:prstGeom prst="straightConnector1">
              <a:avLst/>
            </a:prstGeom>
            <a:noFill/>
            <a:ln w="12700" cap="flat" cmpd="sng">
              <a:solidFill>
                <a:srgbClr val="BCBCBC">
                  <a:alpha val="29803"/>
                </a:srgbClr>
              </a:solidFill>
              <a:prstDash val="dot"/>
              <a:miter lim="800000"/>
              <a:headEnd type="none" w="sm" len="sm"/>
              <a:tailEnd type="none" w="sm" len="sm"/>
            </a:ln>
          </p:spPr>
        </p:cxnSp>
        <p:cxnSp>
          <p:nvCxnSpPr>
            <p:cNvPr id="384" name="Google Shape;384;p2"/>
            <p:cNvCxnSpPr/>
            <p:nvPr/>
          </p:nvCxnSpPr>
          <p:spPr>
            <a:xfrm>
              <a:off x="0" y="6857999"/>
              <a:ext cx="12192000" cy="0"/>
            </a:xfrm>
            <a:prstGeom prst="straightConnector1">
              <a:avLst/>
            </a:prstGeom>
            <a:noFill/>
            <a:ln w="12700" cap="flat" cmpd="sng">
              <a:solidFill>
                <a:srgbClr val="BCBCBC">
                  <a:alpha val="29803"/>
                </a:srgbClr>
              </a:solidFill>
              <a:prstDash val="dot"/>
              <a:miter lim="800000"/>
              <a:headEnd type="none" w="sm" len="sm"/>
              <a:tailEnd type="none" w="sm" len="sm"/>
            </a:ln>
          </p:spPr>
        </p:cxnSp>
        <p:cxnSp>
          <p:nvCxnSpPr>
            <p:cNvPr id="385" name="Google Shape;385;p2"/>
            <p:cNvCxnSpPr/>
            <p:nvPr/>
          </p:nvCxnSpPr>
          <p:spPr>
            <a:xfrm>
              <a:off x="16613" y="6143407"/>
              <a:ext cx="12192000" cy="0"/>
            </a:xfrm>
            <a:prstGeom prst="straightConnector1">
              <a:avLst/>
            </a:prstGeom>
            <a:noFill/>
            <a:ln w="12700" cap="flat" cmpd="sng">
              <a:solidFill>
                <a:srgbClr val="BCBCBC">
                  <a:alpha val="29803"/>
                </a:srgbClr>
              </a:solidFill>
              <a:prstDash val="dot"/>
              <a:miter lim="800000"/>
              <a:headEnd type="none" w="sm" len="sm"/>
              <a:tailEnd type="none" w="sm" len="sm"/>
            </a:ln>
          </p:spPr>
        </p:cxnSp>
        <p:cxnSp>
          <p:nvCxnSpPr>
            <p:cNvPr id="386" name="Google Shape;386;p2"/>
            <p:cNvCxnSpPr/>
            <p:nvPr/>
          </p:nvCxnSpPr>
          <p:spPr>
            <a:xfrm>
              <a:off x="684225" y="171716"/>
              <a:ext cx="0" cy="6511464"/>
            </a:xfrm>
            <a:prstGeom prst="straightConnector1">
              <a:avLst/>
            </a:prstGeom>
            <a:noFill/>
            <a:ln w="12700" cap="flat" cmpd="sng">
              <a:solidFill>
                <a:srgbClr val="BCBCBC">
                  <a:alpha val="29803"/>
                </a:srgbClr>
              </a:solidFill>
              <a:prstDash val="dot"/>
              <a:miter lim="800000"/>
              <a:headEnd type="none" w="sm" len="sm"/>
              <a:tailEnd type="none" w="sm" len="sm"/>
            </a:ln>
          </p:spPr>
        </p:cxnSp>
        <p:cxnSp>
          <p:nvCxnSpPr>
            <p:cNvPr id="387" name="Google Shape;387;p2"/>
            <p:cNvCxnSpPr/>
            <p:nvPr/>
          </p:nvCxnSpPr>
          <p:spPr>
            <a:xfrm>
              <a:off x="11508412" y="173267"/>
              <a:ext cx="0" cy="6511464"/>
            </a:xfrm>
            <a:prstGeom prst="straightConnector1">
              <a:avLst/>
            </a:prstGeom>
            <a:noFill/>
            <a:ln w="12700" cap="flat" cmpd="sng">
              <a:solidFill>
                <a:srgbClr val="BCBCBC">
                  <a:alpha val="29803"/>
                </a:srgbClr>
              </a:solidFill>
              <a:prstDash val="dot"/>
              <a:miter lim="800000"/>
              <a:headEnd type="none" w="sm" len="sm"/>
              <a:tailEnd type="none" w="sm" len="sm"/>
            </a:ln>
          </p:spPr>
        </p:cxnSp>
      </p:grpSp>
      <p:sp>
        <p:nvSpPr>
          <p:cNvPr id="388" name="Google Shape;388;p2"/>
          <p:cNvSpPr/>
          <p:nvPr/>
        </p:nvSpPr>
        <p:spPr>
          <a:xfrm rot="-2700000">
            <a:off x="6297339" y="-292624"/>
            <a:ext cx="568289" cy="568289"/>
          </a:xfrm>
          <a:prstGeom prst="rtTriangle">
            <a:avLst/>
          </a:prstGeom>
          <a:solidFill>
            <a:schemeClr val="accent1">
              <a:alpha val="4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389" name="Google Shape;389;p2"/>
          <p:cNvSpPr txBox="1">
            <a:spLocks noGrp="1"/>
          </p:cNvSpPr>
          <p:nvPr>
            <p:ph type="title"/>
          </p:nvPr>
        </p:nvSpPr>
        <p:spPr>
          <a:xfrm>
            <a:off x="5984031" y="193476"/>
            <a:ext cx="5326569" cy="1008036"/>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rgbClr val="00B0F0"/>
              </a:buClr>
              <a:buSzPts val="6000"/>
              <a:buFont typeface="Arial"/>
              <a:buNone/>
            </a:pPr>
            <a:r>
              <a:rPr lang="en-US" sz="6000">
                <a:solidFill>
                  <a:srgbClr val="00B0F0"/>
                </a:solidFill>
                <a:latin typeface="Arial"/>
                <a:ea typeface="Arial"/>
                <a:cs typeface="Arial"/>
                <a:sym typeface="Arial"/>
              </a:rPr>
              <a:t>GIỚI THIỆU</a:t>
            </a:r>
            <a:endParaRPr/>
          </a:p>
        </p:txBody>
      </p:sp>
      <p:sp>
        <p:nvSpPr>
          <p:cNvPr id="390" name="Google Shape;390;p2"/>
          <p:cNvSpPr txBox="1">
            <a:spLocks noGrp="1"/>
          </p:cNvSpPr>
          <p:nvPr>
            <p:ph type="body" idx="1"/>
          </p:nvPr>
        </p:nvSpPr>
        <p:spPr>
          <a:xfrm>
            <a:off x="6047425" y="1124923"/>
            <a:ext cx="5455800" cy="1845300"/>
          </a:xfrm>
          <a:prstGeom prst="rect">
            <a:avLst/>
          </a:prstGeom>
          <a:noFill/>
          <a:ln>
            <a:noFill/>
          </a:ln>
        </p:spPr>
        <p:txBody>
          <a:bodyPr spcFirstLastPara="1" wrap="square" lIns="91425" tIns="45700" rIns="91425" bIns="45700" anchor="t" anchorCtr="0">
            <a:normAutofit/>
          </a:bodyPr>
          <a:lstStyle/>
          <a:p>
            <a:pPr marL="228600" lvl="0" indent="-235743" algn="l" rtl="0">
              <a:lnSpc>
                <a:spcPct val="110000"/>
              </a:lnSpc>
              <a:spcBef>
                <a:spcPts val="0"/>
              </a:spcBef>
              <a:spcAft>
                <a:spcPts val="0"/>
              </a:spcAft>
              <a:buSzPts val="1500"/>
              <a:buChar char="▪"/>
            </a:pPr>
            <a:r>
              <a:rPr lang="en-US" b="1"/>
              <a:t>Công ty TNHH MVT BlendThree thành lập ngày 29/11/2019 với mục tiêu cung cấp cho khách hàng những sản phẩm, dịch vụ và giải pháp CNTT đáng tin cậy và hiệu quả cao nhất.</a:t>
            </a:r>
            <a:endParaRPr/>
          </a:p>
        </p:txBody>
      </p:sp>
      <p:pic>
        <p:nvPicPr>
          <p:cNvPr id="391" name="Google Shape;391;p2"/>
          <p:cNvPicPr preferRelativeResize="0"/>
          <p:nvPr/>
        </p:nvPicPr>
        <p:blipFill rotWithShape="1">
          <a:blip r:embed="rId3">
            <a:alphaModFix/>
          </a:blip>
          <a:srcRect l="5564" r="29338" b="-1"/>
          <a:stretch/>
        </p:blipFill>
        <p:spPr>
          <a:xfrm>
            <a:off x="1" y="10"/>
            <a:ext cx="5854890" cy="6857990"/>
          </a:xfrm>
          <a:custGeom>
            <a:avLst/>
            <a:gdLst/>
            <a:ahLst/>
            <a:cxnLst/>
            <a:rect l="l" t="t" r="r" b="b"/>
            <a:pathLst>
              <a:path w="6036633" h="6858000" extrusionOk="0">
                <a:moveTo>
                  <a:pt x="0" y="0"/>
                </a:moveTo>
                <a:lnTo>
                  <a:pt x="5782584" y="0"/>
                </a:lnTo>
                <a:lnTo>
                  <a:pt x="5847735" y="280891"/>
                </a:lnTo>
                <a:cubicBezTo>
                  <a:pt x="6512611" y="3337011"/>
                  <a:pt x="5215360" y="3533975"/>
                  <a:pt x="5130974" y="6590095"/>
                </a:cubicBezTo>
                <a:lnTo>
                  <a:pt x="5127340" y="6858000"/>
                </a:lnTo>
                <a:lnTo>
                  <a:pt x="0" y="6858000"/>
                </a:lnTo>
                <a:close/>
              </a:path>
            </a:pathLst>
          </a:custGeom>
          <a:noFill/>
          <a:ln>
            <a:noFill/>
          </a:ln>
        </p:spPr>
      </p:pic>
      <p:sp>
        <p:nvSpPr>
          <p:cNvPr id="392" name="Google Shape;392;p2"/>
          <p:cNvSpPr txBox="1"/>
          <p:nvPr/>
        </p:nvSpPr>
        <p:spPr>
          <a:xfrm>
            <a:off x="5984025" y="3054150"/>
            <a:ext cx="1650000" cy="469800"/>
          </a:xfrm>
          <a:prstGeom prst="rect">
            <a:avLst/>
          </a:prstGeom>
          <a:noFill/>
          <a:ln>
            <a:noFill/>
          </a:ln>
        </p:spPr>
        <p:txBody>
          <a:bodyPr spcFirstLastPara="1" wrap="square" lIns="91425" tIns="45700" rIns="91425" bIns="45700" anchor="b" anchorCtr="0">
            <a:normAutofit/>
          </a:bodyPr>
          <a:lstStyle/>
          <a:p>
            <a:pPr marL="0" marR="0" lvl="0" indent="0" algn="l" rtl="0">
              <a:spcBef>
                <a:spcPts val="0"/>
              </a:spcBef>
              <a:spcAft>
                <a:spcPts val="0"/>
              </a:spcAft>
              <a:buNone/>
            </a:pPr>
            <a:r>
              <a:rPr lang="en-US" sz="2400" b="1" i="0" u="none" strike="noStrike" cap="none">
                <a:solidFill>
                  <a:schemeClr val="dk2"/>
                </a:solidFill>
                <a:latin typeface="Arial"/>
                <a:ea typeface="Arial"/>
                <a:cs typeface="Arial"/>
                <a:sym typeface="Arial"/>
              </a:rPr>
              <a:t>Tầm nhìn:</a:t>
            </a:r>
            <a:endParaRPr/>
          </a:p>
        </p:txBody>
      </p:sp>
      <p:sp>
        <p:nvSpPr>
          <p:cNvPr id="393" name="Google Shape;393;p2"/>
          <p:cNvSpPr txBox="1"/>
          <p:nvPr/>
        </p:nvSpPr>
        <p:spPr>
          <a:xfrm>
            <a:off x="6047430" y="3523953"/>
            <a:ext cx="5910300" cy="2811300"/>
          </a:xfrm>
          <a:prstGeom prst="rect">
            <a:avLst/>
          </a:prstGeom>
          <a:noFill/>
          <a:ln>
            <a:noFill/>
          </a:ln>
        </p:spPr>
        <p:txBody>
          <a:bodyPr spcFirstLastPara="1" wrap="square" lIns="91425" tIns="45700" rIns="91425" bIns="45700" anchor="t" anchorCtr="0">
            <a:normAutofit/>
          </a:bodyPr>
          <a:lstStyle/>
          <a:p>
            <a:pPr marL="0" marR="0" lvl="0" indent="0" algn="l" rtl="0">
              <a:lnSpc>
                <a:spcPct val="110000"/>
              </a:lnSpc>
              <a:spcBef>
                <a:spcPts val="0"/>
              </a:spcBef>
              <a:spcAft>
                <a:spcPts val="0"/>
              </a:spcAft>
              <a:buClr>
                <a:srgbClr val="8E85A6"/>
              </a:buClr>
              <a:buSzPts val="1350"/>
              <a:buFont typeface="Noto Sans Symbols"/>
              <a:buChar char="▪"/>
            </a:pPr>
            <a:r>
              <a:rPr lang="en-US" sz="1800" b="0" i="0" u="none" strike="noStrike" cap="none">
                <a:solidFill>
                  <a:schemeClr val="dk2"/>
                </a:solidFill>
                <a:latin typeface="Arial"/>
                <a:ea typeface="Arial"/>
                <a:cs typeface="Arial"/>
                <a:sym typeface="Arial"/>
              </a:rPr>
              <a:t>Ngay từ ngày đầu hoạt động, BlendThree đã xác định tầm nhìn là trở thành Công ty cung cấp và gia công phần mềm, dịch vụ công nghệ thông tin hàng đầu tại Việt Nam với khách hàng mục tiêu là các cơ quan, tổ chức, đơn vị hành chính nhà nước và các cơ quan doanh nghiệp. BlendThree phấn đấu tạo nên một thương hiệu phần mềm Việt, thể hiện tầm vóc, trí tuệ và niềm tự hào Việt Nam nhằm đóng góp cho sự phát triển của đất nước.</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665"/>
        <p:cNvGrpSpPr/>
        <p:nvPr/>
      </p:nvGrpSpPr>
      <p:grpSpPr>
        <a:xfrm>
          <a:off x="0" y="0"/>
          <a:ext cx="0" cy="0"/>
          <a:chOff x="0" y="0"/>
          <a:chExt cx="0" cy="0"/>
        </a:xfrm>
      </p:grpSpPr>
      <p:sp>
        <p:nvSpPr>
          <p:cNvPr id="666" name="Google Shape;666;g15b05dcc99a_1_47"/>
          <p:cNvSpPr txBox="1">
            <a:spLocks noGrp="1"/>
          </p:cNvSpPr>
          <p:nvPr>
            <p:ph type="ctrTitle"/>
          </p:nvPr>
        </p:nvSpPr>
        <p:spPr>
          <a:xfrm>
            <a:off x="691075" y="722902"/>
            <a:ext cx="10495800" cy="933600"/>
          </a:xfrm>
          <a:prstGeom prst="rect">
            <a:avLst/>
          </a:prstGeom>
        </p:spPr>
        <p:txBody>
          <a:bodyPr spcFirstLastPara="1" wrap="square" lIns="91425" tIns="45700" rIns="91425" bIns="45700" anchor="b" anchorCtr="0">
            <a:normAutofit/>
          </a:bodyPr>
          <a:lstStyle/>
          <a:p>
            <a:pPr marL="0" lvl="0" indent="0" algn="l" rtl="0">
              <a:spcBef>
                <a:spcPts val="0"/>
              </a:spcBef>
              <a:spcAft>
                <a:spcPts val="0"/>
              </a:spcAft>
              <a:buNone/>
            </a:pPr>
            <a:r>
              <a:rPr lang="en-US" sz="3600"/>
              <a:t>PHÒNG TÀI CHÍNH KẾ TOÁN</a:t>
            </a:r>
            <a:endParaRPr sz="3600"/>
          </a:p>
        </p:txBody>
      </p:sp>
      <p:sp>
        <p:nvSpPr>
          <p:cNvPr id="667" name="Google Shape;667;g15b05dcc99a_1_47"/>
          <p:cNvSpPr txBox="1">
            <a:spLocks noGrp="1"/>
          </p:cNvSpPr>
          <p:nvPr>
            <p:ph type="subTitle" idx="1"/>
          </p:nvPr>
        </p:nvSpPr>
        <p:spPr>
          <a:xfrm>
            <a:off x="691075" y="1932450"/>
            <a:ext cx="11136000" cy="4170000"/>
          </a:xfrm>
          <a:prstGeom prst="rect">
            <a:avLst/>
          </a:prstGeom>
        </p:spPr>
        <p:txBody>
          <a:bodyPr spcFirstLastPara="1" wrap="square" lIns="91425" tIns="45700" rIns="91425" bIns="45700" anchor="t" anchorCtr="0">
            <a:noAutofit/>
          </a:bodyPr>
          <a:lstStyle/>
          <a:p>
            <a:pPr marL="457200" lvl="0" indent="-349250" algn="l" rtl="0">
              <a:lnSpc>
                <a:spcPct val="140000"/>
              </a:lnSpc>
              <a:spcBef>
                <a:spcPts val="0"/>
              </a:spcBef>
              <a:spcAft>
                <a:spcPts val="0"/>
              </a:spcAft>
              <a:buClr>
                <a:schemeClr val="dk1"/>
              </a:buClr>
              <a:buSzPts val="1900"/>
              <a:buFont typeface="Arial"/>
              <a:buChar char="-"/>
            </a:pPr>
            <a:r>
              <a:rPr lang="en-US" sz="1900">
                <a:solidFill>
                  <a:schemeClr val="dk1"/>
                </a:solidFill>
                <a:highlight>
                  <a:srgbClr val="FFFFFF"/>
                </a:highlight>
              </a:rPr>
              <a:t>Ghi chép, tính toán, và báo cáo tình hình hiện có. Ghi chép tình hình luân chuyển và sử dụng tài sản, tiền vốn. Ghi chép lại toàn bộ quá trình sử dụng vốn của công ty.</a:t>
            </a:r>
            <a:endParaRPr sz="1900">
              <a:solidFill>
                <a:schemeClr val="dk1"/>
              </a:solidFill>
              <a:highlight>
                <a:srgbClr val="FFFFFF"/>
              </a:highlight>
            </a:endParaRPr>
          </a:p>
          <a:p>
            <a:pPr marL="457200" lvl="0" indent="-349250" algn="l" rtl="0">
              <a:lnSpc>
                <a:spcPct val="140000"/>
              </a:lnSpc>
              <a:spcBef>
                <a:spcPts val="0"/>
              </a:spcBef>
              <a:spcAft>
                <a:spcPts val="0"/>
              </a:spcAft>
              <a:buClr>
                <a:schemeClr val="dk1"/>
              </a:buClr>
              <a:buSzPts val="1900"/>
              <a:buFont typeface="Arial"/>
              <a:buChar char="-"/>
            </a:pPr>
            <a:r>
              <a:rPr lang="en-US" sz="1900">
                <a:solidFill>
                  <a:schemeClr val="dk1"/>
                </a:solidFill>
                <a:highlight>
                  <a:srgbClr val="FFFFFF"/>
                </a:highlight>
              </a:rPr>
              <a:t>Kiểm tra tình hình thực hiện kế hoạch sản xuất kinh doanh. Kiểm tra kế hoạch thu chi tài chính. Kiểm tra việc giữ gìn và sử dụng tài sản, vật tư, tiền vốn.</a:t>
            </a:r>
            <a:endParaRPr sz="1900">
              <a:solidFill>
                <a:schemeClr val="dk1"/>
              </a:solidFill>
              <a:highlight>
                <a:srgbClr val="FFFFFF"/>
              </a:highlight>
            </a:endParaRPr>
          </a:p>
          <a:p>
            <a:pPr marL="457200" lvl="0" indent="-349250" algn="l" rtl="0">
              <a:lnSpc>
                <a:spcPct val="140000"/>
              </a:lnSpc>
              <a:spcBef>
                <a:spcPts val="0"/>
              </a:spcBef>
              <a:spcAft>
                <a:spcPts val="0"/>
              </a:spcAft>
              <a:buClr>
                <a:schemeClr val="dk1"/>
              </a:buClr>
              <a:buSzPts val="1900"/>
              <a:buFont typeface="Arial"/>
              <a:buChar char="-"/>
            </a:pPr>
            <a:r>
              <a:rPr lang="en-US" sz="1900">
                <a:solidFill>
                  <a:schemeClr val="dk1"/>
                </a:solidFill>
                <a:highlight>
                  <a:srgbClr val="FFFFFF"/>
                </a:highlight>
              </a:rPr>
              <a:t>Phát hiện kịp thời những hiện tượng lãng phí. Ngăn ngừa những vi phạm chế độ, quy định của Công ty.</a:t>
            </a:r>
            <a:endParaRPr sz="1900">
              <a:solidFill>
                <a:schemeClr val="dk1"/>
              </a:solidFill>
              <a:highlight>
                <a:srgbClr val="FFFFFF"/>
              </a:highlight>
            </a:endParaRPr>
          </a:p>
          <a:p>
            <a:pPr marL="457200" lvl="0" indent="-349250" algn="l" rtl="0">
              <a:lnSpc>
                <a:spcPct val="140000"/>
              </a:lnSpc>
              <a:spcBef>
                <a:spcPts val="0"/>
              </a:spcBef>
              <a:spcAft>
                <a:spcPts val="0"/>
              </a:spcAft>
              <a:buClr>
                <a:schemeClr val="dk1"/>
              </a:buClr>
              <a:buSzPts val="1900"/>
              <a:buFont typeface="Arial"/>
              <a:buChar char="-"/>
            </a:pPr>
            <a:r>
              <a:rPr lang="en-US" sz="1900">
                <a:solidFill>
                  <a:schemeClr val="dk1"/>
                </a:solidFill>
                <a:highlight>
                  <a:srgbClr val="FFFFFF"/>
                </a:highlight>
              </a:rPr>
              <a:t>Phổ biến chính sách, chế độ quản lý của nhà nước với các bộ phận liên quan khi cần thiết.</a:t>
            </a:r>
            <a:endParaRPr sz="1900">
              <a:solidFill>
                <a:schemeClr val="dk1"/>
              </a:solidFill>
              <a:highlight>
                <a:srgbClr val="FFFFFF"/>
              </a:highlight>
            </a:endParaRPr>
          </a:p>
          <a:p>
            <a:pPr marL="457200" lvl="0" indent="-349250" algn="l" rtl="0">
              <a:lnSpc>
                <a:spcPct val="140000"/>
              </a:lnSpc>
              <a:spcBef>
                <a:spcPts val="0"/>
              </a:spcBef>
              <a:spcAft>
                <a:spcPts val="0"/>
              </a:spcAft>
              <a:buClr>
                <a:schemeClr val="dk1"/>
              </a:buClr>
              <a:buSzPts val="1900"/>
              <a:buFont typeface="Arial"/>
              <a:buChar char="-"/>
            </a:pPr>
            <a:r>
              <a:rPr lang="en-US" sz="1900">
                <a:solidFill>
                  <a:schemeClr val="dk1"/>
                </a:solidFill>
                <a:highlight>
                  <a:srgbClr val="FFFFFF"/>
                </a:highlight>
              </a:rPr>
              <a:t>Cung cấp các số liệu, tài liệu cho việc điều hành hoạt động sản xuất kinh doanh. Kiểm tra, phân tích hoạt động kinh tế tài chính, phục vụ công tác lập và theo dõi kế hoạch. Cung cấp số liệu báo cáo cho các cơ quan theo chế độ kế toán hiện hành.</a:t>
            </a:r>
            <a:endParaRPr sz="31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671"/>
        <p:cNvGrpSpPr/>
        <p:nvPr/>
      </p:nvGrpSpPr>
      <p:grpSpPr>
        <a:xfrm>
          <a:off x="0" y="0"/>
          <a:ext cx="0" cy="0"/>
          <a:chOff x="0" y="0"/>
          <a:chExt cx="0" cy="0"/>
        </a:xfrm>
      </p:grpSpPr>
      <p:sp>
        <p:nvSpPr>
          <p:cNvPr id="672" name="Google Shape;672;g15b05dcc99a_1_57"/>
          <p:cNvSpPr txBox="1">
            <a:spLocks noGrp="1"/>
          </p:cNvSpPr>
          <p:nvPr>
            <p:ph type="ctrTitle"/>
          </p:nvPr>
        </p:nvSpPr>
        <p:spPr>
          <a:xfrm>
            <a:off x="691075" y="722902"/>
            <a:ext cx="10495800" cy="889800"/>
          </a:xfrm>
          <a:prstGeom prst="rect">
            <a:avLst/>
          </a:prstGeom>
        </p:spPr>
        <p:txBody>
          <a:bodyPr spcFirstLastPara="1" wrap="square" lIns="91425" tIns="45700" rIns="91425" bIns="45700" anchor="b" anchorCtr="0">
            <a:normAutofit/>
          </a:bodyPr>
          <a:lstStyle/>
          <a:p>
            <a:pPr marL="0" lvl="0" indent="0" algn="l" rtl="0">
              <a:spcBef>
                <a:spcPts val="0"/>
              </a:spcBef>
              <a:spcAft>
                <a:spcPts val="0"/>
              </a:spcAft>
              <a:buNone/>
            </a:pPr>
            <a:r>
              <a:rPr lang="en-US" sz="3600"/>
              <a:t>PHÒNG KIỂM THỬ, TRIỂN KHAI</a:t>
            </a:r>
            <a:endParaRPr sz="3600"/>
          </a:p>
        </p:txBody>
      </p:sp>
      <p:sp>
        <p:nvSpPr>
          <p:cNvPr id="673" name="Google Shape;673;g15b05dcc99a_1_57"/>
          <p:cNvSpPr txBox="1">
            <a:spLocks noGrp="1"/>
          </p:cNvSpPr>
          <p:nvPr>
            <p:ph type="subTitle" idx="1"/>
          </p:nvPr>
        </p:nvSpPr>
        <p:spPr>
          <a:xfrm>
            <a:off x="691075" y="1903377"/>
            <a:ext cx="10495800" cy="3806700"/>
          </a:xfrm>
          <a:prstGeom prst="rect">
            <a:avLst/>
          </a:prstGeom>
        </p:spPr>
        <p:txBody>
          <a:bodyPr spcFirstLastPara="1" wrap="square" lIns="91425" tIns="45700" rIns="91425" bIns="45700" anchor="t" anchorCtr="0">
            <a:noAutofit/>
          </a:bodyPr>
          <a:lstStyle/>
          <a:p>
            <a:pPr marL="457200" lvl="0" indent="-387350" algn="l" rtl="0">
              <a:spcBef>
                <a:spcPts val="1500"/>
              </a:spcBef>
              <a:spcAft>
                <a:spcPts val="0"/>
              </a:spcAft>
              <a:buClr>
                <a:schemeClr val="dk1"/>
              </a:buClr>
              <a:buSzPts val="2500"/>
              <a:buChar char="-"/>
            </a:pPr>
            <a:r>
              <a:rPr lang="en-US" sz="2500">
                <a:solidFill>
                  <a:schemeClr val="dk1"/>
                </a:solidFill>
                <a:highlight>
                  <a:schemeClr val="lt1"/>
                </a:highlight>
                <a:latin typeface="Roboto"/>
                <a:ea typeface="Roboto"/>
                <a:cs typeface="Roboto"/>
                <a:sym typeface="Roboto"/>
              </a:rPr>
              <a:t>Theo dõi, kiểm tra và giám sát quá trình thực hiện dự án, đảm bảo vấn đề kỹ thuật, tiến độ, thiết bị… trong dự án.</a:t>
            </a:r>
            <a:endParaRPr sz="2500">
              <a:solidFill>
                <a:schemeClr val="dk1"/>
              </a:solidFill>
              <a:highlight>
                <a:schemeClr val="lt1"/>
              </a:highlight>
              <a:latin typeface="Roboto"/>
              <a:ea typeface="Roboto"/>
              <a:cs typeface="Roboto"/>
              <a:sym typeface="Roboto"/>
            </a:endParaRPr>
          </a:p>
          <a:p>
            <a:pPr marL="457200" lvl="0" indent="-387350" algn="l" rtl="0">
              <a:spcBef>
                <a:spcPts val="0"/>
              </a:spcBef>
              <a:spcAft>
                <a:spcPts val="0"/>
              </a:spcAft>
              <a:buClr>
                <a:schemeClr val="dk1"/>
              </a:buClr>
              <a:buSzPts val="2500"/>
              <a:buFont typeface="Roboto"/>
              <a:buChar char="-"/>
            </a:pPr>
            <a:r>
              <a:rPr lang="en-US" sz="2500">
                <a:solidFill>
                  <a:schemeClr val="dk1"/>
                </a:solidFill>
                <a:highlight>
                  <a:srgbClr val="FFFFFF"/>
                </a:highlight>
                <a:latin typeface="Roboto"/>
                <a:ea typeface="Roboto"/>
                <a:cs typeface="Roboto"/>
                <a:sym typeface="Roboto"/>
              </a:rPr>
              <a:t>Kiểm thử phần mềm giúp nhanh chóng phát hiện các lỗi của phần mềm, giúp giảm chi phí sửa chữa.</a:t>
            </a:r>
            <a:endParaRPr sz="2500">
              <a:solidFill>
                <a:schemeClr val="dk1"/>
              </a:solidFill>
              <a:highlight>
                <a:srgbClr val="FFFFFF"/>
              </a:highlight>
              <a:latin typeface="Roboto"/>
              <a:ea typeface="Roboto"/>
              <a:cs typeface="Roboto"/>
              <a:sym typeface="Roboto"/>
            </a:endParaRPr>
          </a:p>
          <a:p>
            <a:pPr marL="457200" lvl="0" indent="-387350" algn="l" rtl="0">
              <a:spcBef>
                <a:spcPts val="0"/>
              </a:spcBef>
              <a:spcAft>
                <a:spcPts val="0"/>
              </a:spcAft>
              <a:buClr>
                <a:schemeClr val="dk1"/>
              </a:buClr>
              <a:buSzPts val="2500"/>
              <a:buFont typeface="Roboto"/>
              <a:buChar char="-"/>
            </a:pPr>
            <a:r>
              <a:rPr lang="en-US" sz="2500">
                <a:solidFill>
                  <a:schemeClr val="dk1"/>
                </a:solidFill>
                <a:highlight>
                  <a:srgbClr val="FFFFFF"/>
                </a:highlight>
                <a:latin typeface="Roboto"/>
                <a:ea typeface="Roboto"/>
                <a:cs typeface="Roboto"/>
                <a:sym typeface="Roboto"/>
              </a:rPr>
              <a:t>Đảm bảo sản phẩm đưa đến tay khách hàng phải là một sản phẩm đạt đủ các yêu cầu của khách hàng về hình thức, giao diện, cấu trúc, tính năng,…và đảm bảo không còn bất cứ lỗi nào trên sản phẩm.</a:t>
            </a:r>
            <a:endParaRPr sz="2500">
              <a:solidFill>
                <a:schemeClr val="dk1"/>
              </a:solidFill>
              <a:highlight>
                <a:srgbClr val="FFFFFF"/>
              </a:highlight>
              <a:latin typeface="Roboto"/>
              <a:ea typeface="Roboto"/>
              <a:cs typeface="Roboto"/>
              <a:sym typeface="Roboto"/>
            </a:endParaRPr>
          </a:p>
          <a:p>
            <a:pPr marL="457200" lvl="0" indent="-387350" algn="l" rtl="0">
              <a:spcBef>
                <a:spcPts val="0"/>
              </a:spcBef>
              <a:spcAft>
                <a:spcPts val="0"/>
              </a:spcAft>
              <a:buClr>
                <a:schemeClr val="dk1"/>
              </a:buClr>
              <a:buSzPts val="2500"/>
              <a:buFont typeface="Roboto"/>
              <a:buChar char="-"/>
            </a:pPr>
            <a:r>
              <a:rPr lang="en-US" sz="2500">
                <a:solidFill>
                  <a:schemeClr val="dk1"/>
                </a:solidFill>
                <a:highlight>
                  <a:srgbClr val="FFFFFF"/>
                </a:highlight>
                <a:latin typeface="Roboto"/>
                <a:ea typeface="Roboto"/>
                <a:cs typeface="Roboto"/>
                <a:sym typeface="Roboto"/>
              </a:rPr>
              <a:t>Lập kế hoạch và thực hiện kiểm thử/triển khai.</a:t>
            </a:r>
            <a:endParaRPr sz="2500">
              <a:solidFill>
                <a:schemeClr val="dk1"/>
              </a:solidFill>
              <a:highlight>
                <a:srgbClr val="FFFFFF"/>
              </a:highlight>
              <a:latin typeface="Roboto"/>
              <a:ea typeface="Roboto"/>
              <a:cs typeface="Roboto"/>
              <a:sym typeface="Roboto"/>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677"/>
        <p:cNvGrpSpPr/>
        <p:nvPr/>
      </p:nvGrpSpPr>
      <p:grpSpPr>
        <a:xfrm>
          <a:off x="0" y="0"/>
          <a:ext cx="0" cy="0"/>
          <a:chOff x="0" y="0"/>
          <a:chExt cx="0" cy="0"/>
        </a:xfrm>
      </p:grpSpPr>
      <p:sp>
        <p:nvSpPr>
          <p:cNvPr id="678" name="Google Shape;678;g15b05dcc99a_1_62"/>
          <p:cNvSpPr txBox="1">
            <a:spLocks noGrp="1"/>
          </p:cNvSpPr>
          <p:nvPr>
            <p:ph type="ctrTitle"/>
          </p:nvPr>
        </p:nvSpPr>
        <p:spPr>
          <a:xfrm>
            <a:off x="691078" y="722903"/>
            <a:ext cx="10495800" cy="2460900"/>
          </a:xfrm>
          <a:prstGeom prst="rect">
            <a:avLst/>
          </a:prstGeom>
        </p:spPr>
        <p:txBody>
          <a:bodyPr spcFirstLastPara="1" wrap="square" lIns="91425" tIns="45700" rIns="91425" bIns="45700" anchor="b" anchorCtr="0">
            <a:normAutofit/>
          </a:bodyPr>
          <a:lstStyle/>
          <a:p>
            <a:pPr marL="0" lvl="0" indent="0" algn="l" rtl="0">
              <a:spcBef>
                <a:spcPts val="0"/>
              </a:spcBef>
              <a:spcAft>
                <a:spcPts val="0"/>
              </a:spcAft>
              <a:buNone/>
            </a:pPr>
            <a:r>
              <a:rPr lang="en-US" sz="3600"/>
              <a:t>TRUNG TÂM THIẾT BỊ CNTT</a:t>
            </a:r>
            <a:endParaRPr sz="3600"/>
          </a:p>
        </p:txBody>
      </p:sp>
      <p:sp>
        <p:nvSpPr>
          <p:cNvPr id="679" name="Google Shape;679;g15b05dcc99a_1_62"/>
          <p:cNvSpPr txBox="1">
            <a:spLocks noGrp="1"/>
          </p:cNvSpPr>
          <p:nvPr>
            <p:ph type="subTitle" idx="1"/>
          </p:nvPr>
        </p:nvSpPr>
        <p:spPr>
          <a:xfrm>
            <a:off x="691075" y="3429001"/>
            <a:ext cx="10495800" cy="2946900"/>
          </a:xfrm>
          <a:prstGeom prst="rect">
            <a:avLst/>
          </a:prstGeom>
        </p:spPr>
        <p:txBody>
          <a:bodyPr spcFirstLastPara="1" wrap="square" lIns="91425" tIns="45700" rIns="91425" bIns="45700" anchor="t" anchorCtr="0">
            <a:normAutofit fontScale="77500" lnSpcReduction="10000"/>
          </a:bodyPr>
          <a:lstStyle/>
          <a:p>
            <a:pPr marL="457200" lvl="0" indent="-308610" algn="l" rtl="0">
              <a:spcBef>
                <a:spcPts val="1000"/>
              </a:spcBef>
              <a:spcAft>
                <a:spcPts val="0"/>
              </a:spcAft>
              <a:buSzPct val="75000"/>
              <a:buChar char="●"/>
            </a:pPr>
            <a:r>
              <a:rPr lang="en-US"/>
              <a:t>Lắp đặt, sửa chữa, nâng cấp hệ thống thiết bị máy móc, dây chuyền sản xuất,... theo công nghệ mới tiên tiến, phù hợp nhu cầu của doanh nghiệp.</a:t>
            </a:r>
            <a:endParaRPr/>
          </a:p>
          <a:p>
            <a:pPr marL="457200" lvl="0" indent="-308610" algn="l" rtl="0">
              <a:spcBef>
                <a:spcPts val="0"/>
              </a:spcBef>
              <a:spcAft>
                <a:spcPts val="0"/>
              </a:spcAft>
              <a:buSzPct val="75000"/>
              <a:buChar char="●"/>
            </a:pPr>
            <a:r>
              <a:rPr lang="en-US"/>
              <a:t>Thường xuyên kiểm tra, giám sát, đảm bảo hệ thống máy móc hoạt động ổn định, chính xác và an toàn.</a:t>
            </a:r>
            <a:endParaRPr/>
          </a:p>
          <a:p>
            <a:pPr marL="457200" lvl="0" indent="-308610" algn="l" rtl="0">
              <a:spcBef>
                <a:spcPts val="0"/>
              </a:spcBef>
              <a:spcAft>
                <a:spcPts val="0"/>
              </a:spcAft>
              <a:buSzPct val="75000"/>
              <a:buChar char="●"/>
            </a:pPr>
            <a:r>
              <a:rPr lang="en-US"/>
              <a:t>Theo dõi, bảo trì, sửa chữa, nâng cấp và thay mới hệ thống thiết bị theo định kỳ hoặc hoặc khi có dấu hiệu hư hỏng.</a:t>
            </a:r>
            <a:endParaRPr/>
          </a:p>
          <a:p>
            <a:pPr marL="457200" lvl="0" indent="-308610" algn="l" rtl="0">
              <a:spcBef>
                <a:spcPts val="0"/>
              </a:spcBef>
              <a:spcAft>
                <a:spcPts val="0"/>
              </a:spcAft>
              <a:buSzPct val="75000"/>
              <a:buChar char="●"/>
            </a:pPr>
            <a:r>
              <a:rPr lang="en-US"/>
              <a:t>Giải quyết các vấn đề, sự cố liên quan đến hệ thống kỹ thuật, máy móc, thiết bị.</a:t>
            </a:r>
            <a:endParaRPr/>
          </a:p>
          <a:p>
            <a:pPr marL="457200" lvl="0" indent="-308610" algn="l" rtl="0">
              <a:spcBef>
                <a:spcPts val="0"/>
              </a:spcBef>
              <a:spcAft>
                <a:spcPts val="0"/>
              </a:spcAft>
              <a:buSzPct val="75000"/>
              <a:buChar char="●"/>
            </a:pPr>
            <a:r>
              <a:rPr lang="en-US"/>
              <a:t>Quản lý đội ngũ nhân sự, kỹ thuật viên, kỹ sư, theo dõi đánh giá KPI và performance của nhân sự</a:t>
            </a:r>
            <a:endParaRPr/>
          </a:p>
          <a:p>
            <a:pPr marL="0" lvl="0" indent="0" algn="l" rtl="0">
              <a:spcBef>
                <a:spcPts val="1000"/>
              </a:spcBef>
              <a:spcAft>
                <a:spcPts val="0"/>
              </a:spcAft>
              <a:buNone/>
            </a:pPr>
            <a:endParaRPr/>
          </a:p>
          <a:p>
            <a:pPr marL="0" lvl="0" indent="0" algn="l" rtl="0">
              <a:spcBef>
                <a:spcPts val="1000"/>
              </a:spcBef>
              <a:spcAft>
                <a:spcPts val="0"/>
              </a:spcAft>
              <a:buNone/>
            </a:pP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683"/>
        <p:cNvGrpSpPr/>
        <p:nvPr/>
      </p:nvGrpSpPr>
      <p:grpSpPr>
        <a:xfrm>
          <a:off x="0" y="0"/>
          <a:ext cx="0" cy="0"/>
          <a:chOff x="0" y="0"/>
          <a:chExt cx="0" cy="0"/>
        </a:xfrm>
      </p:grpSpPr>
      <p:sp>
        <p:nvSpPr>
          <p:cNvPr id="684" name="Google Shape;684;g15b05dcc99a_1_67"/>
          <p:cNvSpPr txBox="1">
            <a:spLocks noGrp="1"/>
          </p:cNvSpPr>
          <p:nvPr>
            <p:ph type="ctrTitle"/>
          </p:nvPr>
        </p:nvSpPr>
        <p:spPr>
          <a:xfrm>
            <a:off x="691078" y="722903"/>
            <a:ext cx="10495800" cy="2460900"/>
          </a:xfrm>
          <a:prstGeom prst="rect">
            <a:avLst/>
          </a:prstGeom>
        </p:spPr>
        <p:txBody>
          <a:bodyPr spcFirstLastPara="1" wrap="square" lIns="91425" tIns="45700" rIns="91425" bIns="45700" anchor="b" anchorCtr="0">
            <a:normAutofit/>
          </a:bodyPr>
          <a:lstStyle/>
          <a:p>
            <a:pPr marL="0" lvl="0" indent="0" algn="l" rtl="0">
              <a:spcBef>
                <a:spcPts val="0"/>
              </a:spcBef>
              <a:spcAft>
                <a:spcPts val="0"/>
              </a:spcAft>
              <a:buNone/>
            </a:pPr>
            <a:r>
              <a:rPr lang="en-US" sz="3600"/>
              <a:t>TRUNG TÂM PHÁT TRIỂN PHẦN MỀM</a:t>
            </a:r>
            <a:endParaRPr sz="3600"/>
          </a:p>
        </p:txBody>
      </p:sp>
      <p:sp>
        <p:nvSpPr>
          <p:cNvPr id="685" name="Google Shape;685;g15b05dcc99a_1_67"/>
          <p:cNvSpPr txBox="1">
            <a:spLocks noGrp="1"/>
          </p:cNvSpPr>
          <p:nvPr>
            <p:ph type="subTitle" idx="1"/>
          </p:nvPr>
        </p:nvSpPr>
        <p:spPr>
          <a:xfrm>
            <a:off x="691078" y="3428997"/>
            <a:ext cx="10495800" cy="2306700"/>
          </a:xfrm>
          <a:prstGeom prst="rect">
            <a:avLst/>
          </a:prstGeom>
        </p:spPr>
        <p:txBody>
          <a:bodyPr spcFirstLastPara="1" wrap="square" lIns="91425" tIns="45700" rIns="91425" bIns="45700" anchor="t" anchorCtr="0">
            <a:normAutofit/>
          </a:bodyPr>
          <a:lstStyle/>
          <a:p>
            <a:pPr marL="0" lvl="0" indent="0" algn="l" rtl="0">
              <a:spcBef>
                <a:spcPts val="1000"/>
              </a:spcBef>
              <a:spcAft>
                <a:spcPts val="0"/>
              </a:spcAft>
              <a:buNone/>
            </a:pPr>
            <a:endParaRPr>
              <a:solidFill>
                <a:schemeClr val="dk1"/>
              </a:solidFill>
              <a:highlight>
                <a:srgbClr val="EFEFEF"/>
              </a:highlight>
              <a:latin typeface="Roboto"/>
              <a:ea typeface="Roboto"/>
              <a:cs typeface="Roboto"/>
              <a:sym typeface="Roboto"/>
            </a:endParaRPr>
          </a:p>
          <a:p>
            <a:pPr marL="0" lvl="0" indent="0" algn="l" rtl="0">
              <a:spcBef>
                <a:spcPts val="1000"/>
              </a:spcBef>
              <a:spcAft>
                <a:spcPts val="0"/>
              </a:spcAft>
              <a:buNone/>
            </a:pPr>
            <a:r>
              <a:rPr lang="en-US">
                <a:solidFill>
                  <a:schemeClr val="dk1"/>
                </a:solidFill>
                <a:highlight>
                  <a:srgbClr val="EFEFEF"/>
                </a:highlight>
                <a:latin typeface="Roboto"/>
                <a:ea typeface="Roboto"/>
                <a:cs typeface="Roboto"/>
                <a:sym typeface="Roboto"/>
              </a:rPr>
              <a:t>Cung cấp các dịch vụ, giải pháp CNTT</a:t>
            </a:r>
            <a:endParaRPr>
              <a:solidFill>
                <a:schemeClr val="dk1"/>
              </a:solidFill>
              <a:highlight>
                <a:srgbClr val="EFEFEF"/>
              </a:highlight>
              <a:latin typeface="Roboto"/>
              <a:ea typeface="Roboto"/>
              <a:cs typeface="Roboto"/>
              <a:sym typeface="Roboto"/>
            </a:endParaRPr>
          </a:p>
          <a:p>
            <a:pPr marL="0" lvl="0" indent="0" algn="l" rtl="0">
              <a:spcBef>
                <a:spcPts val="1000"/>
              </a:spcBef>
              <a:spcAft>
                <a:spcPts val="0"/>
              </a:spcAft>
              <a:buNone/>
            </a:pPr>
            <a:r>
              <a:rPr lang="en-US">
                <a:solidFill>
                  <a:schemeClr val="dk1"/>
                </a:solidFill>
                <a:highlight>
                  <a:srgbClr val="EFEFEF"/>
                </a:highlight>
                <a:latin typeface="Roboto"/>
                <a:ea typeface="Roboto"/>
                <a:cs typeface="Roboto"/>
                <a:sym typeface="Roboto"/>
              </a:rPr>
              <a:t>Xây dựng và phát triển phần mềm</a:t>
            </a:r>
            <a:endParaRPr>
              <a:solidFill>
                <a:schemeClr val="dk1"/>
              </a:solidFill>
              <a:highlight>
                <a:srgbClr val="EFEFEF"/>
              </a:highlight>
              <a:latin typeface="Roboto"/>
              <a:ea typeface="Roboto"/>
              <a:cs typeface="Roboto"/>
              <a:sym typeface="Roboto"/>
            </a:endParaRPr>
          </a:p>
          <a:p>
            <a:pPr marL="0" lvl="0" indent="0" algn="l" rtl="0">
              <a:spcBef>
                <a:spcPts val="1000"/>
              </a:spcBef>
              <a:spcAft>
                <a:spcPts val="0"/>
              </a:spcAft>
              <a:buNone/>
            </a:pPr>
            <a:r>
              <a:rPr lang="en-US">
                <a:solidFill>
                  <a:schemeClr val="dk1"/>
                </a:solidFill>
                <a:highlight>
                  <a:srgbClr val="EFEFEF"/>
                </a:highlight>
                <a:latin typeface="Roboto"/>
                <a:ea typeface="Roboto"/>
                <a:cs typeface="Roboto"/>
                <a:sym typeface="Roboto"/>
              </a:rPr>
              <a:t>Chuyển giao công nghệ cho các đơn vị, tổ chức và cá nhân có nhu cầu.</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689"/>
        <p:cNvGrpSpPr/>
        <p:nvPr/>
      </p:nvGrpSpPr>
      <p:grpSpPr>
        <a:xfrm>
          <a:off x="0" y="0"/>
          <a:ext cx="0" cy="0"/>
          <a:chOff x="0" y="0"/>
          <a:chExt cx="0" cy="0"/>
        </a:xfrm>
      </p:grpSpPr>
      <p:sp>
        <p:nvSpPr>
          <p:cNvPr id="690" name="Google Shape;690;g15b05dcc99a_1_52"/>
          <p:cNvSpPr txBox="1">
            <a:spLocks noGrp="1"/>
          </p:cNvSpPr>
          <p:nvPr>
            <p:ph type="ctrTitle"/>
          </p:nvPr>
        </p:nvSpPr>
        <p:spPr>
          <a:xfrm>
            <a:off x="2169750" y="2273025"/>
            <a:ext cx="7852500" cy="1323900"/>
          </a:xfrm>
          <a:prstGeom prst="rect">
            <a:avLst/>
          </a:prstGeom>
        </p:spPr>
        <p:txBody>
          <a:bodyPr spcFirstLastPara="1" wrap="square" lIns="91425" tIns="45700" rIns="91425" bIns="45700" anchor="b" anchorCtr="0">
            <a:normAutofit/>
          </a:bodyPr>
          <a:lstStyle/>
          <a:p>
            <a:pPr marL="0" lvl="0" indent="0" algn="ctr" rtl="0">
              <a:spcBef>
                <a:spcPts val="0"/>
              </a:spcBef>
              <a:spcAft>
                <a:spcPts val="0"/>
              </a:spcAft>
              <a:buNone/>
            </a:pPr>
            <a:r>
              <a:rPr lang="en-US" sz="8000"/>
              <a:t>KIỂM TRA</a:t>
            </a:r>
            <a:endParaRPr sz="800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694"/>
        <p:cNvGrpSpPr/>
        <p:nvPr/>
      </p:nvGrpSpPr>
      <p:grpSpPr>
        <a:xfrm>
          <a:off x="0" y="0"/>
          <a:ext cx="0" cy="0"/>
          <a:chOff x="0" y="0"/>
          <a:chExt cx="0" cy="0"/>
        </a:xfrm>
      </p:grpSpPr>
      <p:sp>
        <p:nvSpPr>
          <p:cNvPr id="695" name="Google Shape;695;g15b05dcc99a_0_85"/>
          <p:cNvSpPr txBox="1">
            <a:spLocks noGrp="1"/>
          </p:cNvSpPr>
          <p:nvPr>
            <p:ph type="ctrTitle"/>
          </p:nvPr>
        </p:nvSpPr>
        <p:spPr>
          <a:xfrm>
            <a:off x="691075" y="722902"/>
            <a:ext cx="10495800" cy="977100"/>
          </a:xfrm>
          <a:prstGeom prst="rect">
            <a:avLst/>
          </a:prstGeom>
        </p:spPr>
        <p:txBody>
          <a:bodyPr spcFirstLastPara="1" wrap="square" lIns="91425" tIns="45700" rIns="91425" bIns="45700" anchor="b" anchorCtr="0">
            <a:normAutofit/>
          </a:bodyPr>
          <a:lstStyle/>
          <a:p>
            <a:pPr marL="0" lvl="0" indent="0" algn="l" rtl="0">
              <a:spcBef>
                <a:spcPts val="0"/>
              </a:spcBef>
              <a:spcAft>
                <a:spcPts val="0"/>
              </a:spcAft>
              <a:buNone/>
            </a:pPr>
            <a:r>
              <a:rPr lang="en-US"/>
              <a:t>MỤC ĐÍCH KIỂM TRA</a:t>
            </a:r>
            <a:endParaRPr/>
          </a:p>
        </p:txBody>
      </p:sp>
      <p:sp>
        <p:nvSpPr>
          <p:cNvPr id="696" name="Google Shape;696;g15b05dcc99a_0_85"/>
          <p:cNvSpPr txBox="1">
            <a:spLocks noGrp="1"/>
          </p:cNvSpPr>
          <p:nvPr>
            <p:ph type="subTitle" idx="1"/>
          </p:nvPr>
        </p:nvSpPr>
        <p:spPr>
          <a:xfrm>
            <a:off x="691075" y="1976028"/>
            <a:ext cx="10495800" cy="4635000"/>
          </a:xfrm>
          <a:prstGeom prst="rect">
            <a:avLst/>
          </a:prstGeom>
        </p:spPr>
        <p:txBody>
          <a:bodyPr spcFirstLastPara="1" wrap="square" lIns="91425" tIns="45700" rIns="91425" bIns="45700" anchor="t" anchorCtr="0">
            <a:noAutofit/>
          </a:bodyPr>
          <a:lstStyle/>
          <a:p>
            <a:pPr marL="457200" lvl="0" indent="-349250" algn="l" rtl="0">
              <a:lnSpc>
                <a:spcPct val="115000"/>
              </a:lnSpc>
              <a:spcBef>
                <a:spcPts val="0"/>
              </a:spcBef>
              <a:spcAft>
                <a:spcPts val="0"/>
              </a:spcAft>
              <a:buClr>
                <a:srgbClr val="555555"/>
              </a:buClr>
              <a:buSzPts val="1900"/>
              <a:buFont typeface="Arial"/>
              <a:buChar char="●"/>
            </a:pPr>
            <a:r>
              <a:rPr lang="en-US" sz="1900">
                <a:solidFill>
                  <a:srgbClr val="555555"/>
                </a:solidFill>
                <a:highlight>
                  <a:srgbClr val="FFFFFF"/>
                </a:highlight>
              </a:rPr>
              <a:t>Bảo đảm kết quả đạt được phù hợp với mục tiêu của tổ chức.</a:t>
            </a:r>
            <a:endParaRPr sz="1900">
              <a:solidFill>
                <a:srgbClr val="555555"/>
              </a:solidFill>
              <a:highlight>
                <a:srgbClr val="FFFFFF"/>
              </a:highlight>
            </a:endParaRPr>
          </a:p>
          <a:p>
            <a:pPr marL="457200" lvl="0" indent="-349250" algn="l" rtl="0">
              <a:lnSpc>
                <a:spcPct val="115000"/>
              </a:lnSpc>
              <a:spcBef>
                <a:spcPts val="0"/>
              </a:spcBef>
              <a:spcAft>
                <a:spcPts val="0"/>
              </a:spcAft>
              <a:buClr>
                <a:srgbClr val="555555"/>
              </a:buClr>
              <a:buSzPts val="1900"/>
              <a:buFont typeface="Arial"/>
              <a:buChar char="●"/>
            </a:pPr>
            <a:r>
              <a:rPr lang="en-US" sz="1900">
                <a:solidFill>
                  <a:srgbClr val="555555"/>
                </a:solidFill>
                <a:highlight>
                  <a:srgbClr val="FFFFFF"/>
                </a:highlight>
              </a:rPr>
              <a:t>Bảo đảm các nguồn lực của tổ chức được sử dụng một cách hữu hiệu.</a:t>
            </a:r>
            <a:endParaRPr sz="1900">
              <a:solidFill>
                <a:srgbClr val="555555"/>
              </a:solidFill>
              <a:highlight>
                <a:srgbClr val="FFFFFF"/>
              </a:highlight>
            </a:endParaRPr>
          </a:p>
          <a:p>
            <a:pPr marL="457200" lvl="0" indent="-349250" algn="l" rtl="0">
              <a:lnSpc>
                <a:spcPct val="115000"/>
              </a:lnSpc>
              <a:spcBef>
                <a:spcPts val="0"/>
              </a:spcBef>
              <a:spcAft>
                <a:spcPts val="0"/>
              </a:spcAft>
              <a:buClr>
                <a:srgbClr val="555555"/>
              </a:buClr>
              <a:buSzPts val="1900"/>
              <a:buFont typeface="Arial"/>
              <a:buChar char="●"/>
            </a:pPr>
            <a:r>
              <a:rPr lang="en-US" sz="1900">
                <a:solidFill>
                  <a:srgbClr val="555555"/>
                </a:solidFill>
                <a:highlight>
                  <a:srgbClr val="FFFFFF"/>
                </a:highlight>
              </a:rPr>
              <a:t>Làm sáng tỏ và đề ra những kết quả mong muốn chính xác hơn theo thứ tự quan trọng</a:t>
            </a:r>
            <a:endParaRPr sz="1900">
              <a:solidFill>
                <a:srgbClr val="555555"/>
              </a:solidFill>
              <a:highlight>
                <a:srgbClr val="FFFFFF"/>
              </a:highlight>
            </a:endParaRPr>
          </a:p>
          <a:p>
            <a:pPr marL="457200" lvl="0" indent="-349250" algn="l" rtl="0">
              <a:lnSpc>
                <a:spcPct val="115000"/>
              </a:lnSpc>
              <a:spcBef>
                <a:spcPts val="0"/>
              </a:spcBef>
              <a:spcAft>
                <a:spcPts val="0"/>
              </a:spcAft>
              <a:buClr>
                <a:srgbClr val="555555"/>
              </a:buClr>
              <a:buSzPts val="1900"/>
              <a:buFont typeface="Arial"/>
              <a:buChar char="●"/>
            </a:pPr>
            <a:r>
              <a:rPr lang="en-US" sz="1900">
                <a:solidFill>
                  <a:srgbClr val="555555"/>
                </a:solidFill>
                <a:highlight>
                  <a:srgbClr val="FFFFFF"/>
                </a:highlight>
              </a:rPr>
              <a:t>Xác định và dự đoán những chiều hướng chính và những thay đổi cần thiết trong các vấn đề như: Thị trường, sản phẩm, tài nguyên, tiện nghi, cơ sở vật chất...</a:t>
            </a:r>
            <a:endParaRPr sz="1900">
              <a:solidFill>
                <a:srgbClr val="555555"/>
              </a:solidFill>
              <a:highlight>
                <a:srgbClr val="FFFFFF"/>
              </a:highlight>
            </a:endParaRPr>
          </a:p>
          <a:p>
            <a:pPr marL="457200" lvl="0" indent="-349250" algn="l" rtl="0">
              <a:lnSpc>
                <a:spcPct val="115000"/>
              </a:lnSpc>
              <a:spcBef>
                <a:spcPts val="0"/>
              </a:spcBef>
              <a:spcAft>
                <a:spcPts val="0"/>
              </a:spcAft>
              <a:buClr>
                <a:srgbClr val="555555"/>
              </a:buClr>
              <a:buSzPts val="1900"/>
              <a:buFont typeface="Arial"/>
              <a:buChar char="●"/>
            </a:pPr>
            <a:r>
              <a:rPr lang="en-US" sz="1900">
                <a:solidFill>
                  <a:srgbClr val="555555"/>
                </a:solidFill>
                <a:highlight>
                  <a:srgbClr val="FFFFFF"/>
                </a:highlight>
              </a:rPr>
              <a:t>Phát hiện kịp thời những vấn đề và những đơn vị bộ phận chịu trách nhiệm để sửa sai.</a:t>
            </a:r>
            <a:endParaRPr sz="1900">
              <a:solidFill>
                <a:srgbClr val="555555"/>
              </a:solidFill>
              <a:highlight>
                <a:srgbClr val="FFFFFF"/>
              </a:highlight>
            </a:endParaRPr>
          </a:p>
          <a:p>
            <a:pPr marL="457200" lvl="0" indent="-349250" algn="l" rtl="0">
              <a:lnSpc>
                <a:spcPct val="115000"/>
              </a:lnSpc>
              <a:spcBef>
                <a:spcPts val="0"/>
              </a:spcBef>
              <a:spcAft>
                <a:spcPts val="0"/>
              </a:spcAft>
              <a:buClr>
                <a:srgbClr val="555555"/>
              </a:buClr>
              <a:buSzPts val="1900"/>
              <a:buFont typeface="Arial"/>
              <a:buChar char="●"/>
            </a:pPr>
            <a:r>
              <a:rPr lang="en-US" sz="1900">
                <a:solidFill>
                  <a:srgbClr val="555555"/>
                </a:solidFill>
                <a:highlight>
                  <a:srgbClr val="FFFFFF"/>
                </a:highlight>
              </a:rPr>
              <a:t>Làm đơn giản hoá các vấn đề uỷ quyền, chỉ huy, quyền hành và trách nhiệm</a:t>
            </a:r>
            <a:endParaRPr sz="1900">
              <a:solidFill>
                <a:srgbClr val="555555"/>
              </a:solidFill>
              <a:highlight>
                <a:srgbClr val="FFFFFF"/>
              </a:highlight>
            </a:endParaRPr>
          </a:p>
          <a:p>
            <a:pPr marL="457200" lvl="0" indent="-349250" algn="l" rtl="0">
              <a:lnSpc>
                <a:spcPct val="115000"/>
              </a:lnSpc>
              <a:spcBef>
                <a:spcPts val="0"/>
              </a:spcBef>
              <a:spcAft>
                <a:spcPts val="0"/>
              </a:spcAft>
              <a:buClr>
                <a:srgbClr val="555555"/>
              </a:buClr>
              <a:buSzPts val="1900"/>
              <a:buFont typeface="Arial"/>
              <a:buChar char="●"/>
            </a:pPr>
            <a:r>
              <a:rPr lang="en-US" sz="1900">
                <a:solidFill>
                  <a:srgbClr val="555555"/>
                </a:solidFill>
                <a:highlight>
                  <a:srgbClr val="FFFFFF"/>
                </a:highlight>
              </a:rPr>
              <a:t>Phác thảo các tiêu chuẩn tường trình báo cáo để loại bớt những gì ít quan trọng hay không cần thiết.</a:t>
            </a:r>
            <a:endParaRPr sz="1900">
              <a:solidFill>
                <a:srgbClr val="555555"/>
              </a:solidFill>
              <a:highlight>
                <a:srgbClr val="FFFFFF"/>
              </a:highlight>
            </a:endParaRPr>
          </a:p>
          <a:p>
            <a:pPr marL="457200" lvl="0" indent="-349250" algn="l" rtl="0">
              <a:lnSpc>
                <a:spcPct val="115000"/>
              </a:lnSpc>
              <a:spcBef>
                <a:spcPts val="0"/>
              </a:spcBef>
              <a:spcAft>
                <a:spcPts val="0"/>
              </a:spcAft>
              <a:buClr>
                <a:srgbClr val="555555"/>
              </a:buClr>
              <a:buSzPts val="1900"/>
              <a:buFont typeface="Arial"/>
              <a:buChar char="●"/>
            </a:pPr>
            <a:r>
              <a:rPr lang="en-US" sz="1900">
                <a:solidFill>
                  <a:srgbClr val="555555"/>
                </a:solidFill>
                <a:highlight>
                  <a:srgbClr val="FFFFFF"/>
                </a:highlight>
              </a:rPr>
              <a:t>Phổ biến những chỉ dẫn cần thiết một cách lien tục để cải tiến sự hoàn tất công tác tiết kiệm thời gian, công sức của mọi người để gia tăng năng suất và lại lợi nhuân cao.</a:t>
            </a:r>
            <a:endParaRPr sz="1900">
              <a:solidFill>
                <a:srgbClr val="555555"/>
              </a:solidFill>
              <a:highlight>
                <a:srgbClr val="FFFFFF"/>
              </a:highlight>
            </a:endParaRPr>
          </a:p>
          <a:p>
            <a:pPr marL="457200" lvl="0" indent="-349250" algn="l" rtl="0">
              <a:lnSpc>
                <a:spcPct val="115000"/>
              </a:lnSpc>
              <a:spcBef>
                <a:spcPts val="0"/>
              </a:spcBef>
              <a:spcAft>
                <a:spcPts val="0"/>
              </a:spcAft>
              <a:buClr>
                <a:srgbClr val="555555"/>
              </a:buClr>
              <a:buSzPts val="1900"/>
              <a:buFont typeface="Arial"/>
              <a:buChar char="●"/>
            </a:pPr>
            <a:r>
              <a:rPr lang="en-US" sz="1900">
                <a:solidFill>
                  <a:srgbClr val="555555"/>
                </a:solidFill>
                <a:highlight>
                  <a:srgbClr val="FFFFFF"/>
                </a:highlight>
              </a:rPr>
              <a:t>Các điểm kiểm tra thiết yếu là những điểm thường xảy ra thiếu sót, hạn chế và khi xảy ra thì thường có ảnh hưởng lớn tới kết quả hoạt động của doanh nghiệp</a:t>
            </a:r>
            <a:endParaRPr sz="330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700"/>
        <p:cNvGrpSpPr/>
        <p:nvPr/>
      </p:nvGrpSpPr>
      <p:grpSpPr>
        <a:xfrm>
          <a:off x="0" y="0"/>
          <a:ext cx="0" cy="0"/>
          <a:chOff x="0" y="0"/>
          <a:chExt cx="0" cy="0"/>
        </a:xfrm>
      </p:grpSpPr>
      <p:sp>
        <p:nvSpPr>
          <p:cNvPr id="701" name="Google Shape;701;g15b05dcc99a_1_73"/>
          <p:cNvSpPr txBox="1">
            <a:spLocks noGrp="1"/>
          </p:cNvSpPr>
          <p:nvPr>
            <p:ph type="ctrTitle"/>
          </p:nvPr>
        </p:nvSpPr>
        <p:spPr>
          <a:xfrm>
            <a:off x="691078" y="722903"/>
            <a:ext cx="10495800" cy="2460900"/>
          </a:xfrm>
          <a:prstGeom prst="rect">
            <a:avLst/>
          </a:prstGeom>
        </p:spPr>
        <p:txBody>
          <a:bodyPr spcFirstLastPara="1" wrap="square" lIns="91425" tIns="45700" rIns="91425" bIns="45700" anchor="b" anchorCtr="0">
            <a:normAutofit/>
          </a:bodyPr>
          <a:lstStyle/>
          <a:p>
            <a:pPr marL="0" lvl="0" indent="0" algn="l" rtl="0">
              <a:spcBef>
                <a:spcPts val="0"/>
              </a:spcBef>
              <a:spcAft>
                <a:spcPts val="0"/>
              </a:spcAft>
              <a:buNone/>
            </a:pPr>
            <a:r>
              <a:rPr lang="en-US" sz="3600"/>
              <a:t>CÁC HÌNH THỨC KIỂM TRA</a:t>
            </a:r>
            <a:endParaRPr sz="3600"/>
          </a:p>
        </p:txBody>
      </p:sp>
      <p:sp>
        <p:nvSpPr>
          <p:cNvPr id="702" name="Google Shape;702;g15b05dcc99a_1_73"/>
          <p:cNvSpPr txBox="1">
            <a:spLocks noGrp="1"/>
          </p:cNvSpPr>
          <p:nvPr>
            <p:ph type="subTitle" idx="1"/>
          </p:nvPr>
        </p:nvSpPr>
        <p:spPr>
          <a:xfrm>
            <a:off x="691078" y="3455772"/>
            <a:ext cx="10495800" cy="2306700"/>
          </a:xfrm>
          <a:prstGeom prst="rect">
            <a:avLst/>
          </a:prstGeom>
        </p:spPr>
        <p:txBody>
          <a:bodyPr spcFirstLastPara="1" wrap="square" lIns="91425" tIns="45700" rIns="91425" bIns="45700" anchor="t" anchorCtr="0">
            <a:normAutofit fontScale="92500" lnSpcReduction="20000"/>
          </a:bodyPr>
          <a:lstStyle/>
          <a:p>
            <a:pPr marL="457200" lvl="0" indent="0" algn="l" rtl="0">
              <a:spcBef>
                <a:spcPts val="1000"/>
              </a:spcBef>
              <a:spcAft>
                <a:spcPts val="0"/>
              </a:spcAft>
              <a:buNone/>
            </a:pPr>
            <a:r>
              <a:rPr lang="en-US"/>
              <a:t>Kiểm tra sau quá trình thực hiện kế hoạch</a:t>
            </a:r>
            <a:endParaRPr/>
          </a:p>
          <a:p>
            <a:pPr marL="457200" lvl="0" indent="0" algn="l" rtl="0">
              <a:spcBef>
                <a:spcPts val="1000"/>
              </a:spcBef>
              <a:spcAft>
                <a:spcPts val="0"/>
              </a:spcAft>
              <a:buNone/>
            </a:pPr>
            <a:r>
              <a:rPr lang="en-US"/>
              <a:t>Kiểm tra định kì</a:t>
            </a:r>
            <a:endParaRPr/>
          </a:p>
          <a:p>
            <a:pPr marL="457200" lvl="0" indent="0" algn="l" rtl="0">
              <a:spcBef>
                <a:spcPts val="1000"/>
              </a:spcBef>
              <a:spcAft>
                <a:spcPts val="0"/>
              </a:spcAft>
              <a:buNone/>
            </a:pPr>
            <a:r>
              <a:rPr lang="en-US"/>
              <a:t>Kiểm tra tổng thể</a:t>
            </a:r>
            <a:endParaRPr/>
          </a:p>
          <a:p>
            <a:pPr marL="457200" lvl="0" indent="0" algn="l" rtl="0">
              <a:spcBef>
                <a:spcPts val="1000"/>
              </a:spcBef>
              <a:spcAft>
                <a:spcPts val="0"/>
              </a:spcAft>
              <a:buNone/>
            </a:pPr>
            <a:r>
              <a:rPr lang="en-US"/>
              <a:t>Kiểm tra nhân sự</a:t>
            </a:r>
            <a:endParaRPr/>
          </a:p>
          <a:p>
            <a:pPr marL="457200" lvl="0" indent="0" algn="l" rtl="0">
              <a:spcBef>
                <a:spcPts val="1000"/>
              </a:spcBef>
              <a:spcAft>
                <a:spcPts val="0"/>
              </a:spcAft>
              <a:buNone/>
            </a:pPr>
            <a:r>
              <a:rPr lang="en-US"/>
              <a:t>Kiểm tra công tác kế hoạch</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706"/>
        <p:cNvGrpSpPr/>
        <p:nvPr/>
      </p:nvGrpSpPr>
      <p:grpSpPr>
        <a:xfrm>
          <a:off x="0" y="0"/>
          <a:ext cx="0" cy="0"/>
          <a:chOff x="0" y="0"/>
          <a:chExt cx="0" cy="0"/>
        </a:xfrm>
      </p:grpSpPr>
      <p:sp>
        <p:nvSpPr>
          <p:cNvPr id="707" name="Google Shape;707;g15b05dcc99a_0_91"/>
          <p:cNvSpPr txBox="1">
            <a:spLocks noGrp="1"/>
          </p:cNvSpPr>
          <p:nvPr>
            <p:ph type="ctrTitle"/>
          </p:nvPr>
        </p:nvSpPr>
        <p:spPr>
          <a:xfrm>
            <a:off x="691075" y="290600"/>
            <a:ext cx="10495800" cy="726600"/>
          </a:xfrm>
          <a:prstGeom prst="rect">
            <a:avLst/>
          </a:prstGeom>
        </p:spPr>
        <p:txBody>
          <a:bodyPr spcFirstLastPara="1" wrap="square" lIns="91425" tIns="45700" rIns="91425" bIns="45700" anchor="b" anchorCtr="0">
            <a:normAutofit/>
          </a:bodyPr>
          <a:lstStyle/>
          <a:p>
            <a:pPr marL="0" lvl="0" indent="0" algn="l" rtl="0">
              <a:spcBef>
                <a:spcPts val="0"/>
              </a:spcBef>
              <a:spcAft>
                <a:spcPts val="0"/>
              </a:spcAft>
              <a:buNone/>
            </a:pPr>
            <a:r>
              <a:rPr lang="en-US" sz="3600"/>
              <a:t>NỘI DUNG KIỂM TRA</a:t>
            </a:r>
            <a:endParaRPr sz="3600"/>
          </a:p>
        </p:txBody>
      </p:sp>
      <p:sp>
        <p:nvSpPr>
          <p:cNvPr id="708" name="Google Shape;708;g15b05dcc99a_0_91"/>
          <p:cNvSpPr txBox="1">
            <a:spLocks noGrp="1"/>
          </p:cNvSpPr>
          <p:nvPr>
            <p:ph type="subTitle" idx="1"/>
          </p:nvPr>
        </p:nvSpPr>
        <p:spPr>
          <a:xfrm>
            <a:off x="406825" y="1133325"/>
            <a:ext cx="6276900" cy="5216100"/>
          </a:xfrm>
          <a:prstGeom prst="rect">
            <a:avLst/>
          </a:prstGeom>
        </p:spPr>
        <p:txBody>
          <a:bodyPr spcFirstLastPara="1" wrap="square" lIns="91425" tIns="45700" rIns="91425" bIns="45700" anchor="t" anchorCtr="0">
            <a:noAutofit/>
          </a:bodyPr>
          <a:lstStyle/>
          <a:p>
            <a:pPr marL="457200" lvl="0" indent="-349250" algn="l" rtl="0">
              <a:spcBef>
                <a:spcPts val="1000"/>
              </a:spcBef>
              <a:spcAft>
                <a:spcPts val="0"/>
              </a:spcAft>
              <a:buClr>
                <a:schemeClr val="dk1"/>
              </a:buClr>
              <a:buSzPts val="1900"/>
              <a:buFont typeface="Arial"/>
              <a:buChar char="-"/>
            </a:pPr>
            <a:r>
              <a:rPr lang="en-US" sz="1900">
                <a:solidFill>
                  <a:schemeClr val="dk1"/>
                </a:solidFill>
              </a:rPr>
              <a:t>Sản phẩm:</a:t>
            </a:r>
            <a:endParaRPr sz="1900">
              <a:solidFill>
                <a:schemeClr val="dk1"/>
              </a:solidFill>
              <a:highlight>
                <a:srgbClr val="FFFFFF"/>
              </a:highlight>
            </a:endParaRPr>
          </a:p>
          <a:p>
            <a:pPr marL="914400" lvl="0" indent="0" algn="l" rtl="0">
              <a:spcBef>
                <a:spcPts val="1000"/>
              </a:spcBef>
              <a:spcAft>
                <a:spcPts val="0"/>
              </a:spcAft>
              <a:buNone/>
            </a:pPr>
            <a:r>
              <a:rPr lang="en-US" sz="1900">
                <a:solidFill>
                  <a:srgbClr val="333333"/>
                </a:solidFill>
                <a:highlight>
                  <a:srgbClr val="FFFFFF"/>
                </a:highlight>
              </a:rPr>
              <a:t>Chất lượng sản phẩm.</a:t>
            </a:r>
            <a:endParaRPr sz="1900">
              <a:solidFill>
                <a:srgbClr val="333333"/>
              </a:solidFill>
              <a:highlight>
                <a:srgbClr val="FFFFFF"/>
              </a:highlight>
            </a:endParaRPr>
          </a:p>
          <a:p>
            <a:pPr marL="914400" lvl="0" indent="0" algn="l" rtl="0">
              <a:spcBef>
                <a:spcPts val="1000"/>
              </a:spcBef>
              <a:spcAft>
                <a:spcPts val="0"/>
              </a:spcAft>
              <a:buNone/>
            </a:pPr>
            <a:r>
              <a:rPr lang="en-US" sz="1900">
                <a:solidFill>
                  <a:srgbClr val="333333"/>
                </a:solidFill>
                <a:highlight>
                  <a:srgbClr val="FFFFFF"/>
                </a:highlight>
              </a:rPr>
              <a:t>Chi phí khởi chạy sản phẩm.</a:t>
            </a:r>
            <a:endParaRPr sz="1900">
              <a:solidFill>
                <a:srgbClr val="333333"/>
              </a:solidFill>
              <a:highlight>
                <a:srgbClr val="FFFFFF"/>
              </a:highlight>
            </a:endParaRPr>
          </a:p>
          <a:p>
            <a:pPr marL="914400" lvl="0" indent="0" algn="l" rtl="0">
              <a:spcBef>
                <a:spcPts val="1000"/>
              </a:spcBef>
              <a:spcAft>
                <a:spcPts val="0"/>
              </a:spcAft>
              <a:buNone/>
            </a:pPr>
            <a:r>
              <a:rPr lang="en-US" sz="1900">
                <a:solidFill>
                  <a:srgbClr val="333333"/>
                </a:solidFill>
                <a:highlight>
                  <a:srgbClr val="FFFFFF"/>
                </a:highlight>
              </a:rPr>
              <a:t>Mức độ hoàn thành kế hoạch.</a:t>
            </a:r>
            <a:endParaRPr sz="1900">
              <a:solidFill>
                <a:srgbClr val="333333"/>
              </a:solidFill>
              <a:highlight>
                <a:srgbClr val="FFFFFF"/>
              </a:highlight>
            </a:endParaRPr>
          </a:p>
          <a:p>
            <a:pPr marL="457200" lvl="0" indent="-349250" algn="l" rtl="0">
              <a:spcBef>
                <a:spcPts val="1000"/>
              </a:spcBef>
              <a:spcAft>
                <a:spcPts val="0"/>
              </a:spcAft>
              <a:buClr>
                <a:srgbClr val="333333"/>
              </a:buClr>
              <a:buSzPts val="1900"/>
              <a:buFont typeface="Arial"/>
              <a:buChar char="-"/>
            </a:pPr>
            <a:r>
              <a:rPr lang="en-US" sz="1900">
                <a:solidFill>
                  <a:srgbClr val="333333"/>
                </a:solidFill>
                <a:highlight>
                  <a:srgbClr val="FFFFFF"/>
                </a:highlight>
              </a:rPr>
              <a:t>Marketing:</a:t>
            </a:r>
            <a:endParaRPr sz="1900">
              <a:solidFill>
                <a:srgbClr val="333333"/>
              </a:solidFill>
              <a:highlight>
                <a:srgbClr val="FFFFFF"/>
              </a:highlight>
            </a:endParaRPr>
          </a:p>
          <a:p>
            <a:pPr marL="914400" lvl="0" indent="0" algn="l" rtl="0">
              <a:spcBef>
                <a:spcPts val="1000"/>
              </a:spcBef>
              <a:spcAft>
                <a:spcPts val="0"/>
              </a:spcAft>
              <a:buNone/>
            </a:pPr>
            <a:r>
              <a:rPr lang="en-US" sz="1900">
                <a:solidFill>
                  <a:srgbClr val="333333"/>
                </a:solidFill>
                <a:highlight>
                  <a:srgbClr val="FFFFFF"/>
                </a:highlight>
              </a:rPr>
              <a:t>Doanh thu tiêu thụ.</a:t>
            </a:r>
            <a:endParaRPr sz="1900">
              <a:solidFill>
                <a:srgbClr val="333333"/>
              </a:solidFill>
              <a:highlight>
                <a:srgbClr val="FFFFFF"/>
              </a:highlight>
            </a:endParaRPr>
          </a:p>
          <a:p>
            <a:pPr marL="914400" lvl="0" indent="0" algn="l" rtl="0">
              <a:spcBef>
                <a:spcPts val="1000"/>
              </a:spcBef>
              <a:spcAft>
                <a:spcPts val="0"/>
              </a:spcAft>
              <a:buNone/>
            </a:pPr>
            <a:r>
              <a:rPr lang="en-US" sz="1900">
                <a:solidFill>
                  <a:srgbClr val="333333"/>
                </a:solidFill>
                <a:highlight>
                  <a:srgbClr val="FFFFFF"/>
                </a:highlight>
              </a:rPr>
              <a:t>Chi phí bán hàng.</a:t>
            </a:r>
            <a:endParaRPr sz="1900">
              <a:solidFill>
                <a:srgbClr val="333333"/>
              </a:solidFill>
              <a:highlight>
                <a:srgbClr val="FFFFFF"/>
              </a:highlight>
            </a:endParaRPr>
          </a:p>
          <a:p>
            <a:pPr marL="914400" lvl="0" indent="0" algn="l" rtl="0">
              <a:spcBef>
                <a:spcPts val="1000"/>
              </a:spcBef>
              <a:spcAft>
                <a:spcPts val="0"/>
              </a:spcAft>
              <a:buNone/>
            </a:pPr>
            <a:r>
              <a:rPr lang="en-US" sz="1900">
                <a:solidFill>
                  <a:srgbClr val="333333"/>
                </a:solidFill>
                <a:highlight>
                  <a:srgbClr val="FFFFFF"/>
                </a:highlight>
              </a:rPr>
              <a:t>Chi phí quảng cáo.</a:t>
            </a:r>
            <a:endParaRPr sz="1900">
              <a:solidFill>
                <a:srgbClr val="333333"/>
              </a:solidFill>
              <a:highlight>
                <a:srgbClr val="FFFFFF"/>
              </a:highlight>
            </a:endParaRPr>
          </a:p>
          <a:p>
            <a:pPr marL="914400" lvl="0" indent="0" algn="l" rtl="0">
              <a:spcBef>
                <a:spcPts val="1000"/>
              </a:spcBef>
              <a:spcAft>
                <a:spcPts val="0"/>
              </a:spcAft>
              <a:buNone/>
            </a:pPr>
            <a:r>
              <a:rPr lang="en-US" sz="1900">
                <a:solidFill>
                  <a:srgbClr val="333333"/>
                </a:solidFill>
                <a:highlight>
                  <a:srgbClr val="FFFFFF"/>
                </a:highlight>
              </a:rPr>
              <a:t>Mức độ hài lòng của người tiêu dùng.</a:t>
            </a:r>
            <a:endParaRPr sz="1900">
              <a:solidFill>
                <a:srgbClr val="333333"/>
              </a:solidFill>
              <a:highlight>
                <a:srgbClr val="FFFFFF"/>
              </a:highlight>
            </a:endParaRPr>
          </a:p>
          <a:p>
            <a:pPr marL="914400" lvl="0" indent="0" algn="l" rtl="0">
              <a:spcBef>
                <a:spcPts val="1000"/>
              </a:spcBef>
              <a:spcAft>
                <a:spcPts val="0"/>
              </a:spcAft>
              <a:buNone/>
            </a:pPr>
            <a:r>
              <a:rPr lang="en-US" sz="1900">
                <a:solidFill>
                  <a:srgbClr val="333333"/>
                </a:solidFill>
                <a:highlight>
                  <a:srgbClr val="FFFFFF"/>
                </a:highlight>
              </a:rPr>
              <a:t>Kết quả bán hàng của từng nhân viên.</a:t>
            </a:r>
            <a:endParaRPr sz="1900">
              <a:solidFill>
                <a:srgbClr val="333333"/>
              </a:solidFill>
              <a:highlight>
                <a:srgbClr val="FFFFFF"/>
              </a:highlight>
            </a:endParaRPr>
          </a:p>
        </p:txBody>
      </p:sp>
      <p:sp>
        <p:nvSpPr>
          <p:cNvPr id="709" name="Google Shape;709;g15b05dcc99a_0_91"/>
          <p:cNvSpPr txBox="1"/>
          <p:nvPr/>
        </p:nvSpPr>
        <p:spPr>
          <a:xfrm>
            <a:off x="6683650" y="1097100"/>
            <a:ext cx="5187000" cy="4663800"/>
          </a:xfrm>
          <a:prstGeom prst="rect">
            <a:avLst/>
          </a:prstGeom>
          <a:noFill/>
          <a:ln>
            <a:noFill/>
          </a:ln>
        </p:spPr>
        <p:txBody>
          <a:bodyPr spcFirstLastPara="1" wrap="square" lIns="91425" tIns="91425" rIns="91425" bIns="91425" anchor="t" anchorCtr="0">
            <a:spAutoFit/>
          </a:bodyPr>
          <a:lstStyle/>
          <a:p>
            <a:pPr marL="457200" lvl="0" indent="-342900" algn="l" rtl="0">
              <a:lnSpc>
                <a:spcPct val="110000"/>
              </a:lnSpc>
              <a:spcBef>
                <a:spcPts val="1000"/>
              </a:spcBef>
              <a:spcAft>
                <a:spcPts val="0"/>
              </a:spcAft>
              <a:buClr>
                <a:srgbClr val="333333"/>
              </a:buClr>
              <a:buSzPts val="1800"/>
              <a:buFont typeface="Arial"/>
              <a:buChar char="-"/>
            </a:pPr>
            <a:r>
              <a:rPr lang="en-US" sz="1800">
                <a:solidFill>
                  <a:srgbClr val="333333"/>
                </a:solidFill>
                <a:highlight>
                  <a:srgbClr val="FFFFFF"/>
                </a:highlight>
              </a:rPr>
              <a:t>Quản trị nhân sự:</a:t>
            </a:r>
            <a:endParaRPr sz="1800">
              <a:solidFill>
                <a:srgbClr val="333333"/>
              </a:solidFill>
              <a:highlight>
                <a:srgbClr val="FFFFFF"/>
              </a:highlight>
            </a:endParaRPr>
          </a:p>
          <a:p>
            <a:pPr marL="914400" lvl="0" indent="0" algn="l" rtl="0">
              <a:lnSpc>
                <a:spcPct val="110000"/>
              </a:lnSpc>
              <a:spcBef>
                <a:spcPts val="1000"/>
              </a:spcBef>
              <a:spcAft>
                <a:spcPts val="0"/>
              </a:spcAft>
              <a:buClr>
                <a:schemeClr val="dk1"/>
              </a:buClr>
              <a:buSzPts val="1100"/>
              <a:buFont typeface="Arial"/>
              <a:buNone/>
            </a:pPr>
            <a:r>
              <a:rPr lang="en-US" sz="1800">
                <a:solidFill>
                  <a:srgbClr val="333333"/>
                </a:solidFill>
                <a:highlight>
                  <a:srgbClr val="FFFFFF"/>
                </a:highlight>
              </a:rPr>
              <a:t>Năng suất lao động.</a:t>
            </a:r>
            <a:endParaRPr sz="1800">
              <a:solidFill>
                <a:srgbClr val="333333"/>
              </a:solidFill>
              <a:highlight>
                <a:srgbClr val="FFFFFF"/>
              </a:highlight>
            </a:endParaRPr>
          </a:p>
          <a:p>
            <a:pPr marL="914400" lvl="0" indent="0" algn="l" rtl="0">
              <a:lnSpc>
                <a:spcPct val="110000"/>
              </a:lnSpc>
              <a:spcBef>
                <a:spcPts val="1000"/>
              </a:spcBef>
              <a:spcAft>
                <a:spcPts val="0"/>
              </a:spcAft>
              <a:buClr>
                <a:schemeClr val="dk1"/>
              </a:buClr>
              <a:buSzPts val="1100"/>
              <a:buFont typeface="Arial"/>
              <a:buNone/>
            </a:pPr>
            <a:r>
              <a:rPr lang="en-US" sz="1800">
                <a:solidFill>
                  <a:srgbClr val="333333"/>
                </a:solidFill>
                <a:highlight>
                  <a:srgbClr val="FFFFFF"/>
                </a:highlight>
              </a:rPr>
              <a:t>Mối quan hệ giữa những người lao động.</a:t>
            </a:r>
            <a:endParaRPr sz="1800">
              <a:solidFill>
                <a:srgbClr val="333333"/>
              </a:solidFill>
              <a:highlight>
                <a:srgbClr val="FFFFFF"/>
              </a:highlight>
            </a:endParaRPr>
          </a:p>
          <a:p>
            <a:pPr marL="914400" lvl="0" indent="0" algn="l" rtl="0">
              <a:lnSpc>
                <a:spcPct val="110000"/>
              </a:lnSpc>
              <a:spcBef>
                <a:spcPts val="1000"/>
              </a:spcBef>
              <a:spcAft>
                <a:spcPts val="0"/>
              </a:spcAft>
              <a:buClr>
                <a:schemeClr val="dk1"/>
              </a:buClr>
              <a:buSzPts val="1100"/>
              <a:buFont typeface="Arial"/>
              <a:buNone/>
            </a:pPr>
            <a:r>
              <a:rPr lang="en-US" sz="1800">
                <a:solidFill>
                  <a:srgbClr val="333333"/>
                </a:solidFill>
                <a:highlight>
                  <a:srgbClr val="FFFFFF"/>
                </a:highlight>
              </a:rPr>
              <a:t>Những cá nhân tập thể điển hình.</a:t>
            </a:r>
            <a:endParaRPr sz="1800">
              <a:solidFill>
                <a:srgbClr val="333333"/>
              </a:solidFill>
              <a:highlight>
                <a:srgbClr val="FFFFFF"/>
              </a:highlight>
            </a:endParaRPr>
          </a:p>
          <a:p>
            <a:pPr marL="914400" lvl="0" indent="0" algn="l" rtl="0">
              <a:lnSpc>
                <a:spcPct val="110000"/>
              </a:lnSpc>
              <a:spcBef>
                <a:spcPts val="1000"/>
              </a:spcBef>
              <a:spcAft>
                <a:spcPts val="0"/>
              </a:spcAft>
              <a:buClr>
                <a:schemeClr val="dk1"/>
              </a:buClr>
              <a:buSzPts val="1100"/>
              <a:buFont typeface="Arial"/>
              <a:buNone/>
            </a:pPr>
            <a:r>
              <a:rPr lang="en-US" sz="1800">
                <a:solidFill>
                  <a:srgbClr val="333333"/>
                </a:solidFill>
                <a:highlight>
                  <a:srgbClr val="FFFFFF"/>
                </a:highlight>
              </a:rPr>
              <a:t>Phát triển lực lượng quản trị viên.</a:t>
            </a:r>
            <a:endParaRPr sz="1800">
              <a:solidFill>
                <a:srgbClr val="333333"/>
              </a:solidFill>
              <a:highlight>
                <a:srgbClr val="FFFFFF"/>
              </a:highlight>
            </a:endParaRPr>
          </a:p>
          <a:p>
            <a:pPr marL="457200" lvl="0" indent="-342900" algn="l" rtl="0">
              <a:lnSpc>
                <a:spcPct val="110000"/>
              </a:lnSpc>
              <a:spcBef>
                <a:spcPts val="1000"/>
              </a:spcBef>
              <a:spcAft>
                <a:spcPts val="0"/>
              </a:spcAft>
              <a:buClr>
                <a:srgbClr val="333333"/>
              </a:buClr>
              <a:buSzPts val="1800"/>
              <a:buFont typeface="Arial"/>
              <a:buChar char="-"/>
            </a:pPr>
            <a:r>
              <a:rPr lang="en-US" sz="1800">
                <a:solidFill>
                  <a:srgbClr val="333333"/>
                </a:solidFill>
                <a:highlight>
                  <a:srgbClr val="FFFFFF"/>
                </a:highlight>
              </a:rPr>
              <a:t>Tài chính kế toán:</a:t>
            </a:r>
            <a:endParaRPr sz="1800">
              <a:solidFill>
                <a:srgbClr val="333333"/>
              </a:solidFill>
              <a:highlight>
                <a:srgbClr val="FFFFFF"/>
              </a:highlight>
            </a:endParaRPr>
          </a:p>
          <a:p>
            <a:pPr marL="914400" lvl="0" indent="0" algn="l" rtl="0">
              <a:lnSpc>
                <a:spcPct val="110000"/>
              </a:lnSpc>
              <a:spcBef>
                <a:spcPts val="1000"/>
              </a:spcBef>
              <a:spcAft>
                <a:spcPts val="0"/>
              </a:spcAft>
              <a:buClr>
                <a:schemeClr val="dk1"/>
              </a:buClr>
              <a:buSzPts val="1100"/>
              <a:buFont typeface="Arial"/>
              <a:buNone/>
            </a:pPr>
            <a:r>
              <a:rPr lang="en-US" sz="1800">
                <a:solidFill>
                  <a:srgbClr val="333333"/>
                </a:solidFill>
                <a:highlight>
                  <a:srgbClr val="FFFFFF"/>
                </a:highlight>
              </a:rPr>
              <a:t>Tài sản của doanh nghiệp.</a:t>
            </a:r>
            <a:endParaRPr sz="1800">
              <a:solidFill>
                <a:srgbClr val="333333"/>
              </a:solidFill>
              <a:highlight>
                <a:srgbClr val="FFFFFF"/>
              </a:highlight>
            </a:endParaRPr>
          </a:p>
          <a:p>
            <a:pPr marL="914400" lvl="0" indent="0" algn="l" rtl="0">
              <a:lnSpc>
                <a:spcPct val="110000"/>
              </a:lnSpc>
              <a:spcBef>
                <a:spcPts val="1000"/>
              </a:spcBef>
              <a:spcAft>
                <a:spcPts val="0"/>
              </a:spcAft>
              <a:buClr>
                <a:schemeClr val="dk1"/>
              </a:buClr>
              <a:buSzPts val="1100"/>
              <a:buFont typeface="Arial"/>
              <a:buNone/>
            </a:pPr>
            <a:r>
              <a:rPr lang="en-US" sz="1800">
                <a:solidFill>
                  <a:srgbClr val="333333"/>
                </a:solidFill>
                <a:highlight>
                  <a:srgbClr val="FFFFFF"/>
                </a:highlight>
              </a:rPr>
              <a:t>Kết quả sản xuất kinh doanh.</a:t>
            </a:r>
            <a:endParaRPr sz="1800">
              <a:solidFill>
                <a:srgbClr val="333333"/>
              </a:solidFill>
              <a:highlight>
                <a:srgbClr val="FFFFFF"/>
              </a:highlight>
            </a:endParaRPr>
          </a:p>
          <a:p>
            <a:pPr marL="914400" lvl="0" indent="0" algn="l" rtl="0">
              <a:lnSpc>
                <a:spcPct val="110000"/>
              </a:lnSpc>
              <a:spcBef>
                <a:spcPts val="1000"/>
              </a:spcBef>
              <a:spcAft>
                <a:spcPts val="0"/>
              </a:spcAft>
              <a:buClr>
                <a:schemeClr val="dk1"/>
              </a:buClr>
              <a:buSzPts val="1100"/>
              <a:buFont typeface="Arial"/>
              <a:buNone/>
            </a:pPr>
            <a:r>
              <a:rPr lang="en-US" sz="1800">
                <a:solidFill>
                  <a:srgbClr val="333333"/>
                </a:solidFill>
                <a:highlight>
                  <a:srgbClr val="FFFFFF"/>
                </a:highlight>
              </a:rPr>
              <a:t>Dự trữ.</a:t>
            </a:r>
            <a:endParaRPr sz="1800">
              <a:solidFill>
                <a:srgbClr val="333333"/>
              </a:solidFill>
              <a:highlight>
                <a:srgbClr val="FFFFFF"/>
              </a:highlight>
            </a:endParaRPr>
          </a:p>
          <a:p>
            <a:pPr marL="914400" lvl="0" indent="0" algn="l" rtl="0">
              <a:lnSpc>
                <a:spcPct val="110000"/>
              </a:lnSpc>
              <a:spcBef>
                <a:spcPts val="1000"/>
              </a:spcBef>
              <a:spcAft>
                <a:spcPts val="0"/>
              </a:spcAft>
              <a:buClr>
                <a:schemeClr val="dk1"/>
              </a:buClr>
              <a:buSzPts val="1100"/>
              <a:buFont typeface="Arial"/>
              <a:buNone/>
            </a:pPr>
            <a:r>
              <a:rPr lang="en-US" sz="1800">
                <a:solidFill>
                  <a:srgbClr val="333333"/>
                </a:solidFill>
                <a:highlight>
                  <a:srgbClr val="FFFFFF"/>
                </a:highlight>
              </a:rPr>
              <a:t>Lưu chuyển tiền tệ.</a:t>
            </a:r>
            <a:endParaRPr sz="230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713"/>
        <p:cNvGrpSpPr/>
        <p:nvPr/>
      </p:nvGrpSpPr>
      <p:grpSpPr>
        <a:xfrm>
          <a:off x="0" y="0"/>
          <a:ext cx="0" cy="0"/>
          <a:chOff x="0" y="0"/>
          <a:chExt cx="0" cy="0"/>
        </a:xfrm>
      </p:grpSpPr>
      <p:sp>
        <p:nvSpPr>
          <p:cNvPr id="714" name="Google Shape;714;g15b05dcc99a_4_1"/>
          <p:cNvSpPr txBox="1">
            <a:spLocks noGrp="1"/>
          </p:cNvSpPr>
          <p:nvPr>
            <p:ph type="ctrTitle"/>
          </p:nvPr>
        </p:nvSpPr>
        <p:spPr>
          <a:xfrm>
            <a:off x="2169750" y="1666800"/>
            <a:ext cx="7852500" cy="3524400"/>
          </a:xfrm>
          <a:prstGeom prst="rect">
            <a:avLst/>
          </a:prstGeom>
        </p:spPr>
        <p:txBody>
          <a:bodyPr spcFirstLastPara="1" wrap="square" lIns="91425" tIns="45700" rIns="91425" bIns="45700" anchor="b" anchorCtr="0">
            <a:normAutofit fontScale="90000"/>
          </a:bodyPr>
          <a:lstStyle/>
          <a:p>
            <a:pPr marL="0" lvl="0" indent="0" algn="ctr" rtl="0">
              <a:spcBef>
                <a:spcPts val="0"/>
              </a:spcBef>
              <a:spcAft>
                <a:spcPts val="0"/>
              </a:spcAft>
              <a:buNone/>
            </a:pPr>
            <a:r>
              <a:rPr lang="en-US" sz="8000"/>
              <a:t>CHIẾN LƯỢC TĂNG TRƯỞNG TẬP TRUNG</a:t>
            </a:r>
            <a:endParaRPr sz="800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718"/>
        <p:cNvGrpSpPr/>
        <p:nvPr/>
      </p:nvGrpSpPr>
      <p:grpSpPr>
        <a:xfrm>
          <a:off x="0" y="0"/>
          <a:ext cx="0" cy="0"/>
          <a:chOff x="0" y="0"/>
          <a:chExt cx="0" cy="0"/>
        </a:xfrm>
      </p:grpSpPr>
      <p:sp>
        <p:nvSpPr>
          <p:cNvPr id="719" name="Google Shape;719;g15b05dcc99a_4_5"/>
          <p:cNvSpPr txBox="1">
            <a:spLocks noGrp="1"/>
          </p:cNvSpPr>
          <p:nvPr>
            <p:ph type="ctrTitle"/>
          </p:nvPr>
        </p:nvSpPr>
        <p:spPr>
          <a:xfrm>
            <a:off x="691078" y="722903"/>
            <a:ext cx="10495800" cy="646500"/>
          </a:xfrm>
          <a:prstGeom prst="rect">
            <a:avLst/>
          </a:prstGeom>
        </p:spPr>
        <p:txBody>
          <a:bodyPr spcFirstLastPara="1" wrap="square" lIns="91425" tIns="45700" rIns="91425" bIns="45700" anchor="b" anchorCtr="0">
            <a:spAutoFit/>
          </a:bodyPr>
          <a:lstStyle/>
          <a:p>
            <a:pPr marL="0" lvl="0" indent="0" algn="l" rtl="0">
              <a:spcBef>
                <a:spcPts val="0"/>
              </a:spcBef>
              <a:spcAft>
                <a:spcPts val="0"/>
              </a:spcAft>
              <a:buNone/>
            </a:pPr>
            <a:r>
              <a:rPr lang="en-US" sz="3600"/>
              <a:t>MÔI TRƯỜNG LÀM VIỆC</a:t>
            </a:r>
            <a:endParaRPr sz="3600"/>
          </a:p>
        </p:txBody>
      </p:sp>
      <p:sp>
        <p:nvSpPr>
          <p:cNvPr id="720" name="Google Shape;720;g15b05dcc99a_4_5"/>
          <p:cNvSpPr txBox="1">
            <a:spLocks noGrp="1"/>
          </p:cNvSpPr>
          <p:nvPr>
            <p:ph type="subTitle" idx="1"/>
          </p:nvPr>
        </p:nvSpPr>
        <p:spPr>
          <a:xfrm>
            <a:off x="583925" y="1369404"/>
            <a:ext cx="10495800" cy="5127000"/>
          </a:xfrm>
          <a:prstGeom prst="rect">
            <a:avLst/>
          </a:prstGeom>
        </p:spPr>
        <p:txBody>
          <a:bodyPr spcFirstLastPara="1" wrap="square" lIns="91425" tIns="45700" rIns="91425" bIns="45700" anchor="t" anchorCtr="0">
            <a:noAutofit/>
          </a:bodyPr>
          <a:lstStyle/>
          <a:p>
            <a:pPr marL="0" lvl="0" indent="0" algn="l" rtl="0">
              <a:lnSpc>
                <a:spcPct val="115000"/>
              </a:lnSpc>
              <a:spcBef>
                <a:spcPts val="1000"/>
              </a:spcBef>
              <a:spcAft>
                <a:spcPts val="0"/>
              </a:spcAft>
              <a:buClr>
                <a:schemeClr val="dk1"/>
              </a:buClr>
              <a:buSzPts val="1100"/>
              <a:buFont typeface="Arial"/>
              <a:buNone/>
            </a:pPr>
            <a:r>
              <a:rPr lang="en-US" sz="1800">
                <a:solidFill>
                  <a:srgbClr val="A53010"/>
                </a:solidFill>
              </a:rPr>
              <a:t>´</a:t>
            </a:r>
            <a:r>
              <a:rPr lang="en-US" sz="1800">
                <a:solidFill>
                  <a:srgbClr val="404040"/>
                </a:solidFill>
              </a:rPr>
              <a:t>Phòng làm việc rộng rãi, được trang bị máy móc hiện đại đáp ứng nhu cầu công việc.</a:t>
            </a:r>
            <a:endParaRPr sz="1800">
              <a:solidFill>
                <a:srgbClr val="404040"/>
              </a:solidFill>
            </a:endParaRPr>
          </a:p>
          <a:p>
            <a:pPr marL="0" lvl="0" indent="0" algn="l" rtl="0">
              <a:lnSpc>
                <a:spcPct val="115000"/>
              </a:lnSpc>
              <a:spcBef>
                <a:spcPts val="1000"/>
              </a:spcBef>
              <a:spcAft>
                <a:spcPts val="0"/>
              </a:spcAft>
              <a:buClr>
                <a:schemeClr val="dk1"/>
              </a:buClr>
              <a:buSzPts val="1100"/>
              <a:buFont typeface="Arial"/>
              <a:buNone/>
            </a:pPr>
            <a:r>
              <a:rPr lang="en-US" sz="1800">
                <a:solidFill>
                  <a:srgbClr val="A53010"/>
                </a:solidFill>
              </a:rPr>
              <a:t>´</a:t>
            </a:r>
            <a:r>
              <a:rPr lang="en-US" sz="1800">
                <a:solidFill>
                  <a:srgbClr val="404040"/>
                </a:solidFill>
              </a:rPr>
              <a:t>Có thêm máy điều hòa giúp nhân viên không bị khó chịu khi làm việc.</a:t>
            </a:r>
            <a:endParaRPr sz="1800">
              <a:solidFill>
                <a:srgbClr val="404040"/>
              </a:solidFill>
            </a:endParaRPr>
          </a:p>
          <a:p>
            <a:pPr marL="0" lvl="0" indent="0" algn="l" rtl="0">
              <a:lnSpc>
                <a:spcPct val="115000"/>
              </a:lnSpc>
              <a:spcBef>
                <a:spcPts val="1000"/>
              </a:spcBef>
              <a:spcAft>
                <a:spcPts val="0"/>
              </a:spcAft>
              <a:buClr>
                <a:schemeClr val="dk1"/>
              </a:buClr>
              <a:buSzPts val="1100"/>
              <a:buFont typeface="Arial"/>
              <a:buNone/>
            </a:pPr>
            <a:r>
              <a:rPr lang="en-US" sz="1800">
                <a:solidFill>
                  <a:srgbClr val="A53010"/>
                </a:solidFill>
              </a:rPr>
              <a:t>´</a:t>
            </a:r>
            <a:r>
              <a:rPr lang="en-US" sz="1800">
                <a:solidFill>
                  <a:srgbClr val="404040"/>
                </a:solidFill>
              </a:rPr>
              <a:t>Môi trường làm việc năng động, các nhân viên có thể thỏa sức thảo luận, nêu ý kiến để phát triển bản thân.</a:t>
            </a:r>
            <a:endParaRPr sz="1800">
              <a:solidFill>
                <a:srgbClr val="404040"/>
              </a:solidFill>
            </a:endParaRPr>
          </a:p>
          <a:p>
            <a:pPr marL="0" lvl="0" indent="0" algn="l" rtl="0">
              <a:spcBef>
                <a:spcPts val="1000"/>
              </a:spcBef>
              <a:spcAft>
                <a:spcPts val="0"/>
              </a:spcAft>
              <a:buNone/>
            </a:pPr>
            <a:endParaRPr sz="1800" b="1">
              <a:solidFill>
                <a:schemeClr val="dk1"/>
              </a:solidFill>
              <a:highlight>
                <a:srgbClr val="FFFFFF"/>
              </a:highlight>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97"/>
        <p:cNvGrpSpPr/>
        <p:nvPr/>
      </p:nvGrpSpPr>
      <p:grpSpPr>
        <a:xfrm>
          <a:off x="0" y="0"/>
          <a:ext cx="0" cy="0"/>
          <a:chOff x="0" y="0"/>
          <a:chExt cx="0" cy="0"/>
        </a:xfrm>
      </p:grpSpPr>
      <p:grpSp>
        <p:nvGrpSpPr>
          <p:cNvPr id="398" name="Google Shape;398;p3"/>
          <p:cNvGrpSpPr/>
          <p:nvPr/>
        </p:nvGrpSpPr>
        <p:grpSpPr>
          <a:xfrm>
            <a:off x="-6214" y="-1"/>
            <a:ext cx="12214827" cy="6858000"/>
            <a:chOff x="-6214" y="-1"/>
            <a:chExt cx="12214827" cy="6858000"/>
          </a:xfrm>
        </p:grpSpPr>
        <p:cxnSp>
          <p:nvCxnSpPr>
            <p:cNvPr id="399" name="Google Shape;399;p3"/>
            <p:cNvCxnSpPr/>
            <p:nvPr/>
          </p:nvCxnSpPr>
          <p:spPr>
            <a:xfrm>
              <a:off x="-6214" y="6686283"/>
              <a:ext cx="12192000" cy="0"/>
            </a:xfrm>
            <a:prstGeom prst="straightConnector1">
              <a:avLst/>
            </a:prstGeom>
            <a:noFill/>
            <a:ln w="12700" cap="flat" cmpd="sng">
              <a:solidFill>
                <a:srgbClr val="BCBCBC">
                  <a:alpha val="29803"/>
                </a:srgbClr>
              </a:solidFill>
              <a:prstDash val="dot"/>
              <a:miter lim="800000"/>
              <a:headEnd type="none" w="sm" len="sm"/>
              <a:tailEnd type="none" w="sm" len="sm"/>
            </a:ln>
          </p:spPr>
        </p:cxnSp>
        <p:cxnSp>
          <p:nvCxnSpPr>
            <p:cNvPr id="400" name="Google Shape;400;p3"/>
            <p:cNvCxnSpPr/>
            <p:nvPr/>
          </p:nvCxnSpPr>
          <p:spPr>
            <a:xfrm>
              <a:off x="0" y="-1"/>
              <a:ext cx="0" cy="6858000"/>
            </a:xfrm>
            <a:prstGeom prst="straightConnector1">
              <a:avLst/>
            </a:prstGeom>
            <a:noFill/>
            <a:ln w="12700" cap="flat" cmpd="sng">
              <a:solidFill>
                <a:srgbClr val="BCBCBC">
                  <a:alpha val="29803"/>
                </a:srgbClr>
              </a:solidFill>
              <a:prstDash val="dot"/>
              <a:miter lim="800000"/>
              <a:headEnd type="none" w="sm" len="sm"/>
              <a:tailEnd type="none" w="sm" len="sm"/>
            </a:ln>
          </p:spPr>
        </p:cxnSp>
        <p:cxnSp>
          <p:nvCxnSpPr>
            <p:cNvPr id="401" name="Google Shape;401;p3"/>
            <p:cNvCxnSpPr/>
            <p:nvPr/>
          </p:nvCxnSpPr>
          <p:spPr>
            <a:xfrm>
              <a:off x="11993258" y="-1"/>
              <a:ext cx="0" cy="6858000"/>
            </a:xfrm>
            <a:prstGeom prst="straightConnector1">
              <a:avLst/>
            </a:prstGeom>
            <a:noFill/>
            <a:ln w="12700" cap="flat" cmpd="sng">
              <a:solidFill>
                <a:srgbClr val="BCBCBC">
                  <a:alpha val="29803"/>
                </a:srgbClr>
              </a:solidFill>
              <a:prstDash val="dot"/>
              <a:miter lim="800000"/>
              <a:headEnd type="none" w="sm" len="sm"/>
              <a:tailEnd type="none" w="sm" len="sm"/>
            </a:ln>
          </p:spPr>
        </p:cxnSp>
        <p:cxnSp>
          <p:nvCxnSpPr>
            <p:cNvPr id="402" name="Google Shape;402;p3"/>
            <p:cNvCxnSpPr/>
            <p:nvPr/>
          </p:nvCxnSpPr>
          <p:spPr>
            <a:xfrm>
              <a:off x="192528" y="-1"/>
              <a:ext cx="0" cy="6858000"/>
            </a:xfrm>
            <a:prstGeom prst="straightConnector1">
              <a:avLst/>
            </a:prstGeom>
            <a:noFill/>
            <a:ln w="12700" cap="flat" cmpd="sng">
              <a:solidFill>
                <a:srgbClr val="BCBCBC">
                  <a:alpha val="29803"/>
                </a:srgbClr>
              </a:solidFill>
              <a:prstDash val="dot"/>
              <a:miter lim="800000"/>
              <a:headEnd type="none" w="sm" len="sm"/>
              <a:tailEnd type="none" w="sm" len="sm"/>
            </a:ln>
          </p:spPr>
        </p:cxnSp>
        <p:cxnSp>
          <p:nvCxnSpPr>
            <p:cNvPr id="403" name="Google Shape;403;p3"/>
            <p:cNvCxnSpPr/>
            <p:nvPr/>
          </p:nvCxnSpPr>
          <p:spPr>
            <a:xfrm>
              <a:off x="1175922" y="-1"/>
              <a:ext cx="0" cy="6858000"/>
            </a:xfrm>
            <a:prstGeom prst="straightConnector1">
              <a:avLst/>
            </a:prstGeom>
            <a:noFill/>
            <a:ln w="12700" cap="flat" cmpd="sng">
              <a:solidFill>
                <a:srgbClr val="BCBCBC">
                  <a:alpha val="29803"/>
                </a:srgbClr>
              </a:solidFill>
              <a:prstDash val="dot"/>
              <a:miter lim="800000"/>
              <a:headEnd type="none" w="sm" len="sm"/>
              <a:tailEnd type="none" w="sm" len="sm"/>
            </a:ln>
          </p:spPr>
        </p:cxnSp>
        <p:cxnSp>
          <p:nvCxnSpPr>
            <p:cNvPr id="404" name="Google Shape;404;p3"/>
            <p:cNvCxnSpPr/>
            <p:nvPr/>
          </p:nvCxnSpPr>
          <p:spPr>
            <a:xfrm>
              <a:off x="2159316" y="-1"/>
              <a:ext cx="0" cy="6858000"/>
            </a:xfrm>
            <a:prstGeom prst="straightConnector1">
              <a:avLst/>
            </a:prstGeom>
            <a:noFill/>
            <a:ln w="12700" cap="flat" cmpd="sng">
              <a:solidFill>
                <a:srgbClr val="BCBCBC">
                  <a:alpha val="29803"/>
                </a:srgbClr>
              </a:solidFill>
              <a:prstDash val="dot"/>
              <a:miter lim="800000"/>
              <a:headEnd type="none" w="sm" len="sm"/>
              <a:tailEnd type="none" w="sm" len="sm"/>
            </a:ln>
          </p:spPr>
        </p:cxnSp>
        <p:cxnSp>
          <p:nvCxnSpPr>
            <p:cNvPr id="405" name="Google Shape;405;p3"/>
            <p:cNvCxnSpPr/>
            <p:nvPr/>
          </p:nvCxnSpPr>
          <p:spPr>
            <a:xfrm>
              <a:off x="3142710" y="-1"/>
              <a:ext cx="0" cy="6858000"/>
            </a:xfrm>
            <a:prstGeom prst="straightConnector1">
              <a:avLst/>
            </a:prstGeom>
            <a:noFill/>
            <a:ln w="12700" cap="flat" cmpd="sng">
              <a:solidFill>
                <a:srgbClr val="BCBCBC">
                  <a:alpha val="29803"/>
                </a:srgbClr>
              </a:solidFill>
              <a:prstDash val="dot"/>
              <a:miter lim="800000"/>
              <a:headEnd type="none" w="sm" len="sm"/>
              <a:tailEnd type="none" w="sm" len="sm"/>
            </a:ln>
          </p:spPr>
        </p:cxnSp>
        <p:cxnSp>
          <p:nvCxnSpPr>
            <p:cNvPr id="406" name="Google Shape;406;p3"/>
            <p:cNvCxnSpPr/>
            <p:nvPr/>
          </p:nvCxnSpPr>
          <p:spPr>
            <a:xfrm>
              <a:off x="4126104" y="-1"/>
              <a:ext cx="0" cy="6858000"/>
            </a:xfrm>
            <a:prstGeom prst="straightConnector1">
              <a:avLst/>
            </a:prstGeom>
            <a:noFill/>
            <a:ln w="12700" cap="flat" cmpd="sng">
              <a:solidFill>
                <a:srgbClr val="BCBCBC">
                  <a:alpha val="29803"/>
                </a:srgbClr>
              </a:solidFill>
              <a:prstDash val="dot"/>
              <a:miter lim="800000"/>
              <a:headEnd type="none" w="sm" len="sm"/>
              <a:tailEnd type="none" w="sm" len="sm"/>
            </a:ln>
          </p:spPr>
        </p:cxnSp>
        <p:cxnSp>
          <p:nvCxnSpPr>
            <p:cNvPr id="407" name="Google Shape;407;p3"/>
            <p:cNvCxnSpPr/>
            <p:nvPr/>
          </p:nvCxnSpPr>
          <p:spPr>
            <a:xfrm>
              <a:off x="5109498" y="-1"/>
              <a:ext cx="0" cy="6858000"/>
            </a:xfrm>
            <a:prstGeom prst="straightConnector1">
              <a:avLst/>
            </a:prstGeom>
            <a:noFill/>
            <a:ln w="12700" cap="flat" cmpd="sng">
              <a:solidFill>
                <a:srgbClr val="BCBCBC">
                  <a:alpha val="29803"/>
                </a:srgbClr>
              </a:solidFill>
              <a:prstDash val="dot"/>
              <a:miter lim="800000"/>
              <a:headEnd type="none" w="sm" len="sm"/>
              <a:tailEnd type="none" w="sm" len="sm"/>
            </a:ln>
          </p:spPr>
        </p:cxnSp>
        <p:cxnSp>
          <p:nvCxnSpPr>
            <p:cNvPr id="408" name="Google Shape;408;p3"/>
            <p:cNvCxnSpPr/>
            <p:nvPr/>
          </p:nvCxnSpPr>
          <p:spPr>
            <a:xfrm>
              <a:off x="6092892" y="-1"/>
              <a:ext cx="0" cy="6858000"/>
            </a:xfrm>
            <a:prstGeom prst="straightConnector1">
              <a:avLst/>
            </a:prstGeom>
            <a:noFill/>
            <a:ln w="12700" cap="flat" cmpd="sng">
              <a:solidFill>
                <a:srgbClr val="BCBCBC">
                  <a:alpha val="29803"/>
                </a:srgbClr>
              </a:solidFill>
              <a:prstDash val="dot"/>
              <a:miter lim="800000"/>
              <a:headEnd type="none" w="sm" len="sm"/>
              <a:tailEnd type="none" w="sm" len="sm"/>
            </a:ln>
          </p:spPr>
        </p:cxnSp>
        <p:cxnSp>
          <p:nvCxnSpPr>
            <p:cNvPr id="409" name="Google Shape;409;p3"/>
            <p:cNvCxnSpPr/>
            <p:nvPr/>
          </p:nvCxnSpPr>
          <p:spPr>
            <a:xfrm>
              <a:off x="7076286" y="-1"/>
              <a:ext cx="0" cy="6858000"/>
            </a:xfrm>
            <a:prstGeom prst="straightConnector1">
              <a:avLst/>
            </a:prstGeom>
            <a:noFill/>
            <a:ln w="12700" cap="flat" cmpd="sng">
              <a:solidFill>
                <a:srgbClr val="BCBCBC">
                  <a:alpha val="29803"/>
                </a:srgbClr>
              </a:solidFill>
              <a:prstDash val="dot"/>
              <a:miter lim="800000"/>
              <a:headEnd type="none" w="sm" len="sm"/>
              <a:tailEnd type="none" w="sm" len="sm"/>
            </a:ln>
          </p:spPr>
        </p:cxnSp>
        <p:cxnSp>
          <p:nvCxnSpPr>
            <p:cNvPr id="410" name="Google Shape;410;p3"/>
            <p:cNvCxnSpPr/>
            <p:nvPr/>
          </p:nvCxnSpPr>
          <p:spPr>
            <a:xfrm>
              <a:off x="8059680" y="-1"/>
              <a:ext cx="0" cy="6858000"/>
            </a:xfrm>
            <a:prstGeom prst="straightConnector1">
              <a:avLst/>
            </a:prstGeom>
            <a:noFill/>
            <a:ln w="12700" cap="flat" cmpd="sng">
              <a:solidFill>
                <a:srgbClr val="BCBCBC">
                  <a:alpha val="29803"/>
                </a:srgbClr>
              </a:solidFill>
              <a:prstDash val="dot"/>
              <a:miter lim="800000"/>
              <a:headEnd type="none" w="sm" len="sm"/>
              <a:tailEnd type="none" w="sm" len="sm"/>
            </a:ln>
          </p:spPr>
        </p:cxnSp>
        <p:cxnSp>
          <p:nvCxnSpPr>
            <p:cNvPr id="411" name="Google Shape;411;p3"/>
            <p:cNvCxnSpPr/>
            <p:nvPr/>
          </p:nvCxnSpPr>
          <p:spPr>
            <a:xfrm>
              <a:off x="9043074" y="-1"/>
              <a:ext cx="0" cy="6858000"/>
            </a:xfrm>
            <a:prstGeom prst="straightConnector1">
              <a:avLst/>
            </a:prstGeom>
            <a:noFill/>
            <a:ln w="12700" cap="flat" cmpd="sng">
              <a:solidFill>
                <a:srgbClr val="BCBCBC">
                  <a:alpha val="29803"/>
                </a:srgbClr>
              </a:solidFill>
              <a:prstDash val="dot"/>
              <a:miter lim="800000"/>
              <a:headEnd type="none" w="sm" len="sm"/>
              <a:tailEnd type="none" w="sm" len="sm"/>
            </a:ln>
          </p:spPr>
        </p:cxnSp>
        <p:cxnSp>
          <p:nvCxnSpPr>
            <p:cNvPr id="412" name="Google Shape;412;p3"/>
            <p:cNvCxnSpPr/>
            <p:nvPr/>
          </p:nvCxnSpPr>
          <p:spPr>
            <a:xfrm>
              <a:off x="10026468" y="-1"/>
              <a:ext cx="0" cy="6858000"/>
            </a:xfrm>
            <a:prstGeom prst="straightConnector1">
              <a:avLst/>
            </a:prstGeom>
            <a:noFill/>
            <a:ln w="12700" cap="flat" cmpd="sng">
              <a:solidFill>
                <a:srgbClr val="BCBCBC">
                  <a:alpha val="29803"/>
                </a:srgbClr>
              </a:solidFill>
              <a:prstDash val="dot"/>
              <a:miter lim="800000"/>
              <a:headEnd type="none" w="sm" len="sm"/>
              <a:tailEnd type="none" w="sm" len="sm"/>
            </a:ln>
          </p:spPr>
        </p:cxnSp>
        <p:cxnSp>
          <p:nvCxnSpPr>
            <p:cNvPr id="413" name="Google Shape;413;p3"/>
            <p:cNvCxnSpPr/>
            <p:nvPr/>
          </p:nvCxnSpPr>
          <p:spPr>
            <a:xfrm>
              <a:off x="11009862" y="-1"/>
              <a:ext cx="0" cy="6858000"/>
            </a:xfrm>
            <a:prstGeom prst="straightConnector1">
              <a:avLst/>
            </a:prstGeom>
            <a:noFill/>
            <a:ln w="12700" cap="flat" cmpd="sng">
              <a:solidFill>
                <a:srgbClr val="BCBCBC">
                  <a:alpha val="29803"/>
                </a:srgbClr>
              </a:solidFill>
              <a:prstDash val="dot"/>
              <a:miter lim="800000"/>
              <a:headEnd type="none" w="sm" len="sm"/>
              <a:tailEnd type="none" w="sm" len="sm"/>
            </a:ln>
          </p:spPr>
        </p:cxnSp>
        <p:cxnSp>
          <p:nvCxnSpPr>
            <p:cNvPr id="414" name="Google Shape;414;p3"/>
            <p:cNvCxnSpPr/>
            <p:nvPr/>
          </p:nvCxnSpPr>
          <p:spPr>
            <a:xfrm>
              <a:off x="12185786" y="-1"/>
              <a:ext cx="0" cy="6858000"/>
            </a:xfrm>
            <a:prstGeom prst="straightConnector1">
              <a:avLst/>
            </a:prstGeom>
            <a:noFill/>
            <a:ln w="12700" cap="flat" cmpd="sng">
              <a:solidFill>
                <a:srgbClr val="BCBCBC">
                  <a:alpha val="29803"/>
                </a:srgbClr>
              </a:solidFill>
              <a:prstDash val="dot"/>
              <a:miter lim="800000"/>
              <a:headEnd type="none" w="sm" len="sm"/>
              <a:tailEnd type="none" w="sm" len="sm"/>
            </a:ln>
          </p:spPr>
        </p:cxnSp>
        <p:cxnSp>
          <p:nvCxnSpPr>
            <p:cNvPr id="415" name="Google Shape;415;p3"/>
            <p:cNvCxnSpPr/>
            <p:nvPr/>
          </p:nvCxnSpPr>
          <p:spPr>
            <a:xfrm>
              <a:off x="0" y="171716"/>
              <a:ext cx="12192000" cy="0"/>
            </a:xfrm>
            <a:prstGeom prst="straightConnector1">
              <a:avLst/>
            </a:prstGeom>
            <a:noFill/>
            <a:ln w="12700" cap="flat" cmpd="sng">
              <a:solidFill>
                <a:srgbClr val="BCBCBC">
                  <a:alpha val="29803"/>
                </a:srgbClr>
              </a:solidFill>
              <a:prstDash val="dot"/>
              <a:miter lim="800000"/>
              <a:headEnd type="none" w="sm" len="sm"/>
              <a:tailEnd type="none" w="sm" len="sm"/>
            </a:ln>
          </p:spPr>
        </p:cxnSp>
        <p:cxnSp>
          <p:nvCxnSpPr>
            <p:cNvPr id="416" name="Google Shape;416;p3"/>
            <p:cNvCxnSpPr/>
            <p:nvPr/>
          </p:nvCxnSpPr>
          <p:spPr>
            <a:xfrm>
              <a:off x="0" y="714597"/>
              <a:ext cx="12192000" cy="0"/>
            </a:xfrm>
            <a:prstGeom prst="straightConnector1">
              <a:avLst/>
            </a:prstGeom>
            <a:noFill/>
            <a:ln w="12700" cap="flat" cmpd="sng">
              <a:solidFill>
                <a:srgbClr val="BCBCBC">
                  <a:alpha val="29803"/>
                </a:srgbClr>
              </a:solidFill>
              <a:prstDash val="dot"/>
              <a:miter lim="800000"/>
              <a:headEnd type="none" w="sm" len="sm"/>
              <a:tailEnd type="none" w="sm" len="sm"/>
            </a:ln>
          </p:spPr>
        </p:cxnSp>
        <p:cxnSp>
          <p:nvCxnSpPr>
            <p:cNvPr id="417" name="Google Shape;417;p3"/>
            <p:cNvCxnSpPr/>
            <p:nvPr/>
          </p:nvCxnSpPr>
          <p:spPr>
            <a:xfrm>
              <a:off x="0" y="1257478"/>
              <a:ext cx="12192000" cy="0"/>
            </a:xfrm>
            <a:prstGeom prst="straightConnector1">
              <a:avLst/>
            </a:prstGeom>
            <a:noFill/>
            <a:ln w="12700" cap="flat" cmpd="sng">
              <a:solidFill>
                <a:srgbClr val="BCBCBC">
                  <a:alpha val="29803"/>
                </a:srgbClr>
              </a:solidFill>
              <a:prstDash val="dot"/>
              <a:miter lim="800000"/>
              <a:headEnd type="none" w="sm" len="sm"/>
              <a:tailEnd type="none" w="sm" len="sm"/>
            </a:ln>
          </p:spPr>
        </p:cxnSp>
        <p:cxnSp>
          <p:nvCxnSpPr>
            <p:cNvPr id="418" name="Google Shape;418;p3"/>
            <p:cNvCxnSpPr/>
            <p:nvPr/>
          </p:nvCxnSpPr>
          <p:spPr>
            <a:xfrm>
              <a:off x="0" y="1800359"/>
              <a:ext cx="12192000" cy="0"/>
            </a:xfrm>
            <a:prstGeom prst="straightConnector1">
              <a:avLst/>
            </a:prstGeom>
            <a:noFill/>
            <a:ln w="12700" cap="flat" cmpd="sng">
              <a:solidFill>
                <a:srgbClr val="BCBCBC">
                  <a:alpha val="29803"/>
                </a:srgbClr>
              </a:solidFill>
              <a:prstDash val="dot"/>
              <a:miter lim="800000"/>
              <a:headEnd type="none" w="sm" len="sm"/>
              <a:tailEnd type="none" w="sm" len="sm"/>
            </a:ln>
          </p:spPr>
        </p:cxnSp>
        <p:cxnSp>
          <p:nvCxnSpPr>
            <p:cNvPr id="419" name="Google Shape;419;p3"/>
            <p:cNvCxnSpPr/>
            <p:nvPr/>
          </p:nvCxnSpPr>
          <p:spPr>
            <a:xfrm>
              <a:off x="0" y="2343240"/>
              <a:ext cx="12192000" cy="0"/>
            </a:xfrm>
            <a:prstGeom prst="straightConnector1">
              <a:avLst/>
            </a:prstGeom>
            <a:noFill/>
            <a:ln w="12700" cap="flat" cmpd="sng">
              <a:solidFill>
                <a:srgbClr val="BCBCBC">
                  <a:alpha val="29803"/>
                </a:srgbClr>
              </a:solidFill>
              <a:prstDash val="dot"/>
              <a:miter lim="800000"/>
              <a:headEnd type="none" w="sm" len="sm"/>
              <a:tailEnd type="none" w="sm" len="sm"/>
            </a:ln>
          </p:spPr>
        </p:cxnSp>
        <p:cxnSp>
          <p:nvCxnSpPr>
            <p:cNvPr id="420" name="Google Shape;420;p3"/>
            <p:cNvCxnSpPr/>
            <p:nvPr/>
          </p:nvCxnSpPr>
          <p:spPr>
            <a:xfrm>
              <a:off x="0" y="2886121"/>
              <a:ext cx="12192000" cy="0"/>
            </a:xfrm>
            <a:prstGeom prst="straightConnector1">
              <a:avLst/>
            </a:prstGeom>
            <a:noFill/>
            <a:ln w="12700" cap="flat" cmpd="sng">
              <a:solidFill>
                <a:srgbClr val="BCBCBC">
                  <a:alpha val="29803"/>
                </a:srgbClr>
              </a:solidFill>
              <a:prstDash val="dot"/>
              <a:miter lim="800000"/>
              <a:headEnd type="none" w="sm" len="sm"/>
              <a:tailEnd type="none" w="sm" len="sm"/>
            </a:ln>
          </p:spPr>
        </p:cxnSp>
        <p:cxnSp>
          <p:nvCxnSpPr>
            <p:cNvPr id="421" name="Google Shape;421;p3"/>
            <p:cNvCxnSpPr/>
            <p:nvPr/>
          </p:nvCxnSpPr>
          <p:spPr>
            <a:xfrm>
              <a:off x="0" y="3429002"/>
              <a:ext cx="12192000" cy="0"/>
            </a:xfrm>
            <a:prstGeom prst="straightConnector1">
              <a:avLst/>
            </a:prstGeom>
            <a:noFill/>
            <a:ln w="12700" cap="flat" cmpd="sng">
              <a:solidFill>
                <a:srgbClr val="BCBCBC">
                  <a:alpha val="29803"/>
                </a:srgbClr>
              </a:solidFill>
              <a:prstDash val="dot"/>
              <a:miter lim="800000"/>
              <a:headEnd type="none" w="sm" len="sm"/>
              <a:tailEnd type="none" w="sm" len="sm"/>
            </a:ln>
          </p:spPr>
        </p:cxnSp>
        <p:cxnSp>
          <p:nvCxnSpPr>
            <p:cNvPr id="422" name="Google Shape;422;p3"/>
            <p:cNvCxnSpPr/>
            <p:nvPr/>
          </p:nvCxnSpPr>
          <p:spPr>
            <a:xfrm>
              <a:off x="0" y="3971883"/>
              <a:ext cx="12192000" cy="0"/>
            </a:xfrm>
            <a:prstGeom prst="straightConnector1">
              <a:avLst/>
            </a:prstGeom>
            <a:noFill/>
            <a:ln w="12700" cap="flat" cmpd="sng">
              <a:solidFill>
                <a:srgbClr val="BCBCBC">
                  <a:alpha val="29803"/>
                </a:srgbClr>
              </a:solidFill>
              <a:prstDash val="dot"/>
              <a:miter lim="800000"/>
              <a:headEnd type="none" w="sm" len="sm"/>
              <a:tailEnd type="none" w="sm" len="sm"/>
            </a:ln>
          </p:spPr>
        </p:cxnSp>
        <p:cxnSp>
          <p:nvCxnSpPr>
            <p:cNvPr id="423" name="Google Shape;423;p3"/>
            <p:cNvCxnSpPr/>
            <p:nvPr/>
          </p:nvCxnSpPr>
          <p:spPr>
            <a:xfrm>
              <a:off x="0" y="4514764"/>
              <a:ext cx="12192000" cy="0"/>
            </a:xfrm>
            <a:prstGeom prst="straightConnector1">
              <a:avLst/>
            </a:prstGeom>
            <a:noFill/>
            <a:ln w="12700" cap="flat" cmpd="sng">
              <a:solidFill>
                <a:srgbClr val="BCBCBC">
                  <a:alpha val="29803"/>
                </a:srgbClr>
              </a:solidFill>
              <a:prstDash val="dot"/>
              <a:miter lim="800000"/>
              <a:headEnd type="none" w="sm" len="sm"/>
              <a:tailEnd type="none" w="sm" len="sm"/>
            </a:ln>
          </p:spPr>
        </p:cxnSp>
        <p:cxnSp>
          <p:nvCxnSpPr>
            <p:cNvPr id="424" name="Google Shape;424;p3"/>
            <p:cNvCxnSpPr/>
            <p:nvPr/>
          </p:nvCxnSpPr>
          <p:spPr>
            <a:xfrm>
              <a:off x="0" y="5057645"/>
              <a:ext cx="12192000" cy="0"/>
            </a:xfrm>
            <a:prstGeom prst="straightConnector1">
              <a:avLst/>
            </a:prstGeom>
            <a:noFill/>
            <a:ln w="12700" cap="flat" cmpd="sng">
              <a:solidFill>
                <a:srgbClr val="BCBCBC">
                  <a:alpha val="29803"/>
                </a:srgbClr>
              </a:solidFill>
              <a:prstDash val="dot"/>
              <a:miter lim="800000"/>
              <a:headEnd type="none" w="sm" len="sm"/>
              <a:tailEnd type="none" w="sm" len="sm"/>
            </a:ln>
          </p:spPr>
        </p:cxnSp>
        <p:cxnSp>
          <p:nvCxnSpPr>
            <p:cNvPr id="425" name="Google Shape;425;p3"/>
            <p:cNvCxnSpPr/>
            <p:nvPr/>
          </p:nvCxnSpPr>
          <p:spPr>
            <a:xfrm>
              <a:off x="0" y="5600526"/>
              <a:ext cx="12192000" cy="0"/>
            </a:xfrm>
            <a:prstGeom prst="straightConnector1">
              <a:avLst/>
            </a:prstGeom>
            <a:noFill/>
            <a:ln w="12700" cap="flat" cmpd="sng">
              <a:solidFill>
                <a:srgbClr val="BCBCBC">
                  <a:alpha val="29803"/>
                </a:srgbClr>
              </a:solidFill>
              <a:prstDash val="dot"/>
              <a:miter lim="800000"/>
              <a:headEnd type="none" w="sm" len="sm"/>
              <a:tailEnd type="none" w="sm" len="sm"/>
            </a:ln>
          </p:spPr>
        </p:cxnSp>
        <p:cxnSp>
          <p:nvCxnSpPr>
            <p:cNvPr id="426" name="Google Shape;426;p3"/>
            <p:cNvCxnSpPr/>
            <p:nvPr/>
          </p:nvCxnSpPr>
          <p:spPr>
            <a:xfrm>
              <a:off x="0" y="6857999"/>
              <a:ext cx="12192000" cy="0"/>
            </a:xfrm>
            <a:prstGeom prst="straightConnector1">
              <a:avLst/>
            </a:prstGeom>
            <a:noFill/>
            <a:ln w="12700" cap="flat" cmpd="sng">
              <a:solidFill>
                <a:srgbClr val="BCBCBC">
                  <a:alpha val="29803"/>
                </a:srgbClr>
              </a:solidFill>
              <a:prstDash val="dot"/>
              <a:miter lim="800000"/>
              <a:headEnd type="none" w="sm" len="sm"/>
              <a:tailEnd type="none" w="sm" len="sm"/>
            </a:ln>
          </p:spPr>
        </p:cxnSp>
        <p:cxnSp>
          <p:nvCxnSpPr>
            <p:cNvPr id="427" name="Google Shape;427;p3"/>
            <p:cNvCxnSpPr/>
            <p:nvPr/>
          </p:nvCxnSpPr>
          <p:spPr>
            <a:xfrm>
              <a:off x="16613" y="6143407"/>
              <a:ext cx="12192000" cy="0"/>
            </a:xfrm>
            <a:prstGeom prst="straightConnector1">
              <a:avLst/>
            </a:prstGeom>
            <a:noFill/>
            <a:ln w="12700" cap="flat" cmpd="sng">
              <a:solidFill>
                <a:srgbClr val="BCBCBC">
                  <a:alpha val="29803"/>
                </a:srgbClr>
              </a:solidFill>
              <a:prstDash val="dot"/>
              <a:miter lim="800000"/>
              <a:headEnd type="none" w="sm" len="sm"/>
              <a:tailEnd type="none" w="sm" len="sm"/>
            </a:ln>
          </p:spPr>
        </p:cxnSp>
        <p:cxnSp>
          <p:nvCxnSpPr>
            <p:cNvPr id="428" name="Google Shape;428;p3"/>
            <p:cNvCxnSpPr/>
            <p:nvPr/>
          </p:nvCxnSpPr>
          <p:spPr>
            <a:xfrm>
              <a:off x="684225" y="171716"/>
              <a:ext cx="0" cy="6511464"/>
            </a:xfrm>
            <a:prstGeom prst="straightConnector1">
              <a:avLst/>
            </a:prstGeom>
            <a:noFill/>
            <a:ln w="12700" cap="flat" cmpd="sng">
              <a:solidFill>
                <a:srgbClr val="BCBCBC">
                  <a:alpha val="29803"/>
                </a:srgbClr>
              </a:solidFill>
              <a:prstDash val="dot"/>
              <a:miter lim="800000"/>
              <a:headEnd type="none" w="sm" len="sm"/>
              <a:tailEnd type="none" w="sm" len="sm"/>
            </a:ln>
          </p:spPr>
        </p:cxnSp>
        <p:cxnSp>
          <p:nvCxnSpPr>
            <p:cNvPr id="429" name="Google Shape;429;p3"/>
            <p:cNvCxnSpPr/>
            <p:nvPr/>
          </p:nvCxnSpPr>
          <p:spPr>
            <a:xfrm>
              <a:off x="11508412" y="173267"/>
              <a:ext cx="0" cy="6511464"/>
            </a:xfrm>
            <a:prstGeom prst="straightConnector1">
              <a:avLst/>
            </a:prstGeom>
            <a:noFill/>
            <a:ln w="12700" cap="flat" cmpd="sng">
              <a:solidFill>
                <a:srgbClr val="BCBCBC">
                  <a:alpha val="29803"/>
                </a:srgbClr>
              </a:solidFill>
              <a:prstDash val="dot"/>
              <a:miter lim="800000"/>
              <a:headEnd type="none" w="sm" len="sm"/>
              <a:tailEnd type="none" w="sm" len="sm"/>
            </a:ln>
          </p:spPr>
        </p:cxnSp>
      </p:grpSp>
      <p:sp>
        <p:nvSpPr>
          <p:cNvPr id="430" name="Google Shape;430;p3"/>
          <p:cNvSpPr/>
          <p:nvPr/>
        </p:nvSpPr>
        <p:spPr>
          <a:xfrm rot="-8100000">
            <a:off x="-281094" y="1516214"/>
            <a:ext cx="568289" cy="568289"/>
          </a:xfrm>
          <a:prstGeom prst="rtTriangle">
            <a:avLst/>
          </a:prstGeom>
          <a:solidFill>
            <a:schemeClr val="accent1">
              <a:alpha val="4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431" name="Google Shape;431;p3"/>
          <p:cNvSpPr/>
          <p:nvPr/>
        </p:nvSpPr>
        <p:spPr>
          <a:xfrm>
            <a:off x="0" y="0"/>
            <a:ext cx="12188952"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432" name="Google Shape;432;p3"/>
          <p:cNvSpPr/>
          <p:nvPr/>
        </p:nvSpPr>
        <p:spPr>
          <a:xfrm rot="-5400000" flipH="1">
            <a:off x="5552244" y="224448"/>
            <a:ext cx="6857996" cy="6409096"/>
          </a:xfrm>
          <a:custGeom>
            <a:avLst/>
            <a:gdLst/>
            <a:ahLst/>
            <a:cxnLst/>
            <a:rect l="l" t="t" r="r" b="b"/>
            <a:pathLst>
              <a:path w="6857996" h="6142577" extrusionOk="0">
                <a:moveTo>
                  <a:pt x="0" y="2827344"/>
                </a:moveTo>
                <a:lnTo>
                  <a:pt x="0" y="5080510"/>
                </a:lnTo>
                <a:lnTo>
                  <a:pt x="3" y="5080510"/>
                </a:lnTo>
                <a:lnTo>
                  <a:pt x="3" y="6142577"/>
                </a:lnTo>
                <a:lnTo>
                  <a:pt x="6857996" y="6142577"/>
                </a:lnTo>
                <a:lnTo>
                  <a:pt x="6857996" y="3928749"/>
                </a:lnTo>
                <a:lnTo>
                  <a:pt x="6857996" y="2572597"/>
                </a:lnTo>
                <a:lnTo>
                  <a:pt x="6857996" y="307516"/>
                </a:lnTo>
                <a:lnTo>
                  <a:pt x="6550769" y="222609"/>
                </a:lnTo>
                <a:cubicBezTo>
                  <a:pt x="5946238" y="65902"/>
                  <a:pt x="5454822" y="1688"/>
                  <a:pt x="5031274" y="33"/>
                </a:cubicBezTo>
                <a:cubicBezTo>
                  <a:pt x="3337081" y="-6590"/>
                  <a:pt x="2728780" y="987729"/>
                  <a:pt x="310659" y="1067285"/>
                </a:cubicBezTo>
                <a:lnTo>
                  <a:pt x="2" y="1072307"/>
                </a:lnTo>
                <a:lnTo>
                  <a:pt x="2" y="2827344"/>
                </a:lnTo>
                <a:close/>
              </a:path>
            </a:pathLst>
          </a:cu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grpSp>
        <p:nvGrpSpPr>
          <p:cNvPr id="433" name="Google Shape;433;p3"/>
          <p:cNvGrpSpPr/>
          <p:nvPr/>
        </p:nvGrpSpPr>
        <p:grpSpPr>
          <a:xfrm>
            <a:off x="-6214" y="-1"/>
            <a:ext cx="12214827" cy="6858000"/>
            <a:chOff x="-6214" y="-1"/>
            <a:chExt cx="12214827" cy="6858000"/>
          </a:xfrm>
        </p:grpSpPr>
        <p:cxnSp>
          <p:nvCxnSpPr>
            <p:cNvPr id="434" name="Google Shape;434;p3"/>
            <p:cNvCxnSpPr/>
            <p:nvPr/>
          </p:nvCxnSpPr>
          <p:spPr>
            <a:xfrm>
              <a:off x="-6214" y="6686283"/>
              <a:ext cx="12192000" cy="0"/>
            </a:xfrm>
            <a:prstGeom prst="straightConnector1">
              <a:avLst/>
            </a:prstGeom>
            <a:noFill/>
            <a:ln w="12700" cap="flat" cmpd="sng">
              <a:solidFill>
                <a:srgbClr val="BCBCBC">
                  <a:alpha val="29803"/>
                </a:srgbClr>
              </a:solidFill>
              <a:prstDash val="dot"/>
              <a:miter lim="800000"/>
              <a:headEnd type="none" w="sm" len="sm"/>
              <a:tailEnd type="none" w="sm" len="sm"/>
            </a:ln>
          </p:spPr>
        </p:cxnSp>
        <p:cxnSp>
          <p:nvCxnSpPr>
            <p:cNvPr id="435" name="Google Shape;435;p3"/>
            <p:cNvCxnSpPr/>
            <p:nvPr/>
          </p:nvCxnSpPr>
          <p:spPr>
            <a:xfrm>
              <a:off x="0" y="-1"/>
              <a:ext cx="0" cy="6858000"/>
            </a:xfrm>
            <a:prstGeom prst="straightConnector1">
              <a:avLst/>
            </a:prstGeom>
            <a:noFill/>
            <a:ln w="12700" cap="flat" cmpd="sng">
              <a:solidFill>
                <a:srgbClr val="BCBCBC">
                  <a:alpha val="29803"/>
                </a:srgbClr>
              </a:solidFill>
              <a:prstDash val="dot"/>
              <a:miter lim="800000"/>
              <a:headEnd type="none" w="sm" len="sm"/>
              <a:tailEnd type="none" w="sm" len="sm"/>
            </a:ln>
          </p:spPr>
        </p:cxnSp>
        <p:cxnSp>
          <p:nvCxnSpPr>
            <p:cNvPr id="436" name="Google Shape;436;p3"/>
            <p:cNvCxnSpPr/>
            <p:nvPr/>
          </p:nvCxnSpPr>
          <p:spPr>
            <a:xfrm>
              <a:off x="11993258" y="-1"/>
              <a:ext cx="0" cy="6858000"/>
            </a:xfrm>
            <a:prstGeom prst="straightConnector1">
              <a:avLst/>
            </a:prstGeom>
            <a:noFill/>
            <a:ln w="12700" cap="flat" cmpd="sng">
              <a:solidFill>
                <a:srgbClr val="BCBCBC">
                  <a:alpha val="29803"/>
                </a:srgbClr>
              </a:solidFill>
              <a:prstDash val="dot"/>
              <a:miter lim="800000"/>
              <a:headEnd type="none" w="sm" len="sm"/>
              <a:tailEnd type="none" w="sm" len="sm"/>
            </a:ln>
          </p:spPr>
        </p:cxnSp>
        <p:cxnSp>
          <p:nvCxnSpPr>
            <p:cNvPr id="437" name="Google Shape;437;p3"/>
            <p:cNvCxnSpPr/>
            <p:nvPr/>
          </p:nvCxnSpPr>
          <p:spPr>
            <a:xfrm>
              <a:off x="192528" y="-1"/>
              <a:ext cx="0" cy="6858000"/>
            </a:xfrm>
            <a:prstGeom prst="straightConnector1">
              <a:avLst/>
            </a:prstGeom>
            <a:noFill/>
            <a:ln w="12700" cap="flat" cmpd="sng">
              <a:solidFill>
                <a:srgbClr val="BCBCBC">
                  <a:alpha val="29803"/>
                </a:srgbClr>
              </a:solidFill>
              <a:prstDash val="dot"/>
              <a:miter lim="800000"/>
              <a:headEnd type="none" w="sm" len="sm"/>
              <a:tailEnd type="none" w="sm" len="sm"/>
            </a:ln>
          </p:spPr>
        </p:cxnSp>
        <p:cxnSp>
          <p:nvCxnSpPr>
            <p:cNvPr id="438" name="Google Shape;438;p3"/>
            <p:cNvCxnSpPr/>
            <p:nvPr/>
          </p:nvCxnSpPr>
          <p:spPr>
            <a:xfrm>
              <a:off x="1175922" y="-1"/>
              <a:ext cx="0" cy="6858000"/>
            </a:xfrm>
            <a:prstGeom prst="straightConnector1">
              <a:avLst/>
            </a:prstGeom>
            <a:noFill/>
            <a:ln w="12700" cap="flat" cmpd="sng">
              <a:solidFill>
                <a:srgbClr val="BCBCBC">
                  <a:alpha val="29803"/>
                </a:srgbClr>
              </a:solidFill>
              <a:prstDash val="dot"/>
              <a:miter lim="800000"/>
              <a:headEnd type="none" w="sm" len="sm"/>
              <a:tailEnd type="none" w="sm" len="sm"/>
            </a:ln>
          </p:spPr>
        </p:cxnSp>
        <p:cxnSp>
          <p:nvCxnSpPr>
            <p:cNvPr id="439" name="Google Shape;439;p3"/>
            <p:cNvCxnSpPr/>
            <p:nvPr/>
          </p:nvCxnSpPr>
          <p:spPr>
            <a:xfrm>
              <a:off x="2159316" y="-1"/>
              <a:ext cx="0" cy="6858000"/>
            </a:xfrm>
            <a:prstGeom prst="straightConnector1">
              <a:avLst/>
            </a:prstGeom>
            <a:noFill/>
            <a:ln w="12700" cap="flat" cmpd="sng">
              <a:solidFill>
                <a:srgbClr val="BCBCBC">
                  <a:alpha val="29803"/>
                </a:srgbClr>
              </a:solidFill>
              <a:prstDash val="dot"/>
              <a:miter lim="800000"/>
              <a:headEnd type="none" w="sm" len="sm"/>
              <a:tailEnd type="none" w="sm" len="sm"/>
            </a:ln>
          </p:spPr>
        </p:cxnSp>
        <p:cxnSp>
          <p:nvCxnSpPr>
            <p:cNvPr id="440" name="Google Shape;440;p3"/>
            <p:cNvCxnSpPr/>
            <p:nvPr/>
          </p:nvCxnSpPr>
          <p:spPr>
            <a:xfrm>
              <a:off x="3142710" y="-1"/>
              <a:ext cx="0" cy="6858000"/>
            </a:xfrm>
            <a:prstGeom prst="straightConnector1">
              <a:avLst/>
            </a:prstGeom>
            <a:noFill/>
            <a:ln w="12700" cap="flat" cmpd="sng">
              <a:solidFill>
                <a:srgbClr val="BCBCBC">
                  <a:alpha val="29803"/>
                </a:srgbClr>
              </a:solidFill>
              <a:prstDash val="dot"/>
              <a:miter lim="800000"/>
              <a:headEnd type="none" w="sm" len="sm"/>
              <a:tailEnd type="none" w="sm" len="sm"/>
            </a:ln>
          </p:spPr>
        </p:cxnSp>
        <p:cxnSp>
          <p:nvCxnSpPr>
            <p:cNvPr id="441" name="Google Shape;441;p3"/>
            <p:cNvCxnSpPr/>
            <p:nvPr/>
          </p:nvCxnSpPr>
          <p:spPr>
            <a:xfrm>
              <a:off x="4126104" y="-1"/>
              <a:ext cx="0" cy="6858000"/>
            </a:xfrm>
            <a:prstGeom prst="straightConnector1">
              <a:avLst/>
            </a:prstGeom>
            <a:noFill/>
            <a:ln w="12700" cap="flat" cmpd="sng">
              <a:solidFill>
                <a:srgbClr val="BCBCBC">
                  <a:alpha val="29803"/>
                </a:srgbClr>
              </a:solidFill>
              <a:prstDash val="dot"/>
              <a:miter lim="800000"/>
              <a:headEnd type="none" w="sm" len="sm"/>
              <a:tailEnd type="none" w="sm" len="sm"/>
            </a:ln>
          </p:spPr>
        </p:cxnSp>
        <p:cxnSp>
          <p:nvCxnSpPr>
            <p:cNvPr id="442" name="Google Shape;442;p3"/>
            <p:cNvCxnSpPr/>
            <p:nvPr/>
          </p:nvCxnSpPr>
          <p:spPr>
            <a:xfrm>
              <a:off x="5109498" y="-1"/>
              <a:ext cx="0" cy="6858000"/>
            </a:xfrm>
            <a:prstGeom prst="straightConnector1">
              <a:avLst/>
            </a:prstGeom>
            <a:noFill/>
            <a:ln w="12700" cap="flat" cmpd="sng">
              <a:solidFill>
                <a:srgbClr val="BCBCBC">
                  <a:alpha val="29803"/>
                </a:srgbClr>
              </a:solidFill>
              <a:prstDash val="dot"/>
              <a:miter lim="800000"/>
              <a:headEnd type="none" w="sm" len="sm"/>
              <a:tailEnd type="none" w="sm" len="sm"/>
            </a:ln>
          </p:spPr>
        </p:cxnSp>
        <p:cxnSp>
          <p:nvCxnSpPr>
            <p:cNvPr id="443" name="Google Shape;443;p3"/>
            <p:cNvCxnSpPr/>
            <p:nvPr/>
          </p:nvCxnSpPr>
          <p:spPr>
            <a:xfrm>
              <a:off x="6092892" y="-1"/>
              <a:ext cx="0" cy="6858000"/>
            </a:xfrm>
            <a:prstGeom prst="straightConnector1">
              <a:avLst/>
            </a:prstGeom>
            <a:noFill/>
            <a:ln w="12700" cap="flat" cmpd="sng">
              <a:solidFill>
                <a:srgbClr val="BCBCBC">
                  <a:alpha val="29803"/>
                </a:srgbClr>
              </a:solidFill>
              <a:prstDash val="dot"/>
              <a:miter lim="800000"/>
              <a:headEnd type="none" w="sm" len="sm"/>
              <a:tailEnd type="none" w="sm" len="sm"/>
            </a:ln>
          </p:spPr>
        </p:cxnSp>
        <p:cxnSp>
          <p:nvCxnSpPr>
            <p:cNvPr id="444" name="Google Shape;444;p3"/>
            <p:cNvCxnSpPr/>
            <p:nvPr/>
          </p:nvCxnSpPr>
          <p:spPr>
            <a:xfrm>
              <a:off x="7076286" y="-1"/>
              <a:ext cx="0" cy="6858000"/>
            </a:xfrm>
            <a:prstGeom prst="straightConnector1">
              <a:avLst/>
            </a:prstGeom>
            <a:noFill/>
            <a:ln w="12700" cap="flat" cmpd="sng">
              <a:solidFill>
                <a:srgbClr val="BCBCBC">
                  <a:alpha val="29803"/>
                </a:srgbClr>
              </a:solidFill>
              <a:prstDash val="dot"/>
              <a:miter lim="800000"/>
              <a:headEnd type="none" w="sm" len="sm"/>
              <a:tailEnd type="none" w="sm" len="sm"/>
            </a:ln>
          </p:spPr>
        </p:cxnSp>
        <p:cxnSp>
          <p:nvCxnSpPr>
            <p:cNvPr id="445" name="Google Shape;445;p3"/>
            <p:cNvCxnSpPr/>
            <p:nvPr/>
          </p:nvCxnSpPr>
          <p:spPr>
            <a:xfrm>
              <a:off x="8059680" y="-1"/>
              <a:ext cx="0" cy="6858000"/>
            </a:xfrm>
            <a:prstGeom prst="straightConnector1">
              <a:avLst/>
            </a:prstGeom>
            <a:noFill/>
            <a:ln w="12700" cap="flat" cmpd="sng">
              <a:solidFill>
                <a:srgbClr val="BCBCBC">
                  <a:alpha val="29803"/>
                </a:srgbClr>
              </a:solidFill>
              <a:prstDash val="dot"/>
              <a:miter lim="800000"/>
              <a:headEnd type="none" w="sm" len="sm"/>
              <a:tailEnd type="none" w="sm" len="sm"/>
            </a:ln>
          </p:spPr>
        </p:cxnSp>
        <p:cxnSp>
          <p:nvCxnSpPr>
            <p:cNvPr id="446" name="Google Shape;446;p3"/>
            <p:cNvCxnSpPr/>
            <p:nvPr/>
          </p:nvCxnSpPr>
          <p:spPr>
            <a:xfrm>
              <a:off x="9043074" y="-1"/>
              <a:ext cx="0" cy="6858000"/>
            </a:xfrm>
            <a:prstGeom prst="straightConnector1">
              <a:avLst/>
            </a:prstGeom>
            <a:noFill/>
            <a:ln w="12700" cap="flat" cmpd="sng">
              <a:solidFill>
                <a:srgbClr val="BCBCBC">
                  <a:alpha val="29803"/>
                </a:srgbClr>
              </a:solidFill>
              <a:prstDash val="dot"/>
              <a:miter lim="800000"/>
              <a:headEnd type="none" w="sm" len="sm"/>
              <a:tailEnd type="none" w="sm" len="sm"/>
            </a:ln>
          </p:spPr>
        </p:cxnSp>
        <p:cxnSp>
          <p:nvCxnSpPr>
            <p:cNvPr id="447" name="Google Shape;447;p3"/>
            <p:cNvCxnSpPr/>
            <p:nvPr/>
          </p:nvCxnSpPr>
          <p:spPr>
            <a:xfrm>
              <a:off x="10026468" y="-1"/>
              <a:ext cx="0" cy="6858000"/>
            </a:xfrm>
            <a:prstGeom prst="straightConnector1">
              <a:avLst/>
            </a:prstGeom>
            <a:noFill/>
            <a:ln w="12700" cap="flat" cmpd="sng">
              <a:solidFill>
                <a:srgbClr val="BCBCBC">
                  <a:alpha val="29803"/>
                </a:srgbClr>
              </a:solidFill>
              <a:prstDash val="dot"/>
              <a:miter lim="800000"/>
              <a:headEnd type="none" w="sm" len="sm"/>
              <a:tailEnd type="none" w="sm" len="sm"/>
            </a:ln>
          </p:spPr>
        </p:cxnSp>
        <p:cxnSp>
          <p:nvCxnSpPr>
            <p:cNvPr id="448" name="Google Shape;448;p3"/>
            <p:cNvCxnSpPr/>
            <p:nvPr/>
          </p:nvCxnSpPr>
          <p:spPr>
            <a:xfrm>
              <a:off x="11009862" y="-1"/>
              <a:ext cx="0" cy="6858000"/>
            </a:xfrm>
            <a:prstGeom prst="straightConnector1">
              <a:avLst/>
            </a:prstGeom>
            <a:noFill/>
            <a:ln w="12700" cap="flat" cmpd="sng">
              <a:solidFill>
                <a:srgbClr val="BCBCBC">
                  <a:alpha val="29803"/>
                </a:srgbClr>
              </a:solidFill>
              <a:prstDash val="dot"/>
              <a:miter lim="800000"/>
              <a:headEnd type="none" w="sm" len="sm"/>
              <a:tailEnd type="none" w="sm" len="sm"/>
            </a:ln>
          </p:spPr>
        </p:cxnSp>
        <p:cxnSp>
          <p:nvCxnSpPr>
            <p:cNvPr id="449" name="Google Shape;449;p3"/>
            <p:cNvCxnSpPr/>
            <p:nvPr/>
          </p:nvCxnSpPr>
          <p:spPr>
            <a:xfrm>
              <a:off x="12185786" y="-1"/>
              <a:ext cx="0" cy="6858000"/>
            </a:xfrm>
            <a:prstGeom prst="straightConnector1">
              <a:avLst/>
            </a:prstGeom>
            <a:noFill/>
            <a:ln w="12700" cap="flat" cmpd="sng">
              <a:solidFill>
                <a:srgbClr val="BCBCBC">
                  <a:alpha val="29803"/>
                </a:srgbClr>
              </a:solidFill>
              <a:prstDash val="dot"/>
              <a:miter lim="800000"/>
              <a:headEnd type="none" w="sm" len="sm"/>
              <a:tailEnd type="none" w="sm" len="sm"/>
            </a:ln>
          </p:spPr>
        </p:cxnSp>
        <p:cxnSp>
          <p:nvCxnSpPr>
            <p:cNvPr id="450" name="Google Shape;450;p3"/>
            <p:cNvCxnSpPr/>
            <p:nvPr/>
          </p:nvCxnSpPr>
          <p:spPr>
            <a:xfrm>
              <a:off x="0" y="171716"/>
              <a:ext cx="12192000" cy="0"/>
            </a:xfrm>
            <a:prstGeom prst="straightConnector1">
              <a:avLst/>
            </a:prstGeom>
            <a:noFill/>
            <a:ln w="12700" cap="flat" cmpd="sng">
              <a:solidFill>
                <a:srgbClr val="BCBCBC">
                  <a:alpha val="29803"/>
                </a:srgbClr>
              </a:solidFill>
              <a:prstDash val="dot"/>
              <a:miter lim="800000"/>
              <a:headEnd type="none" w="sm" len="sm"/>
              <a:tailEnd type="none" w="sm" len="sm"/>
            </a:ln>
          </p:spPr>
        </p:cxnSp>
        <p:cxnSp>
          <p:nvCxnSpPr>
            <p:cNvPr id="451" name="Google Shape;451;p3"/>
            <p:cNvCxnSpPr/>
            <p:nvPr/>
          </p:nvCxnSpPr>
          <p:spPr>
            <a:xfrm>
              <a:off x="0" y="714597"/>
              <a:ext cx="12192000" cy="0"/>
            </a:xfrm>
            <a:prstGeom prst="straightConnector1">
              <a:avLst/>
            </a:prstGeom>
            <a:noFill/>
            <a:ln w="12700" cap="flat" cmpd="sng">
              <a:solidFill>
                <a:srgbClr val="BCBCBC">
                  <a:alpha val="29803"/>
                </a:srgbClr>
              </a:solidFill>
              <a:prstDash val="dot"/>
              <a:miter lim="800000"/>
              <a:headEnd type="none" w="sm" len="sm"/>
              <a:tailEnd type="none" w="sm" len="sm"/>
            </a:ln>
          </p:spPr>
        </p:cxnSp>
        <p:cxnSp>
          <p:nvCxnSpPr>
            <p:cNvPr id="452" name="Google Shape;452;p3"/>
            <p:cNvCxnSpPr/>
            <p:nvPr/>
          </p:nvCxnSpPr>
          <p:spPr>
            <a:xfrm>
              <a:off x="0" y="1257478"/>
              <a:ext cx="12192000" cy="0"/>
            </a:xfrm>
            <a:prstGeom prst="straightConnector1">
              <a:avLst/>
            </a:prstGeom>
            <a:noFill/>
            <a:ln w="12700" cap="flat" cmpd="sng">
              <a:solidFill>
                <a:srgbClr val="BCBCBC">
                  <a:alpha val="29803"/>
                </a:srgbClr>
              </a:solidFill>
              <a:prstDash val="dot"/>
              <a:miter lim="800000"/>
              <a:headEnd type="none" w="sm" len="sm"/>
              <a:tailEnd type="none" w="sm" len="sm"/>
            </a:ln>
          </p:spPr>
        </p:cxnSp>
        <p:cxnSp>
          <p:nvCxnSpPr>
            <p:cNvPr id="453" name="Google Shape;453;p3"/>
            <p:cNvCxnSpPr/>
            <p:nvPr/>
          </p:nvCxnSpPr>
          <p:spPr>
            <a:xfrm>
              <a:off x="0" y="1800359"/>
              <a:ext cx="12192000" cy="0"/>
            </a:xfrm>
            <a:prstGeom prst="straightConnector1">
              <a:avLst/>
            </a:prstGeom>
            <a:noFill/>
            <a:ln w="12700" cap="flat" cmpd="sng">
              <a:solidFill>
                <a:srgbClr val="BCBCBC">
                  <a:alpha val="29803"/>
                </a:srgbClr>
              </a:solidFill>
              <a:prstDash val="dot"/>
              <a:miter lim="800000"/>
              <a:headEnd type="none" w="sm" len="sm"/>
              <a:tailEnd type="none" w="sm" len="sm"/>
            </a:ln>
          </p:spPr>
        </p:cxnSp>
        <p:cxnSp>
          <p:nvCxnSpPr>
            <p:cNvPr id="454" name="Google Shape;454;p3"/>
            <p:cNvCxnSpPr/>
            <p:nvPr/>
          </p:nvCxnSpPr>
          <p:spPr>
            <a:xfrm>
              <a:off x="0" y="2343240"/>
              <a:ext cx="12192000" cy="0"/>
            </a:xfrm>
            <a:prstGeom prst="straightConnector1">
              <a:avLst/>
            </a:prstGeom>
            <a:noFill/>
            <a:ln w="12700" cap="flat" cmpd="sng">
              <a:solidFill>
                <a:srgbClr val="BCBCBC">
                  <a:alpha val="29803"/>
                </a:srgbClr>
              </a:solidFill>
              <a:prstDash val="dot"/>
              <a:miter lim="800000"/>
              <a:headEnd type="none" w="sm" len="sm"/>
              <a:tailEnd type="none" w="sm" len="sm"/>
            </a:ln>
          </p:spPr>
        </p:cxnSp>
        <p:cxnSp>
          <p:nvCxnSpPr>
            <p:cNvPr id="455" name="Google Shape;455;p3"/>
            <p:cNvCxnSpPr/>
            <p:nvPr/>
          </p:nvCxnSpPr>
          <p:spPr>
            <a:xfrm>
              <a:off x="0" y="2886121"/>
              <a:ext cx="12192000" cy="0"/>
            </a:xfrm>
            <a:prstGeom prst="straightConnector1">
              <a:avLst/>
            </a:prstGeom>
            <a:noFill/>
            <a:ln w="12700" cap="flat" cmpd="sng">
              <a:solidFill>
                <a:srgbClr val="BCBCBC">
                  <a:alpha val="29803"/>
                </a:srgbClr>
              </a:solidFill>
              <a:prstDash val="dot"/>
              <a:miter lim="800000"/>
              <a:headEnd type="none" w="sm" len="sm"/>
              <a:tailEnd type="none" w="sm" len="sm"/>
            </a:ln>
          </p:spPr>
        </p:cxnSp>
        <p:cxnSp>
          <p:nvCxnSpPr>
            <p:cNvPr id="456" name="Google Shape;456;p3"/>
            <p:cNvCxnSpPr/>
            <p:nvPr/>
          </p:nvCxnSpPr>
          <p:spPr>
            <a:xfrm>
              <a:off x="0" y="3429002"/>
              <a:ext cx="12192000" cy="0"/>
            </a:xfrm>
            <a:prstGeom prst="straightConnector1">
              <a:avLst/>
            </a:prstGeom>
            <a:noFill/>
            <a:ln w="12700" cap="flat" cmpd="sng">
              <a:solidFill>
                <a:srgbClr val="BCBCBC">
                  <a:alpha val="29803"/>
                </a:srgbClr>
              </a:solidFill>
              <a:prstDash val="dot"/>
              <a:miter lim="800000"/>
              <a:headEnd type="none" w="sm" len="sm"/>
              <a:tailEnd type="none" w="sm" len="sm"/>
            </a:ln>
          </p:spPr>
        </p:cxnSp>
        <p:cxnSp>
          <p:nvCxnSpPr>
            <p:cNvPr id="457" name="Google Shape;457;p3"/>
            <p:cNvCxnSpPr/>
            <p:nvPr/>
          </p:nvCxnSpPr>
          <p:spPr>
            <a:xfrm>
              <a:off x="0" y="3971883"/>
              <a:ext cx="12192000" cy="0"/>
            </a:xfrm>
            <a:prstGeom prst="straightConnector1">
              <a:avLst/>
            </a:prstGeom>
            <a:noFill/>
            <a:ln w="12700" cap="flat" cmpd="sng">
              <a:solidFill>
                <a:srgbClr val="BCBCBC">
                  <a:alpha val="29803"/>
                </a:srgbClr>
              </a:solidFill>
              <a:prstDash val="dot"/>
              <a:miter lim="800000"/>
              <a:headEnd type="none" w="sm" len="sm"/>
              <a:tailEnd type="none" w="sm" len="sm"/>
            </a:ln>
          </p:spPr>
        </p:cxnSp>
        <p:cxnSp>
          <p:nvCxnSpPr>
            <p:cNvPr id="458" name="Google Shape;458;p3"/>
            <p:cNvCxnSpPr/>
            <p:nvPr/>
          </p:nvCxnSpPr>
          <p:spPr>
            <a:xfrm>
              <a:off x="0" y="4514764"/>
              <a:ext cx="12192000" cy="0"/>
            </a:xfrm>
            <a:prstGeom prst="straightConnector1">
              <a:avLst/>
            </a:prstGeom>
            <a:noFill/>
            <a:ln w="12700" cap="flat" cmpd="sng">
              <a:solidFill>
                <a:srgbClr val="BCBCBC">
                  <a:alpha val="29803"/>
                </a:srgbClr>
              </a:solidFill>
              <a:prstDash val="dot"/>
              <a:miter lim="800000"/>
              <a:headEnd type="none" w="sm" len="sm"/>
              <a:tailEnd type="none" w="sm" len="sm"/>
            </a:ln>
          </p:spPr>
        </p:cxnSp>
        <p:cxnSp>
          <p:nvCxnSpPr>
            <p:cNvPr id="459" name="Google Shape;459;p3"/>
            <p:cNvCxnSpPr/>
            <p:nvPr/>
          </p:nvCxnSpPr>
          <p:spPr>
            <a:xfrm>
              <a:off x="0" y="5057645"/>
              <a:ext cx="12192000" cy="0"/>
            </a:xfrm>
            <a:prstGeom prst="straightConnector1">
              <a:avLst/>
            </a:prstGeom>
            <a:noFill/>
            <a:ln w="12700" cap="flat" cmpd="sng">
              <a:solidFill>
                <a:srgbClr val="BCBCBC">
                  <a:alpha val="29803"/>
                </a:srgbClr>
              </a:solidFill>
              <a:prstDash val="dot"/>
              <a:miter lim="800000"/>
              <a:headEnd type="none" w="sm" len="sm"/>
              <a:tailEnd type="none" w="sm" len="sm"/>
            </a:ln>
          </p:spPr>
        </p:cxnSp>
        <p:cxnSp>
          <p:nvCxnSpPr>
            <p:cNvPr id="460" name="Google Shape;460;p3"/>
            <p:cNvCxnSpPr/>
            <p:nvPr/>
          </p:nvCxnSpPr>
          <p:spPr>
            <a:xfrm>
              <a:off x="0" y="5600526"/>
              <a:ext cx="12192000" cy="0"/>
            </a:xfrm>
            <a:prstGeom prst="straightConnector1">
              <a:avLst/>
            </a:prstGeom>
            <a:noFill/>
            <a:ln w="12700" cap="flat" cmpd="sng">
              <a:solidFill>
                <a:srgbClr val="BCBCBC">
                  <a:alpha val="29803"/>
                </a:srgbClr>
              </a:solidFill>
              <a:prstDash val="dot"/>
              <a:miter lim="800000"/>
              <a:headEnd type="none" w="sm" len="sm"/>
              <a:tailEnd type="none" w="sm" len="sm"/>
            </a:ln>
          </p:spPr>
        </p:cxnSp>
        <p:cxnSp>
          <p:nvCxnSpPr>
            <p:cNvPr id="461" name="Google Shape;461;p3"/>
            <p:cNvCxnSpPr/>
            <p:nvPr/>
          </p:nvCxnSpPr>
          <p:spPr>
            <a:xfrm>
              <a:off x="0" y="6857999"/>
              <a:ext cx="12192000" cy="0"/>
            </a:xfrm>
            <a:prstGeom prst="straightConnector1">
              <a:avLst/>
            </a:prstGeom>
            <a:noFill/>
            <a:ln w="12700" cap="flat" cmpd="sng">
              <a:solidFill>
                <a:srgbClr val="BCBCBC">
                  <a:alpha val="29803"/>
                </a:srgbClr>
              </a:solidFill>
              <a:prstDash val="dot"/>
              <a:miter lim="800000"/>
              <a:headEnd type="none" w="sm" len="sm"/>
              <a:tailEnd type="none" w="sm" len="sm"/>
            </a:ln>
          </p:spPr>
        </p:cxnSp>
        <p:cxnSp>
          <p:nvCxnSpPr>
            <p:cNvPr id="462" name="Google Shape;462;p3"/>
            <p:cNvCxnSpPr/>
            <p:nvPr/>
          </p:nvCxnSpPr>
          <p:spPr>
            <a:xfrm>
              <a:off x="16613" y="6143407"/>
              <a:ext cx="12192000" cy="0"/>
            </a:xfrm>
            <a:prstGeom prst="straightConnector1">
              <a:avLst/>
            </a:prstGeom>
            <a:noFill/>
            <a:ln w="12700" cap="flat" cmpd="sng">
              <a:solidFill>
                <a:srgbClr val="BCBCBC">
                  <a:alpha val="29803"/>
                </a:srgbClr>
              </a:solidFill>
              <a:prstDash val="dot"/>
              <a:miter lim="800000"/>
              <a:headEnd type="none" w="sm" len="sm"/>
              <a:tailEnd type="none" w="sm" len="sm"/>
            </a:ln>
          </p:spPr>
        </p:cxnSp>
        <p:cxnSp>
          <p:nvCxnSpPr>
            <p:cNvPr id="463" name="Google Shape;463;p3"/>
            <p:cNvCxnSpPr/>
            <p:nvPr/>
          </p:nvCxnSpPr>
          <p:spPr>
            <a:xfrm>
              <a:off x="684225" y="171716"/>
              <a:ext cx="0" cy="6511464"/>
            </a:xfrm>
            <a:prstGeom prst="straightConnector1">
              <a:avLst/>
            </a:prstGeom>
            <a:noFill/>
            <a:ln w="12700" cap="flat" cmpd="sng">
              <a:solidFill>
                <a:srgbClr val="BCBCBC">
                  <a:alpha val="29803"/>
                </a:srgbClr>
              </a:solidFill>
              <a:prstDash val="dot"/>
              <a:miter lim="800000"/>
              <a:headEnd type="none" w="sm" len="sm"/>
              <a:tailEnd type="none" w="sm" len="sm"/>
            </a:ln>
          </p:spPr>
        </p:cxnSp>
        <p:cxnSp>
          <p:nvCxnSpPr>
            <p:cNvPr id="464" name="Google Shape;464;p3"/>
            <p:cNvCxnSpPr/>
            <p:nvPr/>
          </p:nvCxnSpPr>
          <p:spPr>
            <a:xfrm>
              <a:off x="11508412" y="173267"/>
              <a:ext cx="0" cy="6511464"/>
            </a:xfrm>
            <a:prstGeom prst="straightConnector1">
              <a:avLst/>
            </a:prstGeom>
            <a:noFill/>
            <a:ln w="12700" cap="flat" cmpd="sng">
              <a:solidFill>
                <a:srgbClr val="BCBCBC">
                  <a:alpha val="29803"/>
                </a:srgbClr>
              </a:solidFill>
              <a:prstDash val="dot"/>
              <a:miter lim="800000"/>
              <a:headEnd type="none" w="sm" len="sm"/>
              <a:tailEnd type="none" w="sm" len="sm"/>
            </a:ln>
          </p:spPr>
        </p:cxnSp>
      </p:grpSp>
      <p:sp>
        <p:nvSpPr>
          <p:cNvPr id="465" name="Google Shape;465;p3"/>
          <p:cNvSpPr/>
          <p:nvPr/>
        </p:nvSpPr>
        <p:spPr>
          <a:xfrm rot="-8100000">
            <a:off x="-281094" y="1525300"/>
            <a:ext cx="568289" cy="568289"/>
          </a:xfrm>
          <a:prstGeom prst="rtTriangle">
            <a:avLst/>
          </a:prstGeom>
          <a:solidFill>
            <a:schemeClr val="accent1">
              <a:alpha val="4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Arial"/>
              <a:ea typeface="Arial"/>
              <a:cs typeface="Arial"/>
              <a:sym typeface="Arial"/>
            </a:endParaRPr>
          </a:p>
        </p:txBody>
      </p:sp>
      <p:pic>
        <p:nvPicPr>
          <p:cNvPr id="466" name="Google Shape;466;p3"/>
          <p:cNvPicPr preferRelativeResize="0"/>
          <p:nvPr/>
        </p:nvPicPr>
        <p:blipFill rotWithShape="1">
          <a:blip r:embed="rId3">
            <a:alphaModFix/>
          </a:blip>
          <a:srcRect/>
          <a:stretch/>
        </p:blipFill>
        <p:spPr>
          <a:xfrm>
            <a:off x="534857" y="1103046"/>
            <a:ext cx="5033659" cy="4140184"/>
          </a:xfrm>
          <a:prstGeom prst="rect">
            <a:avLst/>
          </a:prstGeom>
          <a:noFill/>
          <a:ln>
            <a:noFill/>
          </a:ln>
        </p:spPr>
      </p:pic>
      <p:sp>
        <p:nvSpPr>
          <p:cNvPr id="467" name="Google Shape;467;p3"/>
          <p:cNvSpPr txBox="1"/>
          <p:nvPr/>
        </p:nvSpPr>
        <p:spPr>
          <a:xfrm>
            <a:off x="5757033" y="2211286"/>
            <a:ext cx="6116320" cy="34163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0" i="0" u="none" strike="noStrike" cap="none">
                <a:solidFill>
                  <a:schemeClr val="dk1"/>
                </a:solidFill>
                <a:latin typeface="Arial"/>
                <a:ea typeface="Arial"/>
                <a:cs typeface="Arial"/>
                <a:sym typeface="Arial"/>
              </a:rPr>
              <a:t>Chúng tôi cung cấp cho khách hàng các sản phẩm, dịch vụ công nghệ thông tin có chất lượng phù hợp, giá cả hợp lý, và tiện ích nhất. Có trách nhiệm hỗ trợ và bảo vệ khách hàng cho tất cả các sản phẩm và dịch vụ mà chúng tôi cung cấp. Sự tăng trưởng của công ty luôn gắn liền với việc nâng cao chất lượng sống và làm việc của mỗi thành viên trong tập thể công ty.</a:t>
            </a:r>
            <a:endParaRPr sz="2400">
              <a:solidFill>
                <a:schemeClr val="dk1"/>
              </a:solidFill>
              <a:latin typeface="Arial"/>
              <a:ea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724"/>
        <p:cNvGrpSpPr/>
        <p:nvPr/>
      </p:nvGrpSpPr>
      <p:grpSpPr>
        <a:xfrm>
          <a:off x="0" y="0"/>
          <a:ext cx="0" cy="0"/>
          <a:chOff x="0" y="0"/>
          <a:chExt cx="0" cy="0"/>
        </a:xfrm>
      </p:grpSpPr>
      <p:sp>
        <p:nvSpPr>
          <p:cNvPr id="725" name="Google Shape;725;g15b05dcc99a_4_9"/>
          <p:cNvSpPr txBox="1">
            <a:spLocks noGrp="1"/>
          </p:cNvSpPr>
          <p:nvPr>
            <p:ph type="ctrTitle"/>
          </p:nvPr>
        </p:nvSpPr>
        <p:spPr>
          <a:xfrm>
            <a:off x="691078" y="722903"/>
            <a:ext cx="10495800" cy="646500"/>
          </a:xfrm>
          <a:prstGeom prst="rect">
            <a:avLst/>
          </a:prstGeom>
        </p:spPr>
        <p:txBody>
          <a:bodyPr spcFirstLastPara="1" wrap="square" lIns="91425" tIns="45700" rIns="91425" bIns="45700" anchor="b" anchorCtr="0">
            <a:spAutoFit/>
          </a:bodyPr>
          <a:lstStyle/>
          <a:p>
            <a:pPr marL="0" lvl="0" indent="0" algn="l" rtl="0">
              <a:spcBef>
                <a:spcPts val="0"/>
              </a:spcBef>
              <a:spcAft>
                <a:spcPts val="0"/>
              </a:spcAft>
              <a:buNone/>
            </a:pPr>
            <a:r>
              <a:rPr lang="en-US" sz="3600"/>
              <a:t>MÔI TRƯỜNG NỘI BỘ </a:t>
            </a:r>
            <a:endParaRPr sz="3600"/>
          </a:p>
        </p:txBody>
      </p:sp>
      <p:sp>
        <p:nvSpPr>
          <p:cNvPr id="726" name="Google Shape;726;g15b05dcc99a_4_9"/>
          <p:cNvSpPr txBox="1">
            <a:spLocks noGrp="1"/>
          </p:cNvSpPr>
          <p:nvPr>
            <p:ph type="subTitle" idx="1"/>
          </p:nvPr>
        </p:nvSpPr>
        <p:spPr>
          <a:xfrm>
            <a:off x="691075" y="1369399"/>
            <a:ext cx="10495800" cy="5488500"/>
          </a:xfrm>
          <a:prstGeom prst="rect">
            <a:avLst/>
          </a:prstGeom>
        </p:spPr>
        <p:txBody>
          <a:bodyPr spcFirstLastPara="1" wrap="square" lIns="91425" tIns="45700" rIns="91425" bIns="45700" anchor="t" anchorCtr="0">
            <a:normAutofit fontScale="70000" lnSpcReduction="20000"/>
          </a:bodyPr>
          <a:lstStyle/>
          <a:p>
            <a:pPr marL="0" lvl="0" indent="0" algn="l" rtl="0">
              <a:spcBef>
                <a:spcPts val="1000"/>
              </a:spcBef>
              <a:spcAft>
                <a:spcPts val="0"/>
              </a:spcAft>
              <a:buNone/>
            </a:pPr>
            <a:endParaRPr sz="1300">
              <a:solidFill>
                <a:srgbClr val="252525"/>
              </a:solidFill>
            </a:endParaRPr>
          </a:p>
          <a:p>
            <a:pPr marL="0" lvl="0" indent="0" algn="l" rtl="0">
              <a:spcBef>
                <a:spcPts val="1000"/>
              </a:spcBef>
              <a:spcAft>
                <a:spcPts val="0"/>
              </a:spcAft>
              <a:buNone/>
            </a:pPr>
            <a:r>
              <a:rPr lang="en-US" sz="2300" b="1">
                <a:solidFill>
                  <a:srgbClr val="252525"/>
                </a:solidFill>
              </a:rPr>
              <a:t>- Nguồn nhân lực</a:t>
            </a:r>
            <a:endParaRPr sz="2300">
              <a:solidFill>
                <a:srgbClr val="252525"/>
              </a:solidFill>
            </a:endParaRPr>
          </a:p>
          <a:p>
            <a:pPr marL="0" lvl="0" indent="0" algn="l" rtl="0">
              <a:spcBef>
                <a:spcPts val="1000"/>
              </a:spcBef>
              <a:spcAft>
                <a:spcPts val="0"/>
              </a:spcAft>
              <a:buNone/>
            </a:pPr>
            <a:r>
              <a:rPr lang="en-US" sz="2300">
                <a:solidFill>
                  <a:srgbClr val="252525"/>
                </a:solidFill>
              </a:rPr>
              <a:t>Xác định chính xác nhu cầu về lao động của đơn vị mình.</a:t>
            </a:r>
            <a:endParaRPr sz="2300">
              <a:solidFill>
                <a:srgbClr val="252525"/>
              </a:solidFill>
            </a:endParaRPr>
          </a:p>
          <a:p>
            <a:pPr marL="0" lvl="0" indent="0" algn="l" rtl="0">
              <a:spcBef>
                <a:spcPts val="1000"/>
              </a:spcBef>
              <a:spcAft>
                <a:spcPts val="0"/>
              </a:spcAft>
              <a:buNone/>
            </a:pPr>
            <a:r>
              <a:rPr lang="en-US" sz="2300">
                <a:solidFill>
                  <a:srgbClr val="252525"/>
                </a:solidFill>
              </a:rPr>
              <a:t>Tuyển chọn, tuyển dụng đúng đối tượng, phù hợp với nhu cầu nhân lực.</a:t>
            </a:r>
            <a:endParaRPr sz="2300">
              <a:solidFill>
                <a:srgbClr val="252525"/>
              </a:solidFill>
            </a:endParaRPr>
          </a:p>
          <a:p>
            <a:pPr marL="0" lvl="0" indent="0" algn="l" rtl="0">
              <a:spcBef>
                <a:spcPts val="1000"/>
              </a:spcBef>
              <a:spcAft>
                <a:spcPts val="0"/>
              </a:spcAft>
              <a:buNone/>
            </a:pPr>
            <a:r>
              <a:rPr lang="en-US" sz="2300">
                <a:solidFill>
                  <a:srgbClr val="252525"/>
                </a:solidFill>
              </a:rPr>
              <a:t>Phân công lao động khoa học hợp lí để sử dụng, khai thác tối đa nguồn lực lao động của đơn vị.</a:t>
            </a:r>
            <a:endParaRPr sz="2300">
              <a:solidFill>
                <a:srgbClr val="252525"/>
              </a:solidFill>
            </a:endParaRPr>
          </a:p>
          <a:p>
            <a:pPr marL="0" lvl="0" indent="0" algn="l" rtl="0">
              <a:spcBef>
                <a:spcPts val="1000"/>
              </a:spcBef>
              <a:spcAft>
                <a:spcPts val="0"/>
              </a:spcAft>
              <a:buNone/>
            </a:pPr>
            <a:r>
              <a:rPr lang="en-US" sz="2300">
                <a:solidFill>
                  <a:srgbClr val="252525"/>
                </a:solidFill>
              </a:rPr>
              <a:t>Cần có các chính sách đãi ngộ hợp lí và có các biện pháp động viên, khuyến khích người lao động tích cực làm việc.</a:t>
            </a:r>
            <a:endParaRPr sz="2300">
              <a:solidFill>
                <a:srgbClr val="252525"/>
              </a:solidFill>
            </a:endParaRPr>
          </a:p>
          <a:p>
            <a:pPr marL="0" lvl="0" indent="0" algn="l" rtl="0">
              <a:spcBef>
                <a:spcPts val="1000"/>
              </a:spcBef>
              <a:spcAft>
                <a:spcPts val="0"/>
              </a:spcAft>
              <a:buNone/>
            </a:pPr>
            <a:r>
              <a:rPr lang="en-US" sz="2300" b="1">
                <a:solidFill>
                  <a:srgbClr val="252525"/>
                </a:solidFill>
              </a:rPr>
              <a:t>- Khả năng tài chính</a:t>
            </a:r>
            <a:endParaRPr sz="2300" b="1">
              <a:solidFill>
                <a:srgbClr val="252525"/>
              </a:solidFill>
            </a:endParaRPr>
          </a:p>
          <a:p>
            <a:pPr marL="0" lvl="0" indent="0" algn="l" rtl="0">
              <a:spcBef>
                <a:spcPts val="1000"/>
              </a:spcBef>
              <a:spcAft>
                <a:spcPts val="0"/>
              </a:spcAft>
              <a:buNone/>
            </a:pPr>
            <a:r>
              <a:rPr lang="en-US" sz="2300">
                <a:solidFill>
                  <a:srgbClr val="252525"/>
                </a:solidFill>
              </a:rPr>
              <a:t>Nguồn vốn và khả năng huy động vốn</a:t>
            </a:r>
            <a:endParaRPr sz="2300">
              <a:solidFill>
                <a:srgbClr val="252525"/>
              </a:solidFill>
            </a:endParaRPr>
          </a:p>
          <a:p>
            <a:pPr marL="0" lvl="0" indent="0" algn="l" rtl="0">
              <a:spcBef>
                <a:spcPts val="1000"/>
              </a:spcBef>
              <a:spcAft>
                <a:spcPts val="0"/>
              </a:spcAft>
              <a:buNone/>
            </a:pPr>
            <a:r>
              <a:rPr lang="en-US" sz="2300">
                <a:solidFill>
                  <a:srgbClr val="252525"/>
                </a:solidFill>
              </a:rPr>
              <a:t>Tình hình phân bố sử dụng các nguồn vốn</a:t>
            </a:r>
            <a:endParaRPr sz="2300">
              <a:solidFill>
                <a:srgbClr val="252525"/>
              </a:solidFill>
            </a:endParaRPr>
          </a:p>
          <a:p>
            <a:pPr marL="0" lvl="0" indent="0" algn="l" rtl="0">
              <a:spcBef>
                <a:spcPts val="1000"/>
              </a:spcBef>
              <a:spcAft>
                <a:spcPts val="0"/>
              </a:spcAft>
              <a:buNone/>
            </a:pPr>
            <a:r>
              <a:rPr lang="en-US" sz="2300">
                <a:solidFill>
                  <a:srgbClr val="252525"/>
                </a:solidFill>
              </a:rPr>
              <a:t>Vệc kiểm soát các chi phí</a:t>
            </a:r>
            <a:endParaRPr sz="2300">
              <a:solidFill>
                <a:srgbClr val="252525"/>
              </a:solidFill>
            </a:endParaRPr>
          </a:p>
          <a:p>
            <a:pPr marL="0" lvl="0" indent="0" algn="l" rtl="0">
              <a:spcBef>
                <a:spcPts val="1000"/>
              </a:spcBef>
              <a:spcAft>
                <a:spcPts val="0"/>
              </a:spcAft>
              <a:buNone/>
            </a:pPr>
            <a:r>
              <a:rPr lang="en-US" sz="2300">
                <a:solidFill>
                  <a:srgbClr val="252525"/>
                </a:solidFill>
              </a:rPr>
              <a:t>Các quan hệ tài chính với các bên hữu quan</a:t>
            </a:r>
            <a:endParaRPr sz="2300">
              <a:solidFill>
                <a:srgbClr val="252525"/>
              </a:solidFill>
            </a:endParaRPr>
          </a:p>
          <a:p>
            <a:pPr marL="0" lvl="0" indent="0" algn="l" rtl="0">
              <a:spcBef>
                <a:spcPts val="1000"/>
              </a:spcBef>
              <a:spcAft>
                <a:spcPts val="0"/>
              </a:spcAft>
              <a:buNone/>
            </a:pPr>
            <a:r>
              <a:rPr lang="en-US" sz="2300">
                <a:solidFill>
                  <a:srgbClr val="252525"/>
                </a:solidFill>
              </a:rPr>
              <a:t>Cán cân thanh toán</a:t>
            </a:r>
            <a:endParaRPr sz="2300">
              <a:solidFill>
                <a:srgbClr val="252525"/>
              </a:solidFill>
            </a:endParaRPr>
          </a:p>
          <a:p>
            <a:pPr marL="0" lvl="0" indent="0" algn="l" rtl="0">
              <a:spcBef>
                <a:spcPts val="1000"/>
              </a:spcBef>
              <a:spcAft>
                <a:spcPts val="0"/>
              </a:spcAft>
              <a:buNone/>
            </a:pPr>
            <a:r>
              <a:rPr lang="en-US" sz="2300" b="1">
                <a:solidFill>
                  <a:srgbClr val="252525"/>
                </a:solidFill>
              </a:rPr>
              <a:t>- Khả năng nghiên cứu và phát triển</a:t>
            </a:r>
            <a:endParaRPr sz="2300" b="1">
              <a:solidFill>
                <a:srgbClr val="252525"/>
              </a:solidFill>
            </a:endParaRPr>
          </a:p>
          <a:p>
            <a:pPr marL="0" lvl="0" indent="0" algn="l" rtl="0">
              <a:spcBef>
                <a:spcPts val="1000"/>
              </a:spcBef>
              <a:spcAft>
                <a:spcPts val="0"/>
              </a:spcAft>
              <a:buNone/>
            </a:pPr>
            <a:r>
              <a:rPr lang="en-US" sz="2300">
                <a:solidFill>
                  <a:srgbClr val="252525"/>
                </a:solidFill>
              </a:rPr>
              <a:t>Khả năng cải tiến kĩ thuật.</a:t>
            </a:r>
            <a:endParaRPr sz="2300">
              <a:solidFill>
                <a:srgbClr val="252525"/>
              </a:solidFill>
            </a:endParaRPr>
          </a:p>
          <a:p>
            <a:pPr marL="0" lvl="0" indent="0" algn="l" rtl="0">
              <a:spcBef>
                <a:spcPts val="1000"/>
              </a:spcBef>
              <a:spcAft>
                <a:spcPts val="0"/>
              </a:spcAft>
              <a:buNone/>
            </a:pPr>
            <a:r>
              <a:rPr lang="en-US" sz="2300">
                <a:solidFill>
                  <a:srgbClr val="252525"/>
                </a:solidFill>
              </a:rPr>
              <a:t>Khả năng ứng dụng khoa học, công nghệ mới để nâng cao chất lượng sản phẩm và phát triển sản phẩm mới.</a:t>
            </a:r>
            <a:endParaRPr sz="2300" b="1">
              <a:solidFill>
                <a:srgbClr val="252525"/>
              </a:solidFill>
            </a:endParaRPr>
          </a:p>
          <a:p>
            <a:pPr marL="0" lvl="0" indent="0" algn="l" rtl="0">
              <a:spcBef>
                <a:spcPts val="1000"/>
              </a:spcBef>
              <a:spcAft>
                <a:spcPts val="0"/>
              </a:spcAft>
              <a:buNone/>
            </a:pPr>
            <a:endParaRPr sz="1300" b="1">
              <a:solidFill>
                <a:srgbClr val="252525"/>
              </a:solidFill>
            </a:endParaRPr>
          </a:p>
          <a:p>
            <a:pPr marL="0" lvl="0" indent="0" algn="l" rtl="0">
              <a:spcBef>
                <a:spcPts val="1000"/>
              </a:spcBef>
              <a:spcAft>
                <a:spcPts val="0"/>
              </a:spcAft>
              <a:buNone/>
            </a:pPr>
            <a:endParaRPr sz="1300">
              <a:solidFill>
                <a:srgbClr val="252525"/>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730"/>
        <p:cNvGrpSpPr/>
        <p:nvPr/>
      </p:nvGrpSpPr>
      <p:grpSpPr>
        <a:xfrm>
          <a:off x="0" y="0"/>
          <a:ext cx="0" cy="0"/>
          <a:chOff x="0" y="0"/>
          <a:chExt cx="0" cy="0"/>
        </a:xfrm>
      </p:grpSpPr>
      <p:sp>
        <p:nvSpPr>
          <p:cNvPr id="731" name="Google Shape;731;g15c90e2116c_0_30"/>
          <p:cNvSpPr txBox="1">
            <a:spLocks noGrp="1"/>
          </p:cNvSpPr>
          <p:nvPr>
            <p:ph type="ctrTitle"/>
          </p:nvPr>
        </p:nvSpPr>
        <p:spPr>
          <a:xfrm>
            <a:off x="691078" y="722903"/>
            <a:ext cx="10495800" cy="646500"/>
          </a:xfrm>
          <a:prstGeom prst="rect">
            <a:avLst/>
          </a:prstGeom>
        </p:spPr>
        <p:txBody>
          <a:bodyPr spcFirstLastPara="1" wrap="square" lIns="91425" tIns="45700" rIns="91425" bIns="45700" anchor="b" anchorCtr="0">
            <a:spAutoFit/>
          </a:bodyPr>
          <a:lstStyle/>
          <a:p>
            <a:pPr marL="0" lvl="0" indent="0" algn="l" rtl="0">
              <a:spcBef>
                <a:spcPts val="0"/>
              </a:spcBef>
              <a:spcAft>
                <a:spcPts val="0"/>
              </a:spcAft>
              <a:buNone/>
            </a:pPr>
            <a:r>
              <a:rPr lang="en-US" sz="3600"/>
              <a:t>MÔI TRƯỜNG NỘI BỘ</a:t>
            </a:r>
            <a:endParaRPr sz="3600"/>
          </a:p>
        </p:txBody>
      </p:sp>
      <p:sp>
        <p:nvSpPr>
          <p:cNvPr id="732" name="Google Shape;732;g15c90e2116c_0_30"/>
          <p:cNvSpPr txBox="1">
            <a:spLocks noGrp="1"/>
          </p:cNvSpPr>
          <p:nvPr>
            <p:ph type="subTitle" idx="1"/>
          </p:nvPr>
        </p:nvSpPr>
        <p:spPr>
          <a:xfrm>
            <a:off x="691075" y="1369399"/>
            <a:ext cx="10495800" cy="5488500"/>
          </a:xfrm>
          <a:prstGeom prst="rect">
            <a:avLst/>
          </a:prstGeom>
        </p:spPr>
        <p:txBody>
          <a:bodyPr spcFirstLastPara="1" wrap="square" lIns="91425" tIns="45700" rIns="91425" bIns="45700" anchor="t" anchorCtr="0">
            <a:normAutofit fontScale="32500" lnSpcReduction="10000"/>
          </a:bodyPr>
          <a:lstStyle/>
          <a:p>
            <a:pPr marL="0" lvl="0" indent="0" algn="l" rtl="0">
              <a:spcBef>
                <a:spcPts val="1000"/>
              </a:spcBef>
              <a:spcAft>
                <a:spcPts val="0"/>
              </a:spcAft>
              <a:buNone/>
            </a:pPr>
            <a:r>
              <a:rPr lang="en-US" sz="4218" b="1">
                <a:solidFill>
                  <a:srgbClr val="252525"/>
                </a:solidFill>
              </a:rPr>
              <a:t>- Khả năng sản xuất kinh doanh</a:t>
            </a:r>
            <a:endParaRPr sz="4218" b="1">
              <a:solidFill>
                <a:srgbClr val="252525"/>
              </a:solidFill>
            </a:endParaRPr>
          </a:p>
          <a:p>
            <a:pPr marL="0" lvl="0" indent="0" algn="l" rtl="0">
              <a:spcBef>
                <a:spcPts val="1000"/>
              </a:spcBef>
              <a:spcAft>
                <a:spcPts val="0"/>
              </a:spcAft>
              <a:buNone/>
            </a:pPr>
            <a:r>
              <a:rPr lang="en-US" sz="4218">
                <a:solidFill>
                  <a:srgbClr val="252525"/>
                </a:solidFill>
              </a:rPr>
              <a:t>Quy mô sản xuất của tổ chức.</a:t>
            </a:r>
            <a:endParaRPr sz="4218">
              <a:solidFill>
                <a:srgbClr val="252525"/>
              </a:solidFill>
            </a:endParaRPr>
          </a:p>
          <a:p>
            <a:pPr marL="0" lvl="0" indent="0" algn="l" rtl="0">
              <a:spcBef>
                <a:spcPts val="1000"/>
              </a:spcBef>
              <a:spcAft>
                <a:spcPts val="0"/>
              </a:spcAft>
              <a:buNone/>
            </a:pPr>
            <a:r>
              <a:rPr lang="en-US" sz="4218">
                <a:solidFill>
                  <a:srgbClr val="252525"/>
                </a:solidFill>
              </a:rPr>
              <a:t>Việc bố trí dây chuyền sản xuất kinh doanh.</a:t>
            </a:r>
            <a:endParaRPr sz="4218">
              <a:solidFill>
                <a:srgbClr val="252525"/>
              </a:solidFill>
            </a:endParaRPr>
          </a:p>
          <a:p>
            <a:pPr marL="0" lvl="0" indent="0" algn="l" rtl="0">
              <a:spcBef>
                <a:spcPts val="1000"/>
              </a:spcBef>
              <a:spcAft>
                <a:spcPts val="0"/>
              </a:spcAft>
              <a:buNone/>
            </a:pPr>
            <a:r>
              <a:rPr lang="en-US" sz="4218">
                <a:solidFill>
                  <a:srgbClr val="252525"/>
                </a:solidFill>
              </a:rPr>
              <a:t>Hệ thống điều hành sản xuất, kinh doanh.</a:t>
            </a:r>
            <a:endParaRPr sz="4218">
              <a:solidFill>
                <a:srgbClr val="252525"/>
              </a:solidFill>
            </a:endParaRPr>
          </a:p>
          <a:p>
            <a:pPr marL="0" lvl="0" indent="0" algn="l" rtl="0">
              <a:spcBef>
                <a:spcPts val="1000"/>
              </a:spcBef>
              <a:spcAft>
                <a:spcPts val="0"/>
              </a:spcAft>
              <a:buNone/>
            </a:pPr>
            <a:r>
              <a:rPr lang="en-US" sz="4218">
                <a:solidFill>
                  <a:srgbClr val="252525"/>
                </a:solidFill>
              </a:rPr>
              <a:t>Kĩ thuật, công nghệ</a:t>
            </a:r>
            <a:endParaRPr sz="4218">
              <a:solidFill>
                <a:srgbClr val="252525"/>
              </a:solidFill>
            </a:endParaRPr>
          </a:p>
          <a:p>
            <a:pPr marL="0" lvl="0" indent="0" algn="l" rtl="0">
              <a:spcBef>
                <a:spcPts val="1000"/>
              </a:spcBef>
              <a:spcAft>
                <a:spcPts val="0"/>
              </a:spcAft>
              <a:buNone/>
            </a:pPr>
            <a:r>
              <a:rPr lang="en-US" sz="4218">
                <a:solidFill>
                  <a:srgbClr val="252525"/>
                </a:solidFill>
              </a:rPr>
              <a:t>Chi phí sản xuất kinh doanh</a:t>
            </a:r>
            <a:endParaRPr sz="4218">
              <a:solidFill>
                <a:srgbClr val="252525"/>
              </a:solidFill>
            </a:endParaRPr>
          </a:p>
          <a:p>
            <a:pPr marL="0" lvl="0" indent="0" algn="l" rtl="0">
              <a:spcBef>
                <a:spcPts val="1000"/>
              </a:spcBef>
              <a:spcAft>
                <a:spcPts val="0"/>
              </a:spcAft>
              <a:buNone/>
            </a:pPr>
            <a:r>
              <a:rPr lang="en-US" sz="4218">
                <a:solidFill>
                  <a:srgbClr val="252525"/>
                </a:solidFill>
              </a:rPr>
              <a:t>Chất lượng, giá thành sản phẩm, dịch vụ</a:t>
            </a:r>
            <a:endParaRPr sz="4218">
              <a:solidFill>
                <a:srgbClr val="252525"/>
              </a:solidFill>
            </a:endParaRPr>
          </a:p>
          <a:p>
            <a:pPr marL="0" lvl="0" indent="0" algn="l" rtl="0">
              <a:lnSpc>
                <a:spcPct val="144230"/>
              </a:lnSpc>
              <a:spcBef>
                <a:spcPts val="0"/>
              </a:spcBef>
              <a:spcAft>
                <a:spcPts val="0"/>
              </a:spcAft>
              <a:buClr>
                <a:schemeClr val="dk1"/>
              </a:buClr>
              <a:buSzPct val="26077"/>
              <a:buFont typeface="Arial"/>
              <a:buNone/>
            </a:pPr>
            <a:r>
              <a:rPr lang="en-US" sz="4218" b="1">
                <a:solidFill>
                  <a:srgbClr val="252525"/>
                </a:solidFill>
              </a:rPr>
              <a:t>- Hoạt động quản trị</a:t>
            </a:r>
            <a:endParaRPr sz="4218" b="1">
              <a:solidFill>
                <a:srgbClr val="252525"/>
              </a:solidFill>
            </a:endParaRPr>
          </a:p>
          <a:p>
            <a:pPr marL="0" lvl="0" indent="0" algn="l" rtl="0">
              <a:lnSpc>
                <a:spcPct val="144230"/>
              </a:lnSpc>
              <a:spcBef>
                <a:spcPts val="1000"/>
              </a:spcBef>
              <a:spcAft>
                <a:spcPts val="0"/>
              </a:spcAft>
              <a:buNone/>
            </a:pPr>
            <a:r>
              <a:rPr lang="en-US" sz="4218">
                <a:solidFill>
                  <a:srgbClr val="252525"/>
                </a:solidFill>
              </a:rPr>
              <a:t>Đánh giá về trình độ, kĩ năng quản trị tổ chức trên cở sở rà soát các hoạt động quản trị theo 4 chức năng: hoạch định, tổ chức, điều khiển và kiểm tra.</a:t>
            </a:r>
            <a:endParaRPr sz="4218">
              <a:solidFill>
                <a:srgbClr val="252525"/>
              </a:solidFill>
            </a:endParaRPr>
          </a:p>
          <a:p>
            <a:pPr marL="0" lvl="0" indent="0" algn="l" rtl="0">
              <a:lnSpc>
                <a:spcPct val="144230"/>
              </a:lnSpc>
              <a:spcBef>
                <a:spcPts val="1000"/>
              </a:spcBef>
              <a:spcAft>
                <a:spcPts val="0"/>
              </a:spcAft>
              <a:buNone/>
            </a:pPr>
            <a:r>
              <a:rPr lang="en-US" sz="4218" b="1">
                <a:solidFill>
                  <a:srgbClr val="252525"/>
                </a:solidFill>
              </a:rPr>
              <a:t>- Hoạt động Marketing</a:t>
            </a:r>
            <a:endParaRPr sz="4218" b="1">
              <a:solidFill>
                <a:srgbClr val="252525"/>
              </a:solidFill>
            </a:endParaRPr>
          </a:p>
          <a:p>
            <a:pPr marL="0" lvl="0" indent="0" algn="l" rtl="0">
              <a:lnSpc>
                <a:spcPct val="144230"/>
              </a:lnSpc>
              <a:spcBef>
                <a:spcPts val="1000"/>
              </a:spcBef>
              <a:spcAft>
                <a:spcPts val="0"/>
              </a:spcAft>
              <a:buNone/>
            </a:pPr>
            <a:r>
              <a:rPr lang="en-US" sz="4218">
                <a:solidFill>
                  <a:srgbClr val="252525"/>
                </a:solidFill>
              </a:rPr>
              <a:t>Các chương trình Marketing được thực hiện như thế nào, có hiệu quả hay không và khả năng hoạt động Marketing của tổ chức so với đối thủ cạnh tranh. Đưa ra phương hướng hoạt động Marketing.</a:t>
            </a:r>
            <a:endParaRPr sz="4218">
              <a:solidFill>
                <a:srgbClr val="252525"/>
              </a:solidFill>
            </a:endParaRPr>
          </a:p>
          <a:p>
            <a:pPr marL="0" lvl="0" indent="0" algn="l" rtl="0">
              <a:lnSpc>
                <a:spcPct val="144230"/>
              </a:lnSpc>
              <a:spcBef>
                <a:spcPts val="1000"/>
              </a:spcBef>
              <a:spcAft>
                <a:spcPts val="0"/>
              </a:spcAft>
              <a:buNone/>
            </a:pPr>
            <a:r>
              <a:rPr lang="en-US" sz="4218" b="1">
                <a:solidFill>
                  <a:srgbClr val="252525"/>
                </a:solidFill>
              </a:rPr>
              <a:t>- Văn hóa của tổ chức</a:t>
            </a:r>
            <a:endParaRPr sz="4218" b="1">
              <a:solidFill>
                <a:srgbClr val="252525"/>
              </a:solidFill>
            </a:endParaRPr>
          </a:p>
          <a:p>
            <a:pPr marL="0" lvl="0" indent="0" algn="l" rtl="0">
              <a:lnSpc>
                <a:spcPct val="144230"/>
              </a:lnSpc>
              <a:spcBef>
                <a:spcPts val="1000"/>
              </a:spcBef>
              <a:spcAft>
                <a:spcPts val="0"/>
              </a:spcAft>
              <a:buNone/>
            </a:pPr>
            <a:r>
              <a:rPr lang="en-US" sz="4218">
                <a:solidFill>
                  <a:srgbClr val="252525"/>
                </a:solidFill>
              </a:rPr>
              <a:t>Các yếu tố văn hóa ảnh hưởng đến suy nghĩ, hành động của các thành viên. Do đó, nhà quản trị cần xem xét, cân nhắc đến các yếu tố văn hóa trong khi thực hiện vai trò quản trị của mình.</a:t>
            </a:r>
            <a:endParaRPr sz="4218" b="1">
              <a:solidFill>
                <a:srgbClr val="252525"/>
              </a:solidFill>
            </a:endParaRPr>
          </a:p>
          <a:p>
            <a:pPr marL="0" lvl="0" indent="0" algn="l" rtl="0">
              <a:lnSpc>
                <a:spcPct val="144230"/>
              </a:lnSpc>
              <a:spcBef>
                <a:spcPts val="1000"/>
              </a:spcBef>
              <a:spcAft>
                <a:spcPts val="0"/>
              </a:spcAft>
              <a:buNone/>
            </a:pPr>
            <a:endParaRPr sz="1300" b="1">
              <a:solidFill>
                <a:srgbClr val="252525"/>
              </a:solidFill>
            </a:endParaRPr>
          </a:p>
          <a:p>
            <a:pPr marL="0" lvl="0" indent="0" algn="l" rtl="0">
              <a:lnSpc>
                <a:spcPct val="144230"/>
              </a:lnSpc>
              <a:spcBef>
                <a:spcPts val="1000"/>
              </a:spcBef>
              <a:spcAft>
                <a:spcPts val="0"/>
              </a:spcAft>
              <a:buClr>
                <a:schemeClr val="dk1"/>
              </a:buClr>
              <a:buSzPct val="84615"/>
              <a:buFont typeface="Arial"/>
              <a:buNone/>
            </a:pPr>
            <a:endParaRPr sz="1300" b="1">
              <a:solidFill>
                <a:srgbClr val="252525"/>
              </a:solidFill>
            </a:endParaRPr>
          </a:p>
          <a:p>
            <a:pPr marL="0" lvl="0" indent="0" algn="l" rtl="0">
              <a:spcBef>
                <a:spcPts val="1000"/>
              </a:spcBef>
              <a:spcAft>
                <a:spcPts val="0"/>
              </a:spcAft>
              <a:buNone/>
            </a:pPr>
            <a:endParaRPr sz="1300">
              <a:solidFill>
                <a:srgbClr val="252525"/>
              </a:solidFill>
            </a:endParaRPr>
          </a:p>
          <a:p>
            <a:pPr marL="0" lvl="0" indent="0" algn="l" rtl="0">
              <a:spcBef>
                <a:spcPts val="1000"/>
              </a:spcBef>
              <a:spcAft>
                <a:spcPts val="0"/>
              </a:spcAft>
              <a:buNone/>
            </a:pPr>
            <a:endParaRPr sz="1300">
              <a:solidFill>
                <a:srgbClr val="252525"/>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736"/>
        <p:cNvGrpSpPr/>
        <p:nvPr/>
      </p:nvGrpSpPr>
      <p:grpSpPr>
        <a:xfrm>
          <a:off x="0" y="0"/>
          <a:ext cx="0" cy="0"/>
          <a:chOff x="0" y="0"/>
          <a:chExt cx="0" cy="0"/>
        </a:xfrm>
      </p:grpSpPr>
      <p:sp>
        <p:nvSpPr>
          <p:cNvPr id="737" name="Google Shape;737;g15a50a1ef87_0_0"/>
          <p:cNvSpPr txBox="1">
            <a:spLocks noGrp="1"/>
          </p:cNvSpPr>
          <p:nvPr>
            <p:ph type="ctrTitle"/>
          </p:nvPr>
        </p:nvSpPr>
        <p:spPr>
          <a:xfrm>
            <a:off x="691078" y="722903"/>
            <a:ext cx="10495800" cy="646500"/>
          </a:xfrm>
          <a:prstGeom prst="rect">
            <a:avLst/>
          </a:prstGeom>
        </p:spPr>
        <p:txBody>
          <a:bodyPr spcFirstLastPara="1" wrap="square" lIns="91425" tIns="45700" rIns="91425" bIns="45700" anchor="b" anchorCtr="0">
            <a:spAutoFit/>
          </a:bodyPr>
          <a:lstStyle/>
          <a:p>
            <a:pPr marL="0" lvl="0" indent="0" algn="l" rtl="0">
              <a:spcBef>
                <a:spcPts val="0"/>
              </a:spcBef>
              <a:spcAft>
                <a:spcPts val="0"/>
              </a:spcAft>
              <a:buNone/>
            </a:pPr>
            <a:r>
              <a:rPr lang="en-US" sz="3600"/>
              <a:t>Có 3 loại chiến lược:</a:t>
            </a:r>
            <a:endParaRPr sz="3600"/>
          </a:p>
        </p:txBody>
      </p:sp>
      <p:sp>
        <p:nvSpPr>
          <p:cNvPr id="738" name="Google Shape;738;g15a50a1ef87_0_0"/>
          <p:cNvSpPr txBox="1">
            <a:spLocks noGrp="1"/>
          </p:cNvSpPr>
          <p:nvPr>
            <p:ph type="subTitle" idx="1"/>
          </p:nvPr>
        </p:nvSpPr>
        <p:spPr>
          <a:xfrm>
            <a:off x="691078" y="3428997"/>
            <a:ext cx="10495800" cy="2306700"/>
          </a:xfrm>
          <a:prstGeom prst="rect">
            <a:avLst/>
          </a:prstGeom>
        </p:spPr>
        <p:txBody>
          <a:bodyPr spcFirstLastPara="1" wrap="square" lIns="91425" tIns="45700" rIns="91425" bIns="45700" anchor="t" anchorCtr="0">
            <a:noAutofit/>
          </a:bodyPr>
          <a:lstStyle/>
          <a:p>
            <a:pPr marL="0" lvl="0" indent="0" algn="just" rtl="0">
              <a:lnSpc>
                <a:spcPct val="115000"/>
              </a:lnSpc>
              <a:spcBef>
                <a:spcPts val="0"/>
              </a:spcBef>
              <a:spcAft>
                <a:spcPts val="0"/>
              </a:spcAft>
              <a:buClr>
                <a:schemeClr val="dk1"/>
              </a:buClr>
              <a:buSzPts val="1100"/>
              <a:buFont typeface="Arial"/>
              <a:buNone/>
            </a:pPr>
            <a:r>
              <a:rPr lang="en-US" sz="3600" b="1">
                <a:solidFill>
                  <a:schemeClr val="dk1"/>
                </a:solidFill>
                <a:highlight>
                  <a:srgbClr val="FFFFFF"/>
                </a:highlight>
              </a:rPr>
              <a:t>1. Chiến lược thâm nhập thị trường</a:t>
            </a:r>
            <a:endParaRPr sz="3600" b="1">
              <a:solidFill>
                <a:schemeClr val="dk1"/>
              </a:solidFill>
              <a:highlight>
                <a:srgbClr val="FFFFFF"/>
              </a:highlight>
            </a:endParaRPr>
          </a:p>
          <a:p>
            <a:pPr marL="0" lvl="0" indent="0" algn="just" rtl="0">
              <a:lnSpc>
                <a:spcPct val="115000"/>
              </a:lnSpc>
              <a:spcBef>
                <a:spcPts val="0"/>
              </a:spcBef>
              <a:spcAft>
                <a:spcPts val="0"/>
              </a:spcAft>
              <a:buNone/>
            </a:pPr>
            <a:r>
              <a:rPr lang="en-US" sz="3600" b="1">
                <a:solidFill>
                  <a:schemeClr val="dk1"/>
                </a:solidFill>
                <a:highlight>
                  <a:srgbClr val="FFFFFF"/>
                </a:highlight>
              </a:rPr>
              <a:t>2. Chiến lược phát triển thị trường</a:t>
            </a:r>
            <a:endParaRPr sz="3600" b="1">
              <a:solidFill>
                <a:schemeClr val="dk1"/>
              </a:solidFill>
              <a:highlight>
                <a:srgbClr val="FFFFFF"/>
              </a:highlight>
            </a:endParaRPr>
          </a:p>
          <a:p>
            <a:pPr marL="0" lvl="0" indent="0" algn="just" rtl="0">
              <a:lnSpc>
                <a:spcPct val="115000"/>
              </a:lnSpc>
              <a:spcBef>
                <a:spcPts val="0"/>
              </a:spcBef>
              <a:spcAft>
                <a:spcPts val="0"/>
              </a:spcAft>
              <a:buClr>
                <a:schemeClr val="dk1"/>
              </a:buClr>
              <a:buSzPts val="1100"/>
              <a:buFont typeface="Arial"/>
              <a:buNone/>
            </a:pPr>
            <a:r>
              <a:rPr lang="en-US" sz="3600" b="1">
                <a:solidFill>
                  <a:schemeClr val="dk1"/>
                </a:solidFill>
                <a:highlight>
                  <a:srgbClr val="FFFFFF"/>
                </a:highlight>
              </a:rPr>
              <a:t>3. Chiến lược phát triển sản phẩm</a:t>
            </a:r>
            <a:endParaRPr sz="3600" b="1">
              <a:solidFill>
                <a:schemeClr val="dk1"/>
              </a:solidFill>
              <a:highlight>
                <a:srgbClr val="FFFFFF"/>
              </a:highlight>
            </a:endParaRPr>
          </a:p>
          <a:p>
            <a:pPr marL="0" lvl="0" indent="0" algn="l" rtl="0">
              <a:spcBef>
                <a:spcPts val="1000"/>
              </a:spcBef>
              <a:spcAft>
                <a:spcPts val="0"/>
              </a:spcAft>
              <a:buNone/>
            </a:pPr>
            <a:endParaRPr sz="360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742"/>
        <p:cNvGrpSpPr/>
        <p:nvPr/>
      </p:nvGrpSpPr>
      <p:grpSpPr>
        <a:xfrm>
          <a:off x="0" y="0"/>
          <a:ext cx="0" cy="0"/>
          <a:chOff x="0" y="0"/>
          <a:chExt cx="0" cy="0"/>
        </a:xfrm>
      </p:grpSpPr>
      <p:sp>
        <p:nvSpPr>
          <p:cNvPr id="743" name="Google Shape;743;g15a50a1ef87_0_5"/>
          <p:cNvSpPr txBox="1">
            <a:spLocks noGrp="1"/>
          </p:cNvSpPr>
          <p:nvPr>
            <p:ph type="ctrTitle"/>
          </p:nvPr>
        </p:nvSpPr>
        <p:spPr>
          <a:xfrm>
            <a:off x="691078" y="722903"/>
            <a:ext cx="10495800" cy="646500"/>
          </a:xfrm>
          <a:prstGeom prst="rect">
            <a:avLst/>
          </a:prstGeom>
        </p:spPr>
        <p:txBody>
          <a:bodyPr spcFirstLastPara="1" wrap="square" lIns="91425" tIns="45700" rIns="91425" bIns="45700" anchor="b" anchorCtr="0">
            <a:spAutoFit/>
          </a:bodyPr>
          <a:lstStyle/>
          <a:p>
            <a:pPr marL="0" lvl="0" indent="0" algn="l" rtl="0">
              <a:spcBef>
                <a:spcPts val="0"/>
              </a:spcBef>
              <a:spcAft>
                <a:spcPts val="0"/>
              </a:spcAft>
              <a:buNone/>
            </a:pPr>
            <a:r>
              <a:rPr lang="en-US" sz="3600" b="1"/>
              <a:t>Chiến lược thâm nhập thị trường</a:t>
            </a:r>
            <a:endParaRPr sz="3600" b="1"/>
          </a:p>
        </p:txBody>
      </p:sp>
      <p:sp>
        <p:nvSpPr>
          <p:cNvPr id="744" name="Google Shape;744;g15a50a1ef87_0_5"/>
          <p:cNvSpPr txBox="1">
            <a:spLocks noGrp="1"/>
          </p:cNvSpPr>
          <p:nvPr>
            <p:ph type="subTitle" idx="1"/>
          </p:nvPr>
        </p:nvSpPr>
        <p:spPr>
          <a:xfrm>
            <a:off x="691078" y="3428997"/>
            <a:ext cx="10495800" cy="2306700"/>
          </a:xfrm>
          <a:prstGeom prst="rect">
            <a:avLst/>
          </a:prstGeom>
        </p:spPr>
        <p:txBody>
          <a:bodyPr spcFirstLastPara="1" wrap="square" lIns="91425" tIns="45700" rIns="91425" bIns="45700" anchor="t" anchorCtr="0">
            <a:noAutofit/>
          </a:bodyPr>
          <a:lstStyle/>
          <a:p>
            <a:pPr marL="457200" lvl="0" indent="-342900" algn="l" rtl="0">
              <a:spcBef>
                <a:spcPts val="1000"/>
              </a:spcBef>
              <a:spcAft>
                <a:spcPts val="0"/>
              </a:spcAft>
              <a:buClr>
                <a:srgbClr val="252525"/>
              </a:buClr>
              <a:buSzPts val="1800"/>
              <a:buChar char="●"/>
            </a:pPr>
            <a:r>
              <a:rPr lang="en-US">
                <a:solidFill>
                  <a:srgbClr val="252525"/>
                </a:solidFill>
              </a:rPr>
              <a:t>Gia tăng số lượng nhân viên bán hàng</a:t>
            </a:r>
            <a:endParaRPr>
              <a:solidFill>
                <a:srgbClr val="252525"/>
              </a:solidFill>
            </a:endParaRPr>
          </a:p>
          <a:p>
            <a:pPr marL="457200" lvl="0" indent="-342900" algn="l" rtl="0">
              <a:spcBef>
                <a:spcPts val="0"/>
              </a:spcBef>
              <a:spcAft>
                <a:spcPts val="0"/>
              </a:spcAft>
              <a:buClr>
                <a:srgbClr val="252525"/>
              </a:buClr>
              <a:buSzPts val="1800"/>
              <a:buChar char="●"/>
            </a:pPr>
            <a:r>
              <a:rPr lang="en-US">
                <a:solidFill>
                  <a:srgbClr val="252525"/>
                </a:solidFill>
              </a:rPr>
              <a:t>Tăng chi phí quảng cáo</a:t>
            </a:r>
            <a:endParaRPr>
              <a:solidFill>
                <a:srgbClr val="252525"/>
              </a:solidFill>
            </a:endParaRPr>
          </a:p>
          <a:p>
            <a:pPr marL="457200" lvl="0" indent="-342900" algn="l" rtl="0">
              <a:spcBef>
                <a:spcPts val="0"/>
              </a:spcBef>
              <a:spcAft>
                <a:spcPts val="0"/>
              </a:spcAft>
              <a:buClr>
                <a:srgbClr val="252525"/>
              </a:buClr>
              <a:buSzPts val="1800"/>
              <a:buChar char="●"/>
            </a:pPr>
            <a:r>
              <a:rPr lang="en-US">
                <a:solidFill>
                  <a:srgbClr val="252525"/>
                </a:solidFill>
              </a:rPr>
              <a:t>Tăng cường các hoạt động xúc tiến bán hàng hoặc gia tăng các nỗ lực quan hệ công chúng</a:t>
            </a:r>
            <a:endParaRPr>
              <a:solidFill>
                <a:srgbClr val="252525"/>
              </a:solidFill>
            </a:endParaRPr>
          </a:p>
          <a:p>
            <a:pPr marL="0" lvl="0" indent="0" algn="l" rtl="0">
              <a:spcBef>
                <a:spcPts val="1000"/>
              </a:spcBef>
              <a:spcAft>
                <a:spcPts val="0"/>
              </a:spcAft>
              <a:buNone/>
            </a:pPr>
            <a:endParaRPr>
              <a:solidFill>
                <a:schemeClr val="dk1"/>
              </a:solidFill>
              <a:highlight>
                <a:srgbClr val="FFFFFF"/>
              </a:highlight>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748"/>
        <p:cNvGrpSpPr/>
        <p:nvPr/>
      </p:nvGrpSpPr>
      <p:grpSpPr>
        <a:xfrm>
          <a:off x="0" y="0"/>
          <a:ext cx="0" cy="0"/>
          <a:chOff x="0" y="0"/>
          <a:chExt cx="0" cy="0"/>
        </a:xfrm>
      </p:grpSpPr>
      <p:sp>
        <p:nvSpPr>
          <p:cNvPr id="749" name="Google Shape;749;g15a50a1ef87_0_22"/>
          <p:cNvSpPr txBox="1">
            <a:spLocks noGrp="1"/>
          </p:cNvSpPr>
          <p:nvPr>
            <p:ph type="ctrTitle"/>
          </p:nvPr>
        </p:nvSpPr>
        <p:spPr>
          <a:xfrm>
            <a:off x="691078" y="722903"/>
            <a:ext cx="10495800" cy="646500"/>
          </a:xfrm>
          <a:prstGeom prst="rect">
            <a:avLst/>
          </a:prstGeom>
        </p:spPr>
        <p:txBody>
          <a:bodyPr spcFirstLastPara="1" wrap="square" lIns="91425" tIns="45700" rIns="91425" bIns="45700" anchor="b" anchorCtr="0">
            <a:spAutoFit/>
          </a:bodyPr>
          <a:lstStyle/>
          <a:p>
            <a:pPr marL="0" lvl="0" indent="0" algn="l" rtl="0">
              <a:spcBef>
                <a:spcPts val="0"/>
              </a:spcBef>
              <a:spcAft>
                <a:spcPts val="0"/>
              </a:spcAft>
              <a:buNone/>
            </a:pPr>
            <a:r>
              <a:rPr lang="en-US" sz="3600" b="1"/>
              <a:t>Chiến lược thâm nhập thị trường</a:t>
            </a:r>
            <a:endParaRPr sz="3600" b="1"/>
          </a:p>
        </p:txBody>
      </p:sp>
      <p:sp>
        <p:nvSpPr>
          <p:cNvPr id="750" name="Google Shape;750;g15a50a1ef87_0_22"/>
          <p:cNvSpPr txBox="1">
            <a:spLocks noGrp="1"/>
          </p:cNvSpPr>
          <p:nvPr>
            <p:ph type="subTitle" idx="1"/>
          </p:nvPr>
        </p:nvSpPr>
        <p:spPr>
          <a:xfrm>
            <a:off x="691078" y="1553747"/>
            <a:ext cx="10495800" cy="2306700"/>
          </a:xfrm>
          <a:prstGeom prst="rect">
            <a:avLst/>
          </a:prstGeom>
        </p:spPr>
        <p:txBody>
          <a:bodyPr spcFirstLastPara="1" wrap="square" lIns="91425" tIns="45700" rIns="91425" bIns="45700" anchor="t" anchorCtr="0">
            <a:normAutofit fontScale="62500" lnSpcReduction="10000"/>
          </a:bodyPr>
          <a:lstStyle/>
          <a:p>
            <a:pPr marL="0" lvl="0" indent="0" algn="just" rtl="0">
              <a:lnSpc>
                <a:spcPct val="115000"/>
              </a:lnSpc>
              <a:spcBef>
                <a:spcPts val="0"/>
              </a:spcBef>
              <a:spcAft>
                <a:spcPts val="0"/>
              </a:spcAft>
              <a:buNone/>
            </a:pPr>
            <a:endParaRPr sz="1200">
              <a:solidFill>
                <a:schemeClr val="dk1"/>
              </a:solidFill>
              <a:highlight>
                <a:srgbClr val="FFFFFF"/>
              </a:highlight>
            </a:endParaRPr>
          </a:p>
          <a:p>
            <a:pPr marL="0" lvl="0" indent="0" algn="just" rtl="0">
              <a:lnSpc>
                <a:spcPct val="115000"/>
              </a:lnSpc>
              <a:spcBef>
                <a:spcPts val="0"/>
              </a:spcBef>
              <a:spcAft>
                <a:spcPts val="0"/>
              </a:spcAft>
              <a:buNone/>
            </a:pPr>
            <a:endParaRPr sz="1200">
              <a:solidFill>
                <a:schemeClr val="dk1"/>
              </a:solidFill>
              <a:highlight>
                <a:srgbClr val="FFFFFF"/>
              </a:highlight>
            </a:endParaRPr>
          </a:p>
          <a:p>
            <a:pPr marL="0" lvl="0" indent="0" algn="just" rtl="0">
              <a:lnSpc>
                <a:spcPct val="115000"/>
              </a:lnSpc>
              <a:spcBef>
                <a:spcPts val="0"/>
              </a:spcBef>
              <a:spcAft>
                <a:spcPts val="0"/>
              </a:spcAft>
              <a:buNone/>
            </a:pPr>
            <a:endParaRPr sz="1200">
              <a:solidFill>
                <a:schemeClr val="dk1"/>
              </a:solidFill>
              <a:highlight>
                <a:srgbClr val="FFFFFF"/>
              </a:highlight>
            </a:endParaRPr>
          </a:p>
          <a:p>
            <a:pPr marL="0" lvl="0" indent="0" algn="just" rtl="0">
              <a:lnSpc>
                <a:spcPct val="115000"/>
              </a:lnSpc>
              <a:spcBef>
                <a:spcPts val="0"/>
              </a:spcBef>
              <a:spcAft>
                <a:spcPts val="0"/>
              </a:spcAft>
              <a:buNone/>
            </a:pPr>
            <a:r>
              <a:rPr lang="en-US" sz="3000">
                <a:solidFill>
                  <a:schemeClr val="dk1"/>
                </a:solidFill>
                <a:highlight>
                  <a:srgbClr val="FFFFFF"/>
                </a:highlight>
              </a:rPr>
              <a:t>Chiến lược này thường được áp dụng trong các trường hợp sau:</a:t>
            </a:r>
            <a:endParaRPr sz="3000">
              <a:solidFill>
                <a:schemeClr val="dk1"/>
              </a:solidFill>
              <a:highlight>
                <a:srgbClr val="FFFFFF"/>
              </a:highlight>
            </a:endParaRPr>
          </a:p>
          <a:p>
            <a:pPr marL="711200" lvl="0" indent="-333375" algn="just" rtl="0">
              <a:lnSpc>
                <a:spcPct val="115000"/>
              </a:lnSpc>
              <a:spcBef>
                <a:spcPts val="0"/>
              </a:spcBef>
              <a:spcAft>
                <a:spcPts val="0"/>
              </a:spcAft>
              <a:buClr>
                <a:schemeClr val="dk1"/>
              </a:buClr>
              <a:buSzPct val="100000"/>
              <a:buFont typeface="Arial"/>
              <a:buChar char="●"/>
            </a:pPr>
            <a:r>
              <a:rPr lang="en-US" sz="3000">
                <a:solidFill>
                  <a:schemeClr val="dk1"/>
                </a:solidFill>
                <a:highlight>
                  <a:srgbClr val="FFFFFF"/>
                </a:highlight>
              </a:rPr>
              <a:t>Khi các thị trường hiện tại không bị bão hòa với những sản phẩm dịch vụ mà doanh nghiệp cung cấp.</a:t>
            </a:r>
            <a:endParaRPr sz="3000">
              <a:solidFill>
                <a:schemeClr val="dk1"/>
              </a:solidFill>
              <a:highlight>
                <a:srgbClr val="FFFFFF"/>
              </a:highlight>
            </a:endParaRPr>
          </a:p>
          <a:p>
            <a:pPr marL="711200" lvl="0" indent="-333375" algn="just" rtl="0">
              <a:lnSpc>
                <a:spcPct val="115000"/>
              </a:lnSpc>
              <a:spcBef>
                <a:spcPts val="0"/>
              </a:spcBef>
              <a:spcAft>
                <a:spcPts val="0"/>
              </a:spcAft>
              <a:buClr>
                <a:schemeClr val="dk1"/>
              </a:buClr>
              <a:buSzPct val="100000"/>
              <a:buFont typeface="Arial"/>
              <a:buChar char="●"/>
            </a:pPr>
            <a:r>
              <a:rPr lang="en-US" sz="3000">
                <a:solidFill>
                  <a:schemeClr val="dk1"/>
                </a:solidFill>
                <a:highlight>
                  <a:srgbClr val="FFFFFF"/>
                </a:highlight>
              </a:rPr>
              <a:t>Khi nhu cầu sử dụng các sản phẩm dịch vụ của doanh nghiệp tăng.</a:t>
            </a:r>
            <a:endParaRPr sz="3000">
              <a:solidFill>
                <a:schemeClr val="dk1"/>
              </a:solidFill>
              <a:highlight>
                <a:srgbClr val="FFFFFF"/>
              </a:highlight>
            </a:endParaRPr>
          </a:p>
          <a:p>
            <a:pPr marL="711200" lvl="0" indent="-333375" algn="just" rtl="0">
              <a:lnSpc>
                <a:spcPct val="115000"/>
              </a:lnSpc>
              <a:spcBef>
                <a:spcPts val="0"/>
              </a:spcBef>
              <a:spcAft>
                <a:spcPts val="0"/>
              </a:spcAft>
              <a:buClr>
                <a:schemeClr val="dk1"/>
              </a:buClr>
              <a:buSzPct val="100000"/>
              <a:buFont typeface="Arial"/>
              <a:buChar char="●"/>
            </a:pPr>
            <a:r>
              <a:rPr lang="en-US" sz="3000">
                <a:solidFill>
                  <a:schemeClr val="dk1"/>
                </a:solidFill>
                <a:highlight>
                  <a:srgbClr val="FFFFFF"/>
                </a:highlight>
              </a:rPr>
              <a:t>Khi thị phần của các đối thủ cạnh tranh chính giảm trong khi doanh số toàn ngành tăng</a:t>
            </a:r>
            <a:endParaRPr sz="3000">
              <a:solidFill>
                <a:schemeClr val="dk1"/>
              </a:solidFill>
              <a:highlight>
                <a:srgbClr val="FFFFFF"/>
              </a:highlight>
            </a:endParaRPr>
          </a:p>
          <a:p>
            <a:pPr marL="711200" lvl="0" indent="-333375" algn="just" rtl="0">
              <a:lnSpc>
                <a:spcPct val="115000"/>
              </a:lnSpc>
              <a:spcBef>
                <a:spcPts val="0"/>
              </a:spcBef>
              <a:spcAft>
                <a:spcPts val="0"/>
              </a:spcAft>
              <a:buClr>
                <a:schemeClr val="dk1"/>
              </a:buClr>
              <a:buSzPct val="100000"/>
              <a:buFont typeface="Arial"/>
              <a:buChar char="●"/>
            </a:pPr>
            <a:r>
              <a:rPr lang="en-US" sz="3000">
                <a:solidFill>
                  <a:schemeClr val="dk1"/>
                </a:solidFill>
                <a:highlight>
                  <a:srgbClr val="FFFFFF"/>
                </a:highlight>
              </a:rPr>
              <a:t>Khi sự tương quan giữa doanh thu và chi phí tiếp thị là cao.</a:t>
            </a:r>
            <a:endParaRPr sz="3000">
              <a:solidFill>
                <a:schemeClr val="dk1"/>
              </a:solidFill>
              <a:highlight>
                <a:srgbClr val="FFFFFF"/>
              </a:highlight>
            </a:endParaRPr>
          </a:p>
          <a:p>
            <a:pPr marL="0" lvl="0" indent="0" algn="l" rtl="0">
              <a:spcBef>
                <a:spcPts val="1000"/>
              </a:spcBef>
              <a:spcAft>
                <a:spcPts val="0"/>
              </a:spcAft>
              <a:buNone/>
            </a:pPr>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754"/>
        <p:cNvGrpSpPr/>
        <p:nvPr/>
      </p:nvGrpSpPr>
      <p:grpSpPr>
        <a:xfrm>
          <a:off x="0" y="0"/>
          <a:ext cx="0" cy="0"/>
          <a:chOff x="0" y="0"/>
          <a:chExt cx="0" cy="0"/>
        </a:xfrm>
      </p:grpSpPr>
      <p:sp>
        <p:nvSpPr>
          <p:cNvPr id="755" name="Google Shape;755;g15a50a1ef87_0_10"/>
          <p:cNvSpPr txBox="1">
            <a:spLocks noGrp="1"/>
          </p:cNvSpPr>
          <p:nvPr>
            <p:ph type="ctrTitle"/>
          </p:nvPr>
        </p:nvSpPr>
        <p:spPr>
          <a:xfrm>
            <a:off x="691078" y="722903"/>
            <a:ext cx="10495800" cy="646500"/>
          </a:xfrm>
          <a:prstGeom prst="rect">
            <a:avLst/>
          </a:prstGeom>
        </p:spPr>
        <p:txBody>
          <a:bodyPr spcFirstLastPara="1" wrap="square" lIns="91425" tIns="45700" rIns="91425" bIns="45700" anchor="b" anchorCtr="0">
            <a:spAutoFit/>
          </a:bodyPr>
          <a:lstStyle/>
          <a:p>
            <a:pPr marL="0" lvl="0" indent="0" algn="l" rtl="0">
              <a:spcBef>
                <a:spcPts val="0"/>
              </a:spcBef>
              <a:spcAft>
                <a:spcPts val="0"/>
              </a:spcAft>
              <a:buNone/>
            </a:pPr>
            <a:r>
              <a:rPr lang="en-US" sz="3600" b="1"/>
              <a:t>Chiến lược phát triển thị trường</a:t>
            </a:r>
            <a:endParaRPr sz="3600" b="1"/>
          </a:p>
        </p:txBody>
      </p:sp>
      <p:sp>
        <p:nvSpPr>
          <p:cNvPr id="756" name="Google Shape;756;g15a50a1ef87_0_10"/>
          <p:cNvSpPr txBox="1">
            <a:spLocks noGrp="1"/>
          </p:cNvSpPr>
          <p:nvPr>
            <p:ph type="subTitle" idx="1"/>
          </p:nvPr>
        </p:nvSpPr>
        <p:spPr>
          <a:xfrm>
            <a:off x="848103" y="1540372"/>
            <a:ext cx="10495800" cy="2306700"/>
          </a:xfrm>
          <a:prstGeom prst="rect">
            <a:avLst/>
          </a:prstGeom>
        </p:spPr>
        <p:txBody>
          <a:bodyPr spcFirstLastPara="1" wrap="square" lIns="91425" tIns="45700" rIns="91425" bIns="45700" anchor="t" anchorCtr="0">
            <a:normAutofit/>
          </a:bodyPr>
          <a:lstStyle/>
          <a:p>
            <a:pPr marL="457200" lvl="0" indent="-342900" algn="l" rtl="0">
              <a:spcBef>
                <a:spcPts val="1000"/>
              </a:spcBef>
              <a:spcAft>
                <a:spcPts val="0"/>
              </a:spcAft>
              <a:buClr>
                <a:schemeClr val="dk1"/>
              </a:buClr>
              <a:buSzPts val="1800"/>
              <a:buChar char="●"/>
            </a:pPr>
            <a:r>
              <a:rPr lang="en-US">
                <a:solidFill>
                  <a:schemeClr val="dk1"/>
                </a:solidFill>
                <a:highlight>
                  <a:srgbClr val="FFFFFF"/>
                </a:highlight>
              </a:rPr>
              <a:t>Tìm kiếm các thị trường trên địa bàn hoàn toàn mới</a:t>
            </a:r>
            <a:endParaRPr>
              <a:solidFill>
                <a:schemeClr val="dk1"/>
              </a:solidFill>
              <a:highlight>
                <a:srgbClr val="FFFFFF"/>
              </a:highlight>
            </a:endParaRPr>
          </a:p>
          <a:p>
            <a:pPr marL="457200" lvl="0" indent="-342900" algn="l" rtl="0">
              <a:spcBef>
                <a:spcPts val="0"/>
              </a:spcBef>
              <a:spcAft>
                <a:spcPts val="0"/>
              </a:spcAft>
              <a:buClr>
                <a:schemeClr val="dk1"/>
              </a:buClr>
              <a:buSzPts val="1800"/>
              <a:buChar char="●"/>
            </a:pPr>
            <a:r>
              <a:rPr lang="en-US">
                <a:solidFill>
                  <a:schemeClr val="dk1"/>
                </a:solidFill>
                <a:highlight>
                  <a:srgbClr val="FFFFFF"/>
                </a:highlight>
              </a:rPr>
              <a:t>Tìm ra các giá trị sử dụng mới của sản phẩm</a:t>
            </a:r>
            <a:endParaRPr>
              <a:solidFill>
                <a:schemeClr val="dk1"/>
              </a:solidFill>
              <a:highlight>
                <a:srgbClr val="FFFFFF"/>
              </a:highlight>
            </a:endParaRPr>
          </a:p>
          <a:p>
            <a:pPr marL="457200" lvl="0" indent="-342900" algn="l" rtl="0">
              <a:spcBef>
                <a:spcPts val="0"/>
              </a:spcBef>
              <a:spcAft>
                <a:spcPts val="0"/>
              </a:spcAft>
              <a:buClr>
                <a:schemeClr val="dk1"/>
              </a:buClr>
              <a:buSzPts val="1800"/>
              <a:buChar char="●"/>
            </a:pPr>
            <a:r>
              <a:rPr lang="en-US">
                <a:solidFill>
                  <a:schemeClr val="dk1"/>
                </a:solidFill>
                <a:highlight>
                  <a:srgbClr val="FFFFFF"/>
                </a:highlight>
              </a:rPr>
              <a:t>Tìm khách hàng mục tiêu mới</a:t>
            </a:r>
            <a:endParaRPr>
              <a:solidFill>
                <a:schemeClr val="dk1"/>
              </a:solidFill>
              <a:highlight>
                <a:srgbClr val="FFFFFF"/>
              </a:highlight>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760"/>
        <p:cNvGrpSpPr/>
        <p:nvPr/>
      </p:nvGrpSpPr>
      <p:grpSpPr>
        <a:xfrm>
          <a:off x="0" y="0"/>
          <a:ext cx="0" cy="0"/>
          <a:chOff x="0" y="0"/>
          <a:chExt cx="0" cy="0"/>
        </a:xfrm>
      </p:grpSpPr>
      <p:sp>
        <p:nvSpPr>
          <p:cNvPr id="761" name="Google Shape;761;g15a50a1ef87_0_32"/>
          <p:cNvSpPr txBox="1">
            <a:spLocks noGrp="1"/>
          </p:cNvSpPr>
          <p:nvPr>
            <p:ph type="ctrTitle"/>
          </p:nvPr>
        </p:nvSpPr>
        <p:spPr>
          <a:xfrm>
            <a:off x="691078" y="722903"/>
            <a:ext cx="10495800" cy="646500"/>
          </a:xfrm>
          <a:prstGeom prst="rect">
            <a:avLst/>
          </a:prstGeom>
        </p:spPr>
        <p:txBody>
          <a:bodyPr spcFirstLastPara="1" wrap="square" lIns="91425" tIns="45700" rIns="91425" bIns="45700" anchor="b" anchorCtr="0">
            <a:spAutoFit/>
          </a:bodyPr>
          <a:lstStyle/>
          <a:p>
            <a:pPr marL="0" lvl="0" indent="0" algn="l" rtl="0">
              <a:spcBef>
                <a:spcPts val="0"/>
              </a:spcBef>
              <a:spcAft>
                <a:spcPts val="0"/>
              </a:spcAft>
              <a:buClr>
                <a:schemeClr val="dk1"/>
              </a:buClr>
              <a:buSzPts val="1100"/>
              <a:buFont typeface="Arial"/>
              <a:buNone/>
            </a:pPr>
            <a:r>
              <a:rPr lang="en-US" sz="3600" b="1"/>
              <a:t>Chiến lược phát triển thị trường</a:t>
            </a:r>
            <a:endParaRPr/>
          </a:p>
        </p:txBody>
      </p:sp>
      <p:sp>
        <p:nvSpPr>
          <p:cNvPr id="762" name="Google Shape;762;g15a50a1ef87_0_32"/>
          <p:cNvSpPr txBox="1">
            <a:spLocks noGrp="1"/>
          </p:cNvSpPr>
          <p:nvPr>
            <p:ph type="subTitle" idx="1"/>
          </p:nvPr>
        </p:nvSpPr>
        <p:spPr>
          <a:xfrm>
            <a:off x="691078" y="1473397"/>
            <a:ext cx="10495800" cy="2306700"/>
          </a:xfrm>
          <a:prstGeom prst="rect">
            <a:avLst/>
          </a:prstGeom>
        </p:spPr>
        <p:txBody>
          <a:bodyPr spcFirstLastPara="1" wrap="square" lIns="91425" tIns="45700" rIns="91425" bIns="45700" anchor="t" anchorCtr="0">
            <a:normAutofit/>
          </a:bodyPr>
          <a:lstStyle/>
          <a:p>
            <a:pPr marL="0" lvl="0" indent="0" algn="just" rtl="0">
              <a:lnSpc>
                <a:spcPct val="115000"/>
              </a:lnSpc>
              <a:spcBef>
                <a:spcPts val="0"/>
              </a:spcBef>
              <a:spcAft>
                <a:spcPts val="0"/>
              </a:spcAft>
              <a:buClr>
                <a:schemeClr val="dk1"/>
              </a:buClr>
              <a:buSzPts val="1100"/>
              <a:buFont typeface="Arial"/>
              <a:buNone/>
            </a:pPr>
            <a:r>
              <a:rPr lang="en-US">
                <a:solidFill>
                  <a:schemeClr val="dk1"/>
                </a:solidFill>
                <a:highlight>
                  <a:srgbClr val="FFFFFF"/>
                </a:highlight>
              </a:rPr>
              <a:t>Chiến lược phát triển thị trường được áp dụng trong các trường hợp sau:</a:t>
            </a:r>
            <a:endParaRPr>
              <a:solidFill>
                <a:schemeClr val="dk1"/>
              </a:solidFill>
              <a:highlight>
                <a:srgbClr val="FFFFFF"/>
              </a:highlight>
            </a:endParaRPr>
          </a:p>
          <a:p>
            <a:pPr marL="711200" lvl="0" indent="-381000" algn="l" rtl="0">
              <a:lnSpc>
                <a:spcPct val="115000"/>
              </a:lnSpc>
              <a:spcBef>
                <a:spcPts val="0"/>
              </a:spcBef>
              <a:spcAft>
                <a:spcPts val="0"/>
              </a:spcAft>
              <a:buClr>
                <a:schemeClr val="dk1"/>
              </a:buClr>
              <a:buSzPts val="2400"/>
              <a:buFont typeface="Arial"/>
              <a:buChar char="●"/>
            </a:pPr>
            <a:r>
              <a:rPr lang="en-US">
                <a:solidFill>
                  <a:schemeClr val="dk1"/>
                </a:solidFill>
                <a:highlight>
                  <a:srgbClr val="FFFFFF"/>
                </a:highlight>
              </a:rPr>
              <a:t>Khi các kênh phân phối mới đáng tin cậy, có chất lượng.</a:t>
            </a:r>
            <a:endParaRPr>
              <a:solidFill>
                <a:schemeClr val="dk1"/>
              </a:solidFill>
              <a:highlight>
                <a:srgbClr val="FFFFFF"/>
              </a:highlight>
            </a:endParaRPr>
          </a:p>
          <a:p>
            <a:pPr marL="711200" lvl="0" indent="-381000" algn="l" rtl="0">
              <a:lnSpc>
                <a:spcPct val="115000"/>
              </a:lnSpc>
              <a:spcBef>
                <a:spcPts val="0"/>
              </a:spcBef>
              <a:spcAft>
                <a:spcPts val="0"/>
              </a:spcAft>
              <a:buClr>
                <a:schemeClr val="dk1"/>
              </a:buClr>
              <a:buSzPts val="2400"/>
              <a:buFont typeface="Arial"/>
              <a:buChar char="●"/>
            </a:pPr>
            <a:r>
              <a:rPr lang="en-US">
                <a:solidFill>
                  <a:schemeClr val="dk1"/>
                </a:solidFill>
                <a:highlight>
                  <a:srgbClr val="FFFFFF"/>
                </a:highlight>
              </a:rPr>
              <a:t>Khi vẫn còn các thị trường mới chưa bão hoà.</a:t>
            </a:r>
            <a:endParaRPr>
              <a:solidFill>
                <a:schemeClr val="dk1"/>
              </a:solidFill>
              <a:highlight>
                <a:srgbClr val="FFFFFF"/>
              </a:highlight>
            </a:endParaRPr>
          </a:p>
          <a:p>
            <a:pPr marL="711200" lvl="0" indent="-381000" algn="l" rtl="0">
              <a:lnSpc>
                <a:spcPct val="115000"/>
              </a:lnSpc>
              <a:spcBef>
                <a:spcPts val="0"/>
              </a:spcBef>
              <a:spcAft>
                <a:spcPts val="0"/>
              </a:spcAft>
              <a:buClr>
                <a:schemeClr val="dk1"/>
              </a:buClr>
              <a:buSzPts val="2400"/>
              <a:buFont typeface="Arial"/>
              <a:buChar char="●"/>
            </a:pPr>
            <a:r>
              <a:rPr lang="en-US">
                <a:solidFill>
                  <a:schemeClr val="dk1"/>
                </a:solidFill>
                <a:highlight>
                  <a:srgbClr val="FFFFFF"/>
                </a:highlight>
              </a:rPr>
              <a:t>Khi doanh nghiệp có sẵn điều kiện mở rộng sản xuất kinh doanh.</a:t>
            </a:r>
            <a:endParaRPr>
              <a:solidFill>
                <a:schemeClr val="dk1"/>
              </a:solidFill>
              <a:highlight>
                <a:srgbClr val="FFFFFF"/>
              </a:highlight>
            </a:endParaRPr>
          </a:p>
          <a:p>
            <a:pPr marL="0" lvl="0" indent="0" algn="l" rtl="0">
              <a:spcBef>
                <a:spcPts val="1000"/>
              </a:spcBef>
              <a:spcAft>
                <a:spcPts val="0"/>
              </a:spcAft>
              <a:buNone/>
            </a:pPr>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766"/>
        <p:cNvGrpSpPr/>
        <p:nvPr/>
      </p:nvGrpSpPr>
      <p:grpSpPr>
        <a:xfrm>
          <a:off x="0" y="0"/>
          <a:ext cx="0" cy="0"/>
          <a:chOff x="0" y="0"/>
          <a:chExt cx="0" cy="0"/>
        </a:xfrm>
      </p:grpSpPr>
      <p:sp>
        <p:nvSpPr>
          <p:cNvPr id="767" name="Google Shape;767;g15a50a1ef87_0_38"/>
          <p:cNvSpPr txBox="1">
            <a:spLocks noGrp="1"/>
          </p:cNvSpPr>
          <p:nvPr>
            <p:ph type="ctrTitle"/>
          </p:nvPr>
        </p:nvSpPr>
        <p:spPr>
          <a:xfrm>
            <a:off x="691078" y="722903"/>
            <a:ext cx="10495800" cy="646500"/>
          </a:xfrm>
          <a:prstGeom prst="rect">
            <a:avLst/>
          </a:prstGeom>
        </p:spPr>
        <p:txBody>
          <a:bodyPr spcFirstLastPara="1" wrap="square" lIns="91425" tIns="45700" rIns="91425" bIns="45700" anchor="b" anchorCtr="0">
            <a:spAutoFit/>
          </a:bodyPr>
          <a:lstStyle/>
          <a:p>
            <a:pPr marL="0" lvl="0" indent="0" algn="l" rtl="0">
              <a:spcBef>
                <a:spcPts val="0"/>
              </a:spcBef>
              <a:spcAft>
                <a:spcPts val="0"/>
              </a:spcAft>
              <a:buClr>
                <a:schemeClr val="dk1"/>
              </a:buClr>
              <a:buSzPts val="1100"/>
              <a:buFont typeface="Arial"/>
              <a:buNone/>
            </a:pPr>
            <a:r>
              <a:rPr lang="en-US" sz="3600" b="1">
                <a:solidFill>
                  <a:srgbClr val="252525"/>
                </a:solidFill>
              </a:rPr>
              <a:t>Chiến lược phát triển sản phẩm</a:t>
            </a:r>
            <a:endParaRPr/>
          </a:p>
        </p:txBody>
      </p:sp>
      <p:sp>
        <p:nvSpPr>
          <p:cNvPr id="768" name="Google Shape;768;g15a50a1ef87_0_38"/>
          <p:cNvSpPr txBox="1">
            <a:spLocks noGrp="1"/>
          </p:cNvSpPr>
          <p:nvPr>
            <p:ph type="subTitle" idx="1"/>
          </p:nvPr>
        </p:nvSpPr>
        <p:spPr>
          <a:xfrm>
            <a:off x="691078" y="3428997"/>
            <a:ext cx="10495800" cy="2306700"/>
          </a:xfrm>
          <a:prstGeom prst="rect">
            <a:avLst/>
          </a:prstGeom>
        </p:spPr>
        <p:txBody>
          <a:bodyPr spcFirstLastPara="1" wrap="square" lIns="91425" tIns="45700" rIns="91425" bIns="45700" anchor="t" anchorCtr="0">
            <a:normAutofit/>
          </a:bodyPr>
          <a:lstStyle/>
          <a:p>
            <a:pPr marL="457200" lvl="0" indent="-381000" algn="l" rtl="0">
              <a:spcBef>
                <a:spcPts val="1000"/>
              </a:spcBef>
              <a:spcAft>
                <a:spcPts val="0"/>
              </a:spcAft>
              <a:buClr>
                <a:srgbClr val="333333"/>
              </a:buClr>
              <a:buSzPts val="2400"/>
              <a:buChar char="●"/>
            </a:pPr>
            <a:r>
              <a:rPr lang="en-US">
                <a:solidFill>
                  <a:srgbClr val="333333"/>
                </a:solidFill>
                <a:highlight>
                  <a:srgbClr val="FFFFFF"/>
                </a:highlight>
              </a:rPr>
              <a:t> Phát triển các sản phẩm riêng biệt</a:t>
            </a:r>
            <a:endParaRPr>
              <a:solidFill>
                <a:srgbClr val="333333"/>
              </a:solidFill>
              <a:highlight>
                <a:srgbClr val="FFFFFF"/>
              </a:highlight>
            </a:endParaRPr>
          </a:p>
          <a:p>
            <a:pPr marL="457200" lvl="0" indent="-381000" algn="l" rtl="0">
              <a:spcBef>
                <a:spcPts val="0"/>
              </a:spcBef>
              <a:spcAft>
                <a:spcPts val="0"/>
              </a:spcAft>
              <a:buClr>
                <a:srgbClr val="333333"/>
              </a:buClr>
              <a:buSzPts val="2400"/>
              <a:buChar char="●"/>
            </a:pPr>
            <a:r>
              <a:rPr lang="en-US">
                <a:solidFill>
                  <a:srgbClr val="333333"/>
                </a:solidFill>
                <a:highlight>
                  <a:srgbClr val="FFFFFF"/>
                </a:highlight>
              </a:rPr>
              <a:t>Phát triển các danh mục sản phẩm</a:t>
            </a:r>
            <a:endParaRPr>
              <a:solidFill>
                <a:srgbClr val="333333"/>
              </a:solidFill>
              <a:highlight>
                <a:srgbClr val="FFFFFF"/>
              </a:highlight>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772"/>
        <p:cNvGrpSpPr/>
        <p:nvPr/>
      </p:nvGrpSpPr>
      <p:grpSpPr>
        <a:xfrm>
          <a:off x="0" y="0"/>
          <a:ext cx="0" cy="0"/>
          <a:chOff x="0" y="0"/>
          <a:chExt cx="0" cy="0"/>
        </a:xfrm>
      </p:grpSpPr>
      <p:sp>
        <p:nvSpPr>
          <p:cNvPr id="773" name="Google Shape;773;g15a50a1ef87_0_43"/>
          <p:cNvSpPr txBox="1">
            <a:spLocks noGrp="1"/>
          </p:cNvSpPr>
          <p:nvPr>
            <p:ph type="ctrTitle"/>
          </p:nvPr>
        </p:nvSpPr>
        <p:spPr>
          <a:xfrm>
            <a:off x="691078" y="722903"/>
            <a:ext cx="10495800" cy="646500"/>
          </a:xfrm>
          <a:prstGeom prst="rect">
            <a:avLst/>
          </a:prstGeom>
        </p:spPr>
        <p:txBody>
          <a:bodyPr spcFirstLastPara="1" wrap="square" lIns="91425" tIns="45700" rIns="91425" bIns="45700" anchor="b" anchorCtr="0">
            <a:spAutoFit/>
          </a:bodyPr>
          <a:lstStyle/>
          <a:p>
            <a:pPr marL="0" lvl="0" indent="0" algn="l" rtl="0">
              <a:spcBef>
                <a:spcPts val="0"/>
              </a:spcBef>
              <a:spcAft>
                <a:spcPts val="0"/>
              </a:spcAft>
              <a:buNone/>
            </a:pPr>
            <a:r>
              <a:rPr lang="en-US" sz="3600" b="1">
                <a:solidFill>
                  <a:srgbClr val="252525"/>
                </a:solidFill>
              </a:rPr>
              <a:t>Chiến lược phát triển sản phẩm</a:t>
            </a:r>
            <a:endParaRPr sz="3600"/>
          </a:p>
        </p:txBody>
      </p:sp>
      <p:sp>
        <p:nvSpPr>
          <p:cNvPr id="774" name="Google Shape;774;g15a50a1ef87_0_43"/>
          <p:cNvSpPr txBox="1">
            <a:spLocks noGrp="1"/>
          </p:cNvSpPr>
          <p:nvPr>
            <p:ph type="subTitle" idx="1"/>
          </p:nvPr>
        </p:nvSpPr>
        <p:spPr>
          <a:xfrm>
            <a:off x="610728" y="1526972"/>
            <a:ext cx="10495800" cy="2306700"/>
          </a:xfrm>
          <a:prstGeom prst="rect">
            <a:avLst/>
          </a:prstGeom>
        </p:spPr>
        <p:txBody>
          <a:bodyPr spcFirstLastPara="1" wrap="square" lIns="91425" tIns="45700" rIns="91425" bIns="45700" anchor="t" anchorCtr="0">
            <a:noAutofit/>
          </a:bodyPr>
          <a:lstStyle/>
          <a:p>
            <a:pPr marL="0" lvl="0" indent="0" algn="just" rtl="0">
              <a:lnSpc>
                <a:spcPct val="115000"/>
              </a:lnSpc>
              <a:spcBef>
                <a:spcPts val="0"/>
              </a:spcBef>
              <a:spcAft>
                <a:spcPts val="0"/>
              </a:spcAft>
              <a:buClr>
                <a:schemeClr val="dk1"/>
              </a:buClr>
              <a:buSzPts val="1100"/>
              <a:buFont typeface="Arial"/>
              <a:buNone/>
            </a:pPr>
            <a:r>
              <a:rPr lang="en-US" i="1">
                <a:solidFill>
                  <a:srgbClr val="333333"/>
                </a:solidFill>
                <a:highlight>
                  <a:srgbClr val="FFFFFF"/>
                </a:highlight>
              </a:rPr>
              <a:t>Chiến lược này được áp dụng khi:</a:t>
            </a:r>
            <a:endParaRPr i="1">
              <a:solidFill>
                <a:srgbClr val="333333"/>
              </a:solidFill>
              <a:highlight>
                <a:srgbClr val="FFFFFF"/>
              </a:highlight>
            </a:endParaRPr>
          </a:p>
          <a:p>
            <a:pPr marL="457200" lvl="0" indent="-342900" algn="just" rtl="0">
              <a:lnSpc>
                <a:spcPct val="115000"/>
              </a:lnSpc>
              <a:spcBef>
                <a:spcPts val="1000"/>
              </a:spcBef>
              <a:spcAft>
                <a:spcPts val="0"/>
              </a:spcAft>
              <a:buClr>
                <a:srgbClr val="333333"/>
              </a:buClr>
              <a:buSzPts val="1800"/>
              <a:buChar char="●"/>
            </a:pPr>
            <a:r>
              <a:rPr lang="en-US">
                <a:solidFill>
                  <a:srgbClr val="333333"/>
                </a:solidFill>
                <a:highlight>
                  <a:srgbClr val="FFFFFF"/>
                </a:highlight>
              </a:rPr>
              <a:t> Khi doanh nghiệp có những sản phẩm thành công đang ở trong giai đoạn chín muồi của vòng đời sản phẩm.</a:t>
            </a:r>
            <a:endParaRPr>
              <a:solidFill>
                <a:srgbClr val="333333"/>
              </a:solidFill>
              <a:highlight>
                <a:srgbClr val="FFFFFF"/>
              </a:highlight>
            </a:endParaRPr>
          </a:p>
          <a:p>
            <a:pPr marL="457200" lvl="0" indent="-342900" algn="just" rtl="0">
              <a:lnSpc>
                <a:spcPct val="115000"/>
              </a:lnSpc>
              <a:spcBef>
                <a:spcPts val="0"/>
              </a:spcBef>
              <a:spcAft>
                <a:spcPts val="0"/>
              </a:spcAft>
              <a:buClr>
                <a:srgbClr val="333333"/>
              </a:buClr>
              <a:buSzPts val="1800"/>
              <a:buChar char="●"/>
            </a:pPr>
            <a:r>
              <a:rPr lang="en-US">
                <a:solidFill>
                  <a:srgbClr val="333333"/>
                </a:solidFill>
                <a:highlight>
                  <a:srgbClr val="FFFFFF"/>
                </a:highlight>
              </a:rPr>
              <a:t> Khi doanh nghiệp cạnh tranh trong 1 ngành có đặc điểm là có những phát triển công nghệ nhanh chóng.</a:t>
            </a:r>
            <a:endParaRPr>
              <a:solidFill>
                <a:srgbClr val="333333"/>
              </a:solidFill>
              <a:highlight>
                <a:srgbClr val="FFFFFF"/>
              </a:highlight>
            </a:endParaRPr>
          </a:p>
          <a:p>
            <a:pPr marL="457200" lvl="0" indent="-342900" algn="just" rtl="0">
              <a:lnSpc>
                <a:spcPct val="115000"/>
              </a:lnSpc>
              <a:spcBef>
                <a:spcPts val="0"/>
              </a:spcBef>
              <a:spcAft>
                <a:spcPts val="0"/>
              </a:spcAft>
              <a:buClr>
                <a:srgbClr val="333333"/>
              </a:buClr>
              <a:buSzPts val="1800"/>
              <a:buChar char="●"/>
            </a:pPr>
            <a:r>
              <a:rPr lang="en-US">
                <a:solidFill>
                  <a:srgbClr val="333333"/>
                </a:solidFill>
                <a:highlight>
                  <a:srgbClr val="FFFFFF"/>
                </a:highlight>
              </a:rPr>
              <a:t> Khi các đối thủ cạnh tranh đưa ra những sản phẩm có chất lượng tốt hơn với giá cạnh tranh.</a:t>
            </a:r>
            <a:endParaRPr>
              <a:solidFill>
                <a:srgbClr val="333333"/>
              </a:solidFill>
              <a:highlight>
                <a:srgbClr val="FFFFFF"/>
              </a:highlight>
            </a:endParaRPr>
          </a:p>
          <a:p>
            <a:pPr marL="457200" lvl="0" indent="-342900" algn="just" rtl="0">
              <a:lnSpc>
                <a:spcPct val="115000"/>
              </a:lnSpc>
              <a:spcBef>
                <a:spcPts val="0"/>
              </a:spcBef>
              <a:spcAft>
                <a:spcPts val="0"/>
              </a:spcAft>
              <a:buClr>
                <a:srgbClr val="333333"/>
              </a:buClr>
              <a:buSzPts val="1800"/>
              <a:buChar char="●"/>
            </a:pPr>
            <a:r>
              <a:rPr lang="en-US">
                <a:solidFill>
                  <a:srgbClr val="333333"/>
                </a:solidFill>
                <a:highlight>
                  <a:srgbClr val="FFFFFF"/>
                </a:highlight>
              </a:rPr>
              <a:t>Khi doanh nghiệp có khả năng nghiên cứu và phát triển đặc biệt mạnh. </a:t>
            </a:r>
            <a:endParaRPr>
              <a:solidFill>
                <a:srgbClr val="333333"/>
              </a:solidFill>
              <a:highlight>
                <a:srgbClr val="FFFFFF"/>
              </a:highlight>
            </a:endParaRPr>
          </a:p>
          <a:p>
            <a:pPr marL="0" lvl="0" indent="0" algn="l" rtl="0">
              <a:spcBef>
                <a:spcPts val="1000"/>
              </a:spcBef>
              <a:spcAft>
                <a:spcPts val="0"/>
              </a:spcAft>
              <a:buNone/>
            </a:pPr>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778"/>
        <p:cNvGrpSpPr/>
        <p:nvPr/>
      </p:nvGrpSpPr>
      <p:grpSpPr>
        <a:xfrm>
          <a:off x="0" y="0"/>
          <a:ext cx="0" cy="0"/>
          <a:chOff x="0" y="0"/>
          <a:chExt cx="0" cy="0"/>
        </a:xfrm>
      </p:grpSpPr>
      <p:sp>
        <p:nvSpPr>
          <p:cNvPr id="779" name="Google Shape;779;g15a50a1ef87_0_56"/>
          <p:cNvSpPr txBox="1">
            <a:spLocks noGrp="1"/>
          </p:cNvSpPr>
          <p:nvPr>
            <p:ph type="ctrTitle"/>
          </p:nvPr>
        </p:nvSpPr>
        <p:spPr>
          <a:xfrm>
            <a:off x="691078" y="722903"/>
            <a:ext cx="10495800" cy="646500"/>
          </a:xfrm>
          <a:prstGeom prst="rect">
            <a:avLst/>
          </a:prstGeom>
        </p:spPr>
        <p:txBody>
          <a:bodyPr spcFirstLastPara="1" wrap="square" lIns="91425" tIns="45700" rIns="91425" bIns="45700" anchor="b" anchorCtr="0">
            <a:spAutoFit/>
          </a:bodyPr>
          <a:lstStyle/>
          <a:p>
            <a:pPr marL="0" lvl="0" indent="0" algn="l" rtl="0">
              <a:spcBef>
                <a:spcPts val="0"/>
              </a:spcBef>
              <a:spcAft>
                <a:spcPts val="0"/>
              </a:spcAft>
              <a:buNone/>
            </a:pPr>
            <a:r>
              <a:rPr lang="en-US" sz="3600" b="1"/>
              <a:t>Nguồn nhân lực tương ứng</a:t>
            </a:r>
            <a:endParaRPr sz="3600" b="1"/>
          </a:p>
        </p:txBody>
      </p:sp>
      <p:sp>
        <p:nvSpPr>
          <p:cNvPr id="780" name="Google Shape;780;g15a50a1ef87_0_56"/>
          <p:cNvSpPr txBox="1">
            <a:spLocks noGrp="1"/>
          </p:cNvSpPr>
          <p:nvPr>
            <p:ph type="subTitle" idx="1"/>
          </p:nvPr>
        </p:nvSpPr>
        <p:spPr>
          <a:xfrm>
            <a:off x="691078" y="3428997"/>
            <a:ext cx="10495800" cy="2306700"/>
          </a:xfrm>
          <a:prstGeom prst="rect">
            <a:avLst/>
          </a:prstGeom>
        </p:spPr>
        <p:txBody>
          <a:bodyPr spcFirstLastPara="1" wrap="square" lIns="91425" tIns="45700" rIns="91425" bIns="45700" anchor="t" anchorCtr="0">
            <a:normAutofit/>
          </a:bodyPr>
          <a:lstStyle/>
          <a:p>
            <a:pPr marL="0" lvl="0" indent="0" algn="l" rtl="0">
              <a:spcBef>
                <a:spcPts val="1000"/>
              </a:spcBef>
              <a:spcAft>
                <a:spcPts val="0"/>
              </a:spcAft>
              <a:buNone/>
            </a:pPr>
            <a:r>
              <a:rPr lang="en-US"/>
              <a:t>6 tháng đầu: 10 - 20 người.</a:t>
            </a:r>
            <a:endParaRPr/>
          </a:p>
          <a:p>
            <a:pPr marL="0" lvl="0" indent="0" algn="l" rtl="0">
              <a:spcBef>
                <a:spcPts val="1000"/>
              </a:spcBef>
              <a:spcAft>
                <a:spcPts val="0"/>
              </a:spcAft>
              <a:buNone/>
            </a:pPr>
            <a:r>
              <a:rPr lang="en-US"/>
              <a:t>1 năm: 40 - 50 người.</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71"/>
        <p:cNvGrpSpPr/>
        <p:nvPr/>
      </p:nvGrpSpPr>
      <p:grpSpPr>
        <a:xfrm>
          <a:off x="0" y="0"/>
          <a:ext cx="0" cy="0"/>
          <a:chOff x="0" y="0"/>
          <a:chExt cx="0" cy="0"/>
        </a:xfrm>
      </p:grpSpPr>
      <p:sp>
        <p:nvSpPr>
          <p:cNvPr id="472" name="Google Shape;472;p4"/>
          <p:cNvSpPr txBox="1"/>
          <p:nvPr/>
        </p:nvSpPr>
        <p:spPr>
          <a:xfrm>
            <a:off x="446325" y="2182514"/>
            <a:ext cx="4216500" cy="13236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4000">
                <a:solidFill>
                  <a:schemeClr val="dk1"/>
                </a:solidFill>
                <a:latin typeface="Arial"/>
                <a:ea typeface="Arial"/>
                <a:cs typeface="Arial"/>
                <a:sym typeface="Arial"/>
              </a:rPr>
              <a:t>SƠ ĐỒ TỔ CHỨC</a:t>
            </a:r>
            <a:endParaRPr/>
          </a:p>
        </p:txBody>
      </p:sp>
      <p:sp>
        <p:nvSpPr>
          <p:cNvPr id="473" name="Google Shape;473;p4"/>
          <p:cNvSpPr/>
          <p:nvPr/>
        </p:nvSpPr>
        <p:spPr>
          <a:xfrm>
            <a:off x="6623486" y="60750"/>
            <a:ext cx="2305200" cy="497400"/>
          </a:xfrm>
          <a:prstGeom prst="roundRect">
            <a:avLst>
              <a:gd name="adj" fmla="val 16667"/>
            </a:avLst>
          </a:prstGeom>
          <a:solidFill>
            <a:schemeClr val="accent1"/>
          </a:solidFill>
          <a:ln w="12700" cap="flat" cmpd="sng">
            <a:solidFill>
              <a:srgbClr val="158A7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400">
                <a:solidFill>
                  <a:schemeClr val="lt1"/>
                </a:solidFill>
                <a:latin typeface="Arial"/>
                <a:ea typeface="Arial"/>
                <a:cs typeface="Arial"/>
                <a:sym typeface="Arial"/>
              </a:rPr>
              <a:t>CHỦ TỊCH HỘI ĐỒNG THÀNH VIÊN</a:t>
            </a:r>
            <a:endParaRPr/>
          </a:p>
        </p:txBody>
      </p:sp>
      <p:sp>
        <p:nvSpPr>
          <p:cNvPr id="474" name="Google Shape;474;p4"/>
          <p:cNvSpPr/>
          <p:nvPr/>
        </p:nvSpPr>
        <p:spPr>
          <a:xfrm>
            <a:off x="7178712" y="858489"/>
            <a:ext cx="1194759" cy="1066449"/>
          </a:xfrm>
          <a:prstGeom prst="ellipse">
            <a:avLst/>
          </a:prstGeom>
          <a:solidFill>
            <a:schemeClr val="accent1"/>
          </a:solidFill>
          <a:ln w="12700" cap="flat" cmpd="sng">
            <a:solidFill>
              <a:srgbClr val="158A7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400">
                <a:solidFill>
                  <a:schemeClr val="lt1"/>
                </a:solidFill>
                <a:latin typeface="Arial"/>
                <a:ea typeface="Arial"/>
                <a:cs typeface="Arial"/>
                <a:sym typeface="Arial"/>
              </a:rPr>
              <a:t>HỘI ĐỒNG THÀNH VIÊN</a:t>
            </a:r>
            <a:endParaRPr/>
          </a:p>
        </p:txBody>
      </p:sp>
      <p:cxnSp>
        <p:nvCxnSpPr>
          <p:cNvPr id="475" name="Google Shape;475;p4"/>
          <p:cNvCxnSpPr>
            <a:stCxn id="473" idx="2"/>
            <a:endCxn id="474" idx="0"/>
          </p:cNvCxnSpPr>
          <p:nvPr/>
        </p:nvCxnSpPr>
        <p:spPr>
          <a:xfrm>
            <a:off x="7776086" y="558150"/>
            <a:ext cx="0" cy="300300"/>
          </a:xfrm>
          <a:prstGeom prst="straightConnector1">
            <a:avLst/>
          </a:prstGeom>
          <a:noFill/>
          <a:ln w="38100" cap="flat" cmpd="sng">
            <a:solidFill>
              <a:schemeClr val="accent1"/>
            </a:solidFill>
            <a:prstDash val="solid"/>
            <a:miter lim="800000"/>
            <a:headEnd type="none" w="sm" len="sm"/>
            <a:tailEnd type="triangle" w="med" len="med"/>
          </a:ln>
        </p:spPr>
      </p:cxnSp>
      <p:sp>
        <p:nvSpPr>
          <p:cNvPr id="476" name="Google Shape;476;p4"/>
          <p:cNvSpPr/>
          <p:nvPr/>
        </p:nvSpPr>
        <p:spPr>
          <a:xfrm>
            <a:off x="7178711" y="2316888"/>
            <a:ext cx="1194759" cy="441960"/>
          </a:xfrm>
          <a:prstGeom prst="roundRect">
            <a:avLst>
              <a:gd name="adj" fmla="val 16667"/>
            </a:avLst>
          </a:prstGeom>
          <a:solidFill>
            <a:srgbClr val="92D050"/>
          </a:solidFill>
          <a:ln w="12700" cap="flat" cmpd="sng">
            <a:solidFill>
              <a:srgbClr val="158A7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400">
                <a:solidFill>
                  <a:schemeClr val="lt1"/>
                </a:solidFill>
                <a:latin typeface="Arial"/>
                <a:ea typeface="Arial"/>
                <a:cs typeface="Arial"/>
                <a:sym typeface="Arial"/>
              </a:rPr>
              <a:t>GIÁM ĐỐC</a:t>
            </a:r>
            <a:endParaRPr/>
          </a:p>
        </p:txBody>
      </p:sp>
      <p:cxnSp>
        <p:nvCxnSpPr>
          <p:cNvPr id="477" name="Google Shape;477;p4"/>
          <p:cNvCxnSpPr>
            <a:stCxn id="474" idx="4"/>
            <a:endCxn id="476" idx="0"/>
          </p:cNvCxnSpPr>
          <p:nvPr/>
        </p:nvCxnSpPr>
        <p:spPr>
          <a:xfrm>
            <a:off x="7776092" y="1924938"/>
            <a:ext cx="0" cy="392100"/>
          </a:xfrm>
          <a:prstGeom prst="straightConnector1">
            <a:avLst/>
          </a:prstGeom>
          <a:noFill/>
          <a:ln w="38100" cap="flat" cmpd="sng">
            <a:solidFill>
              <a:schemeClr val="accent1"/>
            </a:solidFill>
            <a:prstDash val="solid"/>
            <a:miter lim="800000"/>
            <a:headEnd type="none" w="sm" len="sm"/>
            <a:tailEnd type="triangle" w="med" len="med"/>
          </a:ln>
        </p:spPr>
      </p:cxnSp>
      <p:sp>
        <p:nvSpPr>
          <p:cNvPr id="478" name="Google Shape;478;p4"/>
          <p:cNvSpPr/>
          <p:nvPr/>
        </p:nvSpPr>
        <p:spPr>
          <a:xfrm>
            <a:off x="5439958" y="3101325"/>
            <a:ext cx="1738753" cy="630153"/>
          </a:xfrm>
          <a:prstGeom prst="roundRect">
            <a:avLst>
              <a:gd name="adj" fmla="val 16667"/>
            </a:avLst>
          </a:prstGeom>
          <a:solidFill>
            <a:schemeClr val="accent1"/>
          </a:solidFill>
          <a:ln w="12700" cap="flat" cmpd="sng">
            <a:solidFill>
              <a:srgbClr val="158A7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400">
                <a:solidFill>
                  <a:schemeClr val="lt1"/>
                </a:solidFill>
                <a:latin typeface="Arial"/>
                <a:ea typeface="Arial"/>
                <a:cs typeface="Arial"/>
                <a:sym typeface="Arial"/>
              </a:rPr>
              <a:t>PHÓ GIÁM ĐỐC KINH DOANH</a:t>
            </a:r>
            <a:endParaRPr/>
          </a:p>
        </p:txBody>
      </p:sp>
      <p:sp>
        <p:nvSpPr>
          <p:cNvPr id="479" name="Google Shape;479;p4"/>
          <p:cNvSpPr/>
          <p:nvPr/>
        </p:nvSpPr>
        <p:spPr>
          <a:xfrm>
            <a:off x="8373470" y="3150798"/>
            <a:ext cx="1738753" cy="630153"/>
          </a:xfrm>
          <a:prstGeom prst="roundRect">
            <a:avLst>
              <a:gd name="adj" fmla="val 16667"/>
            </a:avLst>
          </a:prstGeom>
          <a:solidFill>
            <a:schemeClr val="accent1"/>
          </a:solidFill>
          <a:ln w="12700" cap="flat" cmpd="sng">
            <a:solidFill>
              <a:srgbClr val="158A7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400">
                <a:solidFill>
                  <a:schemeClr val="lt1"/>
                </a:solidFill>
                <a:latin typeface="Arial"/>
                <a:ea typeface="Arial"/>
                <a:cs typeface="Arial"/>
                <a:sym typeface="Arial"/>
              </a:rPr>
              <a:t>PHÓ GIÁM ĐỐC KỸ THUẬT</a:t>
            </a:r>
            <a:endParaRPr/>
          </a:p>
        </p:txBody>
      </p:sp>
      <p:sp>
        <p:nvSpPr>
          <p:cNvPr id="480" name="Google Shape;480;p4"/>
          <p:cNvSpPr/>
          <p:nvPr/>
        </p:nvSpPr>
        <p:spPr>
          <a:xfrm>
            <a:off x="5439957" y="4235913"/>
            <a:ext cx="1738753" cy="663320"/>
          </a:xfrm>
          <a:prstGeom prst="roundRect">
            <a:avLst>
              <a:gd name="adj" fmla="val 16667"/>
            </a:avLst>
          </a:prstGeom>
          <a:solidFill>
            <a:schemeClr val="accent1"/>
          </a:solidFill>
          <a:ln w="12700" cap="flat" cmpd="sng">
            <a:solidFill>
              <a:srgbClr val="158A7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400">
                <a:solidFill>
                  <a:schemeClr val="lt1"/>
                </a:solidFill>
                <a:latin typeface="Arial"/>
                <a:ea typeface="Arial"/>
                <a:cs typeface="Arial"/>
                <a:sym typeface="Arial"/>
              </a:rPr>
              <a:t>PHÒNG KINH DOANH</a:t>
            </a:r>
            <a:endParaRPr/>
          </a:p>
        </p:txBody>
      </p:sp>
      <p:sp>
        <p:nvSpPr>
          <p:cNvPr id="481" name="Google Shape;481;p4"/>
          <p:cNvSpPr/>
          <p:nvPr/>
        </p:nvSpPr>
        <p:spPr>
          <a:xfrm>
            <a:off x="8373470" y="4219461"/>
            <a:ext cx="1738753" cy="663320"/>
          </a:xfrm>
          <a:prstGeom prst="roundRect">
            <a:avLst>
              <a:gd name="adj" fmla="val 16667"/>
            </a:avLst>
          </a:prstGeom>
          <a:solidFill>
            <a:schemeClr val="accent1"/>
          </a:solidFill>
          <a:ln w="12700" cap="flat" cmpd="sng">
            <a:solidFill>
              <a:srgbClr val="158A7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400">
                <a:solidFill>
                  <a:schemeClr val="lt1"/>
                </a:solidFill>
                <a:latin typeface="Arial"/>
                <a:ea typeface="Arial"/>
                <a:cs typeface="Arial"/>
                <a:sym typeface="Arial"/>
              </a:rPr>
              <a:t>PHÒNG PHÂN TÍCH THIẾT KẾ</a:t>
            </a:r>
            <a:endParaRPr/>
          </a:p>
        </p:txBody>
      </p:sp>
      <p:sp>
        <p:nvSpPr>
          <p:cNvPr id="482" name="Google Shape;482;p4"/>
          <p:cNvSpPr/>
          <p:nvPr/>
        </p:nvSpPr>
        <p:spPr>
          <a:xfrm>
            <a:off x="8373470" y="5218587"/>
            <a:ext cx="1738753" cy="663320"/>
          </a:xfrm>
          <a:prstGeom prst="roundRect">
            <a:avLst>
              <a:gd name="adj" fmla="val 16667"/>
            </a:avLst>
          </a:prstGeom>
          <a:solidFill>
            <a:schemeClr val="accent1"/>
          </a:solidFill>
          <a:ln w="12700" cap="flat" cmpd="sng">
            <a:solidFill>
              <a:srgbClr val="158A7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400">
                <a:solidFill>
                  <a:schemeClr val="lt1"/>
                </a:solidFill>
                <a:latin typeface="Arial"/>
                <a:ea typeface="Arial"/>
                <a:cs typeface="Arial"/>
                <a:sym typeface="Arial"/>
              </a:rPr>
              <a:t>PHÒNG KIỂM THỬ TRIỂN KHAI</a:t>
            </a:r>
            <a:endParaRPr/>
          </a:p>
        </p:txBody>
      </p:sp>
      <p:sp>
        <p:nvSpPr>
          <p:cNvPr id="483" name="Google Shape;483;p4"/>
          <p:cNvSpPr/>
          <p:nvPr/>
        </p:nvSpPr>
        <p:spPr>
          <a:xfrm>
            <a:off x="5516880" y="5234924"/>
            <a:ext cx="1738753" cy="663320"/>
          </a:xfrm>
          <a:prstGeom prst="roundRect">
            <a:avLst>
              <a:gd name="adj" fmla="val 16667"/>
            </a:avLst>
          </a:prstGeom>
          <a:solidFill>
            <a:schemeClr val="accent1"/>
          </a:solidFill>
          <a:ln w="12700" cap="flat" cmpd="sng">
            <a:solidFill>
              <a:srgbClr val="158A7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400">
                <a:solidFill>
                  <a:schemeClr val="lt1"/>
                </a:solidFill>
                <a:latin typeface="Arial"/>
                <a:ea typeface="Arial"/>
                <a:cs typeface="Arial"/>
                <a:sym typeface="Arial"/>
              </a:rPr>
              <a:t>PHÒNG </a:t>
            </a:r>
            <a:r>
              <a:rPr lang="en-US">
                <a:solidFill>
                  <a:schemeClr val="lt1"/>
                </a:solidFill>
              </a:rPr>
              <a:t>T</a:t>
            </a:r>
            <a:r>
              <a:rPr lang="en-US" sz="1400">
                <a:solidFill>
                  <a:schemeClr val="lt1"/>
                </a:solidFill>
                <a:latin typeface="Arial"/>
                <a:ea typeface="Arial"/>
                <a:cs typeface="Arial"/>
                <a:sym typeface="Arial"/>
              </a:rPr>
              <a:t>À</a:t>
            </a:r>
            <a:r>
              <a:rPr lang="en-US">
                <a:solidFill>
                  <a:schemeClr val="lt1"/>
                </a:solidFill>
              </a:rPr>
              <a:t>I</a:t>
            </a:r>
            <a:r>
              <a:rPr lang="en-US" sz="1400">
                <a:solidFill>
                  <a:schemeClr val="lt1"/>
                </a:solidFill>
                <a:latin typeface="Arial"/>
                <a:ea typeface="Arial"/>
                <a:cs typeface="Arial"/>
                <a:sym typeface="Arial"/>
              </a:rPr>
              <a:t> CHÍNH KẾ TOÁN</a:t>
            </a:r>
            <a:endParaRPr/>
          </a:p>
        </p:txBody>
      </p:sp>
      <p:sp>
        <p:nvSpPr>
          <p:cNvPr id="484" name="Google Shape;484;p4"/>
          <p:cNvSpPr/>
          <p:nvPr/>
        </p:nvSpPr>
        <p:spPr>
          <a:xfrm>
            <a:off x="8373470" y="6082714"/>
            <a:ext cx="1738753" cy="663320"/>
          </a:xfrm>
          <a:prstGeom prst="roundRect">
            <a:avLst>
              <a:gd name="adj" fmla="val 16667"/>
            </a:avLst>
          </a:prstGeom>
          <a:solidFill>
            <a:schemeClr val="accent1"/>
          </a:solidFill>
          <a:ln w="12700" cap="flat" cmpd="sng">
            <a:solidFill>
              <a:srgbClr val="158A7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400">
                <a:solidFill>
                  <a:schemeClr val="lt1"/>
                </a:solidFill>
                <a:latin typeface="Arial"/>
                <a:ea typeface="Arial"/>
                <a:cs typeface="Arial"/>
                <a:sym typeface="Arial"/>
              </a:rPr>
              <a:t>TRUNG TÂM PHÁT TRIỂN PHẦN MỀM</a:t>
            </a:r>
            <a:endParaRPr/>
          </a:p>
        </p:txBody>
      </p:sp>
      <p:sp>
        <p:nvSpPr>
          <p:cNvPr id="485" name="Google Shape;485;p4"/>
          <p:cNvSpPr/>
          <p:nvPr/>
        </p:nvSpPr>
        <p:spPr>
          <a:xfrm>
            <a:off x="5516880" y="6082714"/>
            <a:ext cx="1738753" cy="663320"/>
          </a:xfrm>
          <a:prstGeom prst="roundRect">
            <a:avLst>
              <a:gd name="adj" fmla="val 16667"/>
            </a:avLst>
          </a:prstGeom>
          <a:solidFill>
            <a:schemeClr val="accent1"/>
          </a:solidFill>
          <a:ln w="12700" cap="flat" cmpd="sng">
            <a:solidFill>
              <a:srgbClr val="158A7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400">
                <a:solidFill>
                  <a:schemeClr val="lt1"/>
                </a:solidFill>
                <a:latin typeface="Arial"/>
                <a:ea typeface="Arial"/>
                <a:cs typeface="Arial"/>
                <a:sym typeface="Arial"/>
              </a:rPr>
              <a:t>TRUNG TÂM THIẾT BỊ CNTT</a:t>
            </a:r>
            <a:endParaRPr/>
          </a:p>
        </p:txBody>
      </p:sp>
      <p:cxnSp>
        <p:nvCxnSpPr>
          <p:cNvPr id="486" name="Google Shape;486;p4"/>
          <p:cNvCxnSpPr>
            <a:stCxn id="476" idx="1"/>
            <a:endCxn id="478" idx="0"/>
          </p:cNvCxnSpPr>
          <p:nvPr/>
        </p:nvCxnSpPr>
        <p:spPr>
          <a:xfrm flipH="1">
            <a:off x="6309311" y="2537868"/>
            <a:ext cx="869400" cy="563400"/>
          </a:xfrm>
          <a:prstGeom prst="straightConnector1">
            <a:avLst/>
          </a:prstGeom>
          <a:noFill/>
          <a:ln w="38100" cap="flat" cmpd="sng">
            <a:solidFill>
              <a:schemeClr val="accent1"/>
            </a:solidFill>
            <a:prstDash val="solid"/>
            <a:miter lim="800000"/>
            <a:headEnd type="none" w="sm" len="sm"/>
            <a:tailEnd type="triangle" w="med" len="med"/>
          </a:ln>
        </p:spPr>
      </p:cxnSp>
      <p:cxnSp>
        <p:nvCxnSpPr>
          <p:cNvPr id="487" name="Google Shape;487;p4"/>
          <p:cNvCxnSpPr>
            <a:stCxn id="476" idx="3"/>
            <a:endCxn id="479" idx="0"/>
          </p:cNvCxnSpPr>
          <p:nvPr/>
        </p:nvCxnSpPr>
        <p:spPr>
          <a:xfrm>
            <a:off x="8373470" y="2537868"/>
            <a:ext cx="869400" cy="612900"/>
          </a:xfrm>
          <a:prstGeom prst="straightConnector1">
            <a:avLst/>
          </a:prstGeom>
          <a:noFill/>
          <a:ln w="38100" cap="flat" cmpd="sng">
            <a:solidFill>
              <a:schemeClr val="accent1"/>
            </a:solidFill>
            <a:prstDash val="solid"/>
            <a:miter lim="800000"/>
            <a:headEnd type="none" w="sm" len="sm"/>
            <a:tailEnd type="triangle" w="med" len="med"/>
          </a:ln>
        </p:spPr>
      </p:cxnSp>
      <p:cxnSp>
        <p:nvCxnSpPr>
          <p:cNvPr id="488" name="Google Shape;488;p4"/>
          <p:cNvCxnSpPr>
            <a:stCxn id="479" idx="2"/>
          </p:cNvCxnSpPr>
          <p:nvPr/>
        </p:nvCxnSpPr>
        <p:spPr>
          <a:xfrm>
            <a:off x="9242847" y="3780951"/>
            <a:ext cx="0" cy="262800"/>
          </a:xfrm>
          <a:prstGeom prst="straightConnector1">
            <a:avLst/>
          </a:prstGeom>
          <a:noFill/>
          <a:ln w="38100" cap="flat" cmpd="sng">
            <a:solidFill>
              <a:schemeClr val="accent1"/>
            </a:solidFill>
            <a:prstDash val="solid"/>
            <a:miter lim="800000"/>
            <a:headEnd type="none" w="sm" len="sm"/>
            <a:tailEnd type="triangle" w="med" len="med"/>
          </a:ln>
        </p:spPr>
      </p:cxnSp>
      <p:cxnSp>
        <p:nvCxnSpPr>
          <p:cNvPr id="489" name="Google Shape;489;p4"/>
          <p:cNvCxnSpPr/>
          <p:nvPr/>
        </p:nvCxnSpPr>
        <p:spPr>
          <a:xfrm>
            <a:off x="4941450" y="4053634"/>
            <a:ext cx="5455920" cy="0"/>
          </a:xfrm>
          <a:prstGeom prst="straightConnector1">
            <a:avLst/>
          </a:prstGeom>
          <a:noFill/>
          <a:ln w="38100" cap="flat" cmpd="sng">
            <a:solidFill>
              <a:schemeClr val="accent1"/>
            </a:solidFill>
            <a:prstDash val="solid"/>
            <a:miter lim="800000"/>
            <a:headEnd type="none" w="sm" len="sm"/>
            <a:tailEnd type="none" w="sm" len="sm"/>
          </a:ln>
        </p:spPr>
      </p:cxnSp>
      <p:cxnSp>
        <p:nvCxnSpPr>
          <p:cNvPr id="490" name="Google Shape;490;p4"/>
          <p:cNvCxnSpPr>
            <a:stCxn id="478" idx="2"/>
          </p:cNvCxnSpPr>
          <p:nvPr/>
        </p:nvCxnSpPr>
        <p:spPr>
          <a:xfrm>
            <a:off x="6309335" y="3731478"/>
            <a:ext cx="0" cy="312300"/>
          </a:xfrm>
          <a:prstGeom prst="straightConnector1">
            <a:avLst/>
          </a:prstGeom>
          <a:noFill/>
          <a:ln w="38100" cap="flat" cmpd="sng">
            <a:solidFill>
              <a:schemeClr val="accent1"/>
            </a:solidFill>
            <a:prstDash val="solid"/>
            <a:miter lim="800000"/>
            <a:headEnd type="none" w="sm" len="sm"/>
            <a:tailEnd type="triangle" w="med" len="med"/>
          </a:ln>
        </p:spPr>
      </p:cxnSp>
      <p:cxnSp>
        <p:nvCxnSpPr>
          <p:cNvPr id="491" name="Google Shape;491;p4"/>
          <p:cNvCxnSpPr>
            <a:stCxn id="476" idx="2"/>
          </p:cNvCxnSpPr>
          <p:nvPr/>
        </p:nvCxnSpPr>
        <p:spPr>
          <a:xfrm>
            <a:off x="7776091" y="2758848"/>
            <a:ext cx="0" cy="3987300"/>
          </a:xfrm>
          <a:prstGeom prst="straightConnector1">
            <a:avLst/>
          </a:prstGeom>
          <a:noFill/>
          <a:ln w="38100" cap="flat" cmpd="sng">
            <a:solidFill>
              <a:schemeClr val="accent1"/>
            </a:solidFill>
            <a:prstDash val="solid"/>
            <a:miter lim="800000"/>
            <a:headEnd type="none" w="sm" len="sm"/>
            <a:tailEnd type="none" w="sm" len="sm"/>
          </a:ln>
        </p:spPr>
      </p:cxnSp>
      <p:cxnSp>
        <p:nvCxnSpPr>
          <p:cNvPr id="492" name="Google Shape;492;p4"/>
          <p:cNvCxnSpPr>
            <a:stCxn id="480" idx="3"/>
            <a:endCxn id="481" idx="1"/>
          </p:cNvCxnSpPr>
          <p:nvPr/>
        </p:nvCxnSpPr>
        <p:spPr>
          <a:xfrm rot="10800000" flipH="1">
            <a:off x="7178710" y="4551073"/>
            <a:ext cx="1194900" cy="16500"/>
          </a:xfrm>
          <a:prstGeom prst="straightConnector1">
            <a:avLst/>
          </a:prstGeom>
          <a:noFill/>
          <a:ln w="38100" cap="flat" cmpd="sng">
            <a:solidFill>
              <a:schemeClr val="accent1"/>
            </a:solidFill>
            <a:prstDash val="solid"/>
            <a:miter lim="800000"/>
            <a:headEnd type="triangle" w="med" len="med"/>
            <a:tailEnd type="triangle" w="med" len="med"/>
          </a:ln>
        </p:spPr>
      </p:cxnSp>
      <p:cxnSp>
        <p:nvCxnSpPr>
          <p:cNvPr id="493" name="Google Shape;493;p4"/>
          <p:cNvCxnSpPr>
            <a:stCxn id="483" idx="3"/>
            <a:endCxn id="482" idx="1"/>
          </p:cNvCxnSpPr>
          <p:nvPr/>
        </p:nvCxnSpPr>
        <p:spPr>
          <a:xfrm rot="10800000" flipH="1">
            <a:off x="7255633" y="5550384"/>
            <a:ext cx="1117800" cy="16200"/>
          </a:xfrm>
          <a:prstGeom prst="straightConnector1">
            <a:avLst/>
          </a:prstGeom>
          <a:noFill/>
          <a:ln w="38100" cap="flat" cmpd="sng">
            <a:solidFill>
              <a:schemeClr val="accent1"/>
            </a:solidFill>
            <a:prstDash val="solid"/>
            <a:miter lim="800000"/>
            <a:headEnd type="triangle" w="med" len="med"/>
            <a:tailEnd type="triangle" w="med" len="med"/>
          </a:ln>
        </p:spPr>
      </p:cxnSp>
      <p:cxnSp>
        <p:nvCxnSpPr>
          <p:cNvPr id="494" name="Google Shape;494;p4"/>
          <p:cNvCxnSpPr>
            <a:stCxn id="485" idx="3"/>
            <a:endCxn id="484" idx="1"/>
          </p:cNvCxnSpPr>
          <p:nvPr/>
        </p:nvCxnSpPr>
        <p:spPr>
          <a:xfrm>
            <a:off x="7255633" y="6414374"/>
            <a:ext cx="1117800" cy="0"/>
          </a:xfrm>
          <a:prstGeom prst="straightConnector1">
            <a:avLst/>
          </a:prstGeom>
          <a:noFill/>
          <a:ln w="38100" cap="flat" cmpd="sng">
            <a:solidFill>
              <a:schemeClr val="accent1"/>
            </a:solidFill>
            <a:prstDash val="solid"/>
            <a:miter lim="800000"/>
            <a:headEnd type="triangle" w="med" len="med"/>
            <a:tailEnd type="triangle" w="med" len="med"/>
          </a:ln>
        </p:spPr>
      </p:cxnSp>
      <p:sp>
        <p:nvSpPr>
          <p:cNvPr id="495" name="Google Shape;495;p4"/>
          <p:cNvSpPr txBox="1"/>
          <p:nvPr/>
        </p:nvSpPr>
        <p:spPr>
          <a:xfrm>
            <a:off x="1205950" y="3763175"/>
            <a:ext cx="29640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400"/>
              <a:t>Nhân sự: 40 người</a:t>
            </a:r>
            <a:endParaRPr sz="240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784"/>
        <p:cNvGrpSpPr/>
        <p:nvPr/>
      </p:nvGrpSpPr>
      <p:grpSpPr>
        <a:xfrm>
          <a:off x="0" y="0"/>
          <a:ext cx="0" cy="0"/>
          <a:chOff x="0" y="0"/>
          <a:chExt cx="0" cy="0"/>
        </a:xfrm>
      </p:grpSpPr>
      <p:sp>
        <p:nvSpPr>
          <p:cNvPr id="785" name="Google Shape;785;g15a50a1ef87_0_61"/>
          <p:cNvSpPr txBox="1">
            <a:spLocks noGrp="1"/>
          </p:cNvSpPr>
          <p:nvPr>
            <p:ph type="ctrTitle"/>
          </p:nvPr>
        </p:nvSpPr>
        <p:spPr>
          <a:xfrm>
            <a:off x="691078" y="722903"/>
            <a:ext cx="10495800" cy="1200600"/>
          </a:xfrm>
          <a:prstGeom prst="rect">
            <a:avLst/>
          </a:prstGeom>
        </p:spPr>
        <p:txBody>
          <a:bodyPr spcFirstLastPara="1" wrap="square" lIns="91425" tIns="45700" rIns="91425" bIns="45700" anchor="b" anchorCtr="0">
            <a:spAutoFit/>
          </a:bodyPr>
          <a:lstStyle/>
          <a:p>
            <a:pPr marL="0" lvl="0" indent="0" algn="l" rtl="0">
              <a:spcBef>
                <a:spcPts val="0"/>
              </a:spcBef>
              <a:spcAft>
                <a:spcPts val="0"/>
              </a:spcAft>
              <a:buNone/>
            </a:pPr>
            <a:r>
              <a:rPr lang="en-US" sz="3600" b="1"/>
              <a:t>Mức lương trung bình của các nhân viên trong 6 tháng và 1 năm.</a:t>
            </a:r>
            <a:endParaRPr sz="3600" b="1"/>
          </a:p>
        </p:txBody>
      </p:sp>
      <p:sp>
        <p:nvSpPr>
          <p:cNvPr id="786" name="Google Shape;786;g15a50a1ef87_0_61"/>
          <p:cNvSpPr txBox="1">
            <a:spLocks noGrp="1"/>
          </p:cNvSpPr>
          <p:nvPr>
            <p:ph type="subTitle" idx="1"/>
          </p:nvPr>
        </p:nvSpPr>
        <p:spPr>
          <a:xfrm>
            <a:off x="691078" y="3428997"/>
            <a:ext cx="10495800" cy="2306700"/>
          </a:xfrm>
          <a:prstGeom prst="rect">
            <a:avLst/>
          </a:prstGeom>
        </p:spPr>
        <p:txBody>
          <a:bodyPr spcFirstLastPara="1" wrap="square" lIns="91425" tIns="45700" rIns="91425" bIns="45700" anchor="t" anchorCtr="0">
            <a:normAutofit/>
          </a:bodyPr>
          <a:lstStyle/>
          <a:p>
            <a:pPr marL="0" lvl="0" indent="0" algn="l" rtl="0">
              <a:spcBef>
                <a:spcPts val="1000"/>
              </a:spcBef>
              <a:spcAft>
                <a:spcPts val="0"/>
              </a:spcAft>
              <a:buNone/>
            </a:pPr>
            <a:r>
              <a:rPr lang="en-US"/>
              <a:t>Mức lương trung bình 6 tháng đầu: 5 -6 triệu đồng/ 1 tháng</a:t>
            </a:r>
            <a:endParaRPr/>
          </a:p>
          <a:p>
            <a:pPr marL="0" lvl="0" indent="0" algn="l" rtl="0">
              <a:spcBef>
                <a:spcPts val="1000"/>
              </a:spcBef>
              <a:spcAft>
                <a:spcPts val="0"/>
              </a:spcAft>
              <a:buNone/>
            </a:pPr>
            <a:r>
              <a:rPr lang="en-US"/>
              <a:t>Mức lương trung bình trong 1 năm: 10 -12 triệu đồng/ 1 tháng</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790"/>
        <p:cNvGrpSpPr/>
        <p:nvPr/>
      </p:nvGrpSpPr>
      <p:grpSpPr>
        <a:xfrm>
          <a:off x="0" y="0"/>
          <a:ext cx="0" cy="0"/>
          <a:chOff x="0" y="0"/>
          <a:chExt cx="0" cy="0"/>
        </a:xfrm>
      </p:grpSpPr>
      <p:sp>
        <p:nvSpPr>
          <p:cNvPr id="791" name="Google Shape;791;g15a50a1ef87_0_86"/>
          <p:cNvSpPr txBox="1">
            <a:spLocks noGrp="1"/>
          </p:cNvSpPr>
          <p:nvPr>
            <p:ph type="ctrTitle"/>
          </p:nvPr>
        </p:nvSpPr>
        <p:spPr>
          <a:xfrm>
            <a:off x="691078" y="722903"/>
            <a:ext cx="10495800" cy="646500"/>
          </a:xfrm>
          <a:prstGeom prst="rect">
            <a:avLst/>
          </a:prstGeom>
        </p:spPr>
        <p:txBody>
          <a:bodyPr spcFirstLastPara="1" wrap="square" lIns="91425" tIns="45700" rIns="91425" bIns="45700" anchor="b" anchorCtr="0">
            <a:spAutoFit/>
          </a:bodyPr>
          <a:lstStyle/>
          <a:p>
            <a:pPr marL="0" lvl="0" indent="0" algn="l" rtl="0">
              <a:spcBef>
                <a:spcPts val="0"/>
              </a:spcBef>
              <a:spcAft>
                <a:spcPts val="0"/>
              </a:spcAft>
              <a:buClr>
                <a:schemeClr val="dk1"/>
              </a:buClr>
              <a:buSzPts val="1100"/>
              <a:buFont typeface="Arial"/>
              <a:buNone/>
            </a:pPr>
            <a:r>
              <a:rPr lang="en-US" sz="3600" b="1"/>
              <a:t>Xây dựng quá trình ứng dụng CNTT</a:t>
            </a:r>
            <a:endParaRPr/>
          </a:p>
        </p:txBody>
      </p:sp>
      <p:sp>
        <p:nvSpPr>
          <p:cNvPr id="792" name="Google Shape;792;g15a50a1ef87_0_86"/>
          <p:cNvSpPr txBox="1">
            <a:spLocks noGrp="1"/>
          </p:cNvSpPr>
          <p:nvPr>
            <p:ph type="subTitle" idx="1"/>
          </p:nvPr>
        </p:nvSpPr>
        <p:spPr>
          <a:xfrm>
            <a:off x="691078" y="1473397"/>
            <a:ext cx="10495800" cy="2306700"/>
          </a:xfrm>
          <a:prstGeom prst="rect">
            <a:avLst/>
          </a:prstGeom>
        </p:spPr>
        <p:txBody>
          <a:bodyPr spcFirstLastPara="1" wrap="square" lIns="91425" tIns="45700" rIns="91425" bIns="45700" anchor="t" anchorCtr="0">
            <a:normAutofit lnSpcReduction="10000"/>
          </a:bodyPr>
          <a:lstStyle/>
          <a:p>
            <a:pPr marL="0" lvl="0" indent="0" algn="l" rtl="0">
              <a:spcBef>
                <a:spcPts val="1000"/>
              </a:spcBef>
              <a:spcAft>
                <a:spcPts val="0"/>
              </a:spcAft>
              <a:buNone/>
            </a:pPr>
            <a:r>
              <a:rPr lang="en-US" b="1">
                <a:solidFill>
                  <a:srgbClr val="585476"/>
                </a:solidFill>
                <a:highlight>
                  <a:srgbClr val="FFFFFF"/>
                </a:highlight>
              </a:rPr>
              <a:t>Khái niệm:</a:t>
            </a:r>
            <a:endParaRPr b="1">
              <a:solidFill>
                <a:srgbClr val="585476"/>
              </a:solidFill>
              <a:highlight>
                <a:srgbClr val="FFFFFF"/>
              </a:highlight>
            </a:endParaRPr>
          </a:p>
          <a:p>
            <a:pPr marL="0" lvl="0" indent="0" algn="l" rtl="0">
              <a:spcBef>
                <a:spcPts val="1000"/>
              </a:spcBef>
              <a:spcAft>
                <a:spcPts val="0"/>
              </a:spcAft>
              <a:buNone/>
            </a:pPr>
            <a:r>
              <a:rPr lang="en-US">
                <a:solidFill>
                  <a:srgbClr val="585476"/>
                </a:solidFill>
                <a:highlight>
                  <a:srgbClr val="FFFFFF"/>
                </a:highlight>
              </a:rPr>
              <a:t>Ứng dụng công nghệ thông tin (</a:t>
            </a:r>
            <a:r>
              <a:rPr lang="en-US" i="1">
                <a:solidFill>
                  <a:srgbClr val="585476"/>
                </a:solidFill>
                <a:highlight>
                  <a:srgbClr val="FFFFFF"/>
                </a:highlight>
              </a:rPr>
              <a:t>Information Technology Applications</a:t>
            </a:r>
            <a:r>
              <a:rPr lang="en-US">
                <a:solidFill>
                  <a:srgbClr val="585476"/>
                </a:solidFill>
                <a:highlight>
                  <a:srgbClr val="FFFFFF"/>
                </a:highlight>
              </a:rPr>
              <a:t>) là quá trình sử dụng công nghệ hiện đại vào hoạt động của các lĩnh vực khác nhau. Thông qua đó, chất lượng sản phẩm, năng suất và hiệu quả công việc sẽ được cải thiện.</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796"/>
        <p:cNvGrpSpPr/>
        <p:nvPr/>
      </p:nvGrpSpPr>
      <p:grpSpPr>
        <a:xfrm>
          <a:off x="0" y="0"/>
          <a:ext cx="0" cy="0"/>
          <a:chOff x="0" y="0"/>
          <a:chExt cx="0" cy="0"/>
        </a:xfrm>
      </p:grpSpPr>
      <p:sp>
        <p:nvSpPr>
          <p:cNvPr id="797" name="Google Shape;797;g15a50a1ef87_0_66"/>
          <p:cNvSpPr txBox="1">
            <a:spLocks noGrp="1"/>
          </p:cNvSpPr>
          <p:nvPr>
            <p:ph type="ctrTitle"/>
          </p:nvPr>
        </p:nvSpPr>
        <p:spPr>
          <a:xfrm>
            <a:off x="369603" y="722903"/>
            <a:ext cx="10495800" cy="646500"/>
          </a:xfrm>
          <a:prstGeom prst="rect">
            <a:avLst/>
          </a:prstGeom>
        </p:spPr>
        <p:txBody>
          <a:bodyPr spcFirstLastPara="1" wrap="square" lIns="91425" tIns="45700" rIns="91425" bIns="45700" anchor="b" anchorCtr="0">
            <a:spAutoFit/>
          </a:bodyPr>
          <a:lstStyle/>
          <a:p>
            <a:pPr marL="0" lvl="0" indent="0" algn="l" rtl="0">
              <a:spcBef>
                <a:spcPts val="0"/>
              </a:spcBef>
              <a:spcAft>
                <a:spcPts val="0"/>
              </a:spcAft>
              <a:buNone/>
            </a:pPr>
            <a:r>
              <a:rPr lang="en-US" sz="3600" b="1"/>
              <a:t>Xây dựng quá trình ứng dụng CNTT</a:t>
            </a:r>
            <a:endParaRPr sz="3600" b="1"/>
          </a:p>
        </p:txBody>
      </p:sp>
      <p:sp>
        <p:nvSpPr>
          <p:cNvPr id="798" name="Google Shape;798;g15a50a1ef87_0_66"/>
          <p:cNvSpPr txBox="1">
            <a:spLocks noGrp="1"/>
          </p:cNvSpPr>
          <p:nvPr>
            <p:ph type="subTitle" idx="1"/>
          </p:nvPr>
        </p:nvSpPr>
        <p:spPr>
          <a:xfrm>
            <a:off x="758053" y="1369397"/>
            <a:ext cx="10495800" cy="2306700"/>
          </a:xfrm>
          <a:prstGeom prst="rect">
            <a:avLst/>
          </a:prstGeom>
        </p:spPr>
        <p:txBody>
          <a:bodyPr spcFirstLastPara="1" wrap="square" lIns="91425" tIns="45700" rIns="91425" bIns="45700" anchor="t" anchorCtr="0">
            <a:normAutofit fontScale="92500" lnSpcReduction="20000"/>
          </a:bodyPr>
          <a:lstStyle/>
          <a:p>
            <a:pPr marL="0" lvl="0" indent="0" algn="l" rtl="0">
              <a:spcBef>
                <a:spcPts val="1000"/>
              </a:spcBef>
              <a:spcAft>
                <a:spcPts val="0"/>
              </a:spcAft>
              <a:buNone/>
            </a:pPr>
            <a:r>
              <a:rPr lang="en-US" b="1"/>
              <a:t>Để xây dựng hệ thống CNTT, có 4 giai đoạn mà các doanh nghiệp thường trải qua:</a:t>
            </a:r>
            <a:endParaRPr b="1"/>
          </a:p>
          <a:p>
            <a:pPr marL="457200" lvl="0" indent="-342900" algn="l" rtl="0">
              <a:spcBef>
                <a:spcPts val="1000"/>
              </a:spcBef>
              <a:spcAft>
                <a:spcPts val="0"/>
              </a:spcAft>
              <a:buSzPts val="1800"/>
              <a:buAutoNum type="arabicPeriod"/>
            </a:pPr>
            <a:r>
              <a:rPr lang="en-US"/>
              <a:t>Đầu tư cơ sở về CNTT</a:t>
            </a:r>
            <a:endParaRPr/>
          </a:p>
          <a:p>
            <a:pPr marL="457200" lvl="0" indent="-342900" algn="l" rtl="0">
              <a:spcBef>
                <a:spcPts val="0"/>
              </a:spcBef>
              <a:spcAft>
                <a:spcPts val="0"/>
              </a:spcAft>
              <a:buSzPts val="1800"/>
              <a:buAutoNum type="arabicPeriod"/>
            </a:pPr>
            <a:r>
              <a:rPr lang="en-US"/>
              <a:t>Tăng cường ứng dụng tác nghiệp và điều hành</a:t>
            </a:r>
            <a:endParaRPr/>
          </a:p>
          <a:p>
            <a:pPr marL="457200" lvl="0" indent="-342900" algn="l" rtl="0">
              <a:spcBef>
                <a:spcPts val="0"/>
              </a:spcBef>
              <a:spcAft>
                <a:spcPts val="0"/>
              </a:spcAft>
              <a:buSzPts val="1800"/>
              <a:buAutoNum type="arabicPeriod"/>
            </a:pPr>
            <a:r>
              <a:rPr lang="en-US"/>
              <a:t>Ứng dụng toàn diện nâng cao năng lực quản lý và sản xuất</a:t>
            </a:r>
            <a:endParaRPr/>
          </a:p>
          <a:p>
            <a:pPr marL="457200" lvl="0" indent="-342900" algn="l" rtl="0">
              <a:spcBef>
                <a:spcPts val="0"/>
              </a:spcBef>
              <a:spcAft>
                <a:spcPts val="0"/>
              </a:spcAft>
              <a:buSzPts val="1800"/>
              <a:buAutoNum type="arabicPeriod"/>
            </a:pPr>
            <a:r>
              <a:rPr lang="en-US"/>
              <a:t>Đầu tư để biến đổi doanh nghiệp, tạo lợi thế cạnh tranh quốc tế</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802"/>
        <p:cNvGrpSpPr/>
        <p:nvPr/>
      </p:nvGrpSpPr>
      <p:grpSpPr>
        <a:xfrm>
          <a:off x="0" y="0"/>
          <a:ext cx="0" cy="0"/>
          <a:chOff x="0" y="0"/>
          <a:chExt cx="0" cy="0"/>
        </a:xfrm>
      </p:grpSpPr>
      <p:sp>
        <p:nvSpPr>
          <p:cNvPr id="803" name="Google Shape;803;g15a50a1ef87_0_71"/>
          <p:cNvSpPr txBox="1">
            <a:spLocks noGrp="1"/>
          </p:cNvSpPr>
          <p:nvPr>
            <p:ph type="ctrTitle"/>
          </p:nvPr>
        </p:nvSpPr>
        <p:spPr>
          <a:xfrm>
            <a:off x="691078" y="722903"/>
            <a:ext cx="10495800" cy="646500"/>
          </a:xfrm>
          <a:prstGeom prst="rect">
            <a:avLst/>
          </a:prstGeom>
        </p:spPr>
        <p:txBody>
          <a:bodyPr spcFirstLastPara="1" wrap="square" lIns="91425" tIns="45700" rIns="91425" bIns="45700" anchor="b" anchorCtr="0">
            <a:spAutoFit/>
          </a:bodyPr>
          <a:lstStyle/>
          <a:p>
            <a:pPr marL="0" lvl="0" indent="0" algn="l" rtl="0">
              <a:spcBef>
                <a:spcPts val="0"/>
              </a:spcBef>
              <a:spcAft>
                <a:spcPts val="0"/>
              </a:spcAft>
              <a:buClr>
                <a:schemeClr val="dk1"/>
              </a:buClr>
              <a:buSzPts val="1100"/>
              <a:buFont typeface="Arial"/>
              <a:buNone/>
            </a:pPr>
            <a:r>
              <a:rPr lang="en-US" sz="3600" b="1"/>
              <a:t>Xây dựng quá trình ứng dụng CNTT</a:t>
            </a:r>
            <a:endParaRPr/>
          </a:p>
        </p:txBody>
      </p:sp>
      <p:sp>
        <p:nvSpPr>
          <p:cNvPr id="804" name="Google Shape;804;g15a50a1ef87_0_71"/>
          <p:cNvSpPr txBox="1">
            <a:spLocks noGrp="1"/>
          </p:cNvSpPr>
          <p:nvPr>
            <p:ph type="subTitle" idx="1"/>
          </p:nvPr>
        </p:nvSpPr>
        <p:spPr>
          <a:xfrm>
            <a:off x="691078" y="1500172"/>
            <a:ext cx="10495800" cy="2306700"/>
          </a:xfrm>
          <a:prstGeom prst="rect">
            <a:avLst/>
          </a:prstGeom>
        </p:spPr>
        <p:txBody>
          <a:bodyPr spcFirstLastPara="1" wrap="square" lIns="91425" tIns="45700" rIns="91425" bIns="45700" anchor="t" anchorCtr="0">
            <a:noAutofit/>
          </a:bodyPr>
          <a:lstStyle/>
          <a:p>
            <a:pPr marL="0" lvl="0" indent="0" algn="l" rtl="0">
              <a:lnSpc>
                <a:spcPct val="115000"/>
              </a:lnSpc>
              <a:spcBef>
                <a:spcPts val="0"/>
              </a:spcBef>
              <a:spcAft>
                <a:spcPts val="0"/>
              </a:spcAft>
              <a:buClr>
                <a:schemeClr val="dk1"/>
              </a:buClr>
              <a:buSzPts val="1100"/>
              <a:buFont typeface="Arial"/>
              <a:buNone/>
            </a:pPr>
            <a:r>
              <a:rPr lang="en-US" sz="1800" b="1">
                <a:solidFill>
                  <a:srgbClr val="282350"/>
                </a:solidFill>
                <a:highlight>
                  <a:srgbClr val="FFFFFF"/>
                </a:highlight>
              </a:rPr>
              <a:t>Ứng dụng công nghệ thông tin mang lại lợi ích gì cho doanh nghiệp?</a:t>
            </a:r>
            <a:endParaRPr sz="1800" b="1">
              <a:solidFill>
                <a:srgbClr val="282350"/>
              </a:solidFill>
              <a:highlight>
                <a:srgbClr val="FFFFFF"/>
              </a:highlight>
            </a:endParaRPr>
          </a:p>
          <a:p>
            <a:pPr marL="660400" lvl="0" indent="-342900" algn="l" rtl="0">
              <a:lnSpc>
                <a:spcPct val="115000"/>
              </a:lnSpc>
              <a:spcBef>
                <a:spcPts val="700"/>
              </a:spcBef>
              <a:spcAft>
                <a:spcPts val="0"/>
              </a:spcAft>
              <a:buClr>
                <a:srgbClr val="585476"/>
              </a:buClr>
              <a:buSzPts val="1800"/>
              <a:buFont typeface="Arial"/>
              <a:buChar char="●"/>
            </a:pPr>
            <a:r>
              <a:rPr lang="en-US" sz="1800">
                <a:solidFill>
                  <a:srgbClr val="585476"/>
                </a:solidFill>
                <a:highlight>
                  <a:srgbClr val="FFFFFF"/>
                </a:highlight>
              </a:rPr>
              <a:t>Tăng cường bảo mật thông tin khách hàng bằng các công nghệ hiện đại và thông minh nhất</a:t>
            </a:r>
            <a:endParaRPr sz="1800">
              <a:solidFill>
                <a:srgbClr val="585476"/>
              </a:solidFill>
              <a:highlight>
                <a:srgbClr val="FFFFFF"/>
              </a:highlight>
            </a:endParaRPr>
          </a:p>
          <a:p>
            <a:pPr marL="660400" lvl="0" indent="-342900" algn="l" rtl="0">
              <a:lnSpc>
                <a:spcPct val="115000"/>
              </a:lnSpc>
              <a:spcBef>
                <a:spcPts val="0"/>
              </a:spcBef>
              <a:spcAft>
                <a:spcPts val="0"/>
              </a:spcAft>
              <a:buClr>
                <a:srgbClr val="585476"/>
              </a:buClr>
              <a:buSzPts val="1800"/>
              <a:buFont typeface="Arial"/>
              <a:buChar char="●"/>
            </a:pPr>
            <a:r>
              <a:rPr lang="en-US" sz="1800">
                <a:solidFill>
                  <a:srgbClr val="585476"/>
                </a:solidFill>
                <a:highlight>
                  <a:srgbClr val="FFFFFF"/>
                </a:highlight>
              </a:rPr>
              <a:t>Hỗ trợ </a:t>
            </a:r>
            <a:r>
              <a:rPr lang="en-US" sz="1800">
                <a:solidFill>
                  <a:srgbClr val="16A74B"/>
                </a:solidFill>
                <a:highlight>
                  <a:srgbClr val="FFFFFF"/>
                </a:highlight>
                <a:uFill>
                  <a:noFill/>
                </a:uFill>
                <a:hlinkClick r:id="rId3">
                  <a:extLst>
                    <a:ext uri="{A12FA001-AC4F-418D-AE19-62706E023703}">
                      <ahyp:hlinkClr xmlns:ahyp="http://schemas.microsoft.com/office/drawing/2018/hyperlinkcolor" val="tx"/>
                    </a:ext>
                  </a:extLst>
                </a:hlinkClick>
              </a:rPr>
              <a:t>phân tích dữ liệu</a:t>
            </a:r>
            <a:r>
              <a:rPr lang="en-US" sz="1800">
                <a:solidFill>
                  <a:srgbClr val="585476"/>
                </a:solidFill>
                <a:highlight>
                  <a:srgbClr val="FFFFFF"/>
                </a:highlight>
              </a:rPr>
              <a:t> người tiêu dùng nhằm thúc đẩy khả năng tiếp cận khách hàng mục tiêu</a:t>
            </a:r>
            <a:endParaRPr sz="1800">
              <a:solidFill>
                <a:srgbClr val="585476"/>
              </a:solidFill>
              <a:highlight>
                <a:srgbClr val="FFFFFF"/>
              </a:highlight>
            </a:endParaRPr>
          </a:p>
          <a:p>
            <a:pPr marL="660400" lvl="0" indent="-342900" algn="l" rtl="0">
              <a:lnSpc>
                <a:spcPct val="115000"/>
              </a:lnSpc>
              <a:spcBef>
                <a:spcPts val="0"/>
              </a:spcBef>
              <a:spcAft>
                <a:spcPts val="0"/>
              </a:spcAft>
              <a:buClr>
                <a:srgbClr val="585476"/>
              </a:buClr>
              <a:buSzPts val="1800"/>
              <a:buFont typeface="Arial"/>
              <a:buChar char="●"/>
            </a:pPr>
            <a:r>
              <a:rPr lang="en-US" sz="1800">
                <a:solidFill>
                  <a:srgbClr val="585476"/>
                </a:solidFill>
                <a:highlight>
                  <a:srgbClr val="FFFFFF"/>
                </a:highlight>
              </a:rPr>
              <a:t>Sắp xếp và quản lý bộ phận, đội nhóm trong doanh nghiệp một cách khoa học, công bằng</a:t>
            </a:r>
            <a:endParaRPr sz="1800">
              <a:solidFill>
                <a:srgbClr val="585476"/>
              </a:solidFill>
              <a:highlight>
                <a:srgbClr val="FFFFFF"/>
              </a:highlight>
            </a:endParaRPr>
          </a:p>
          <a:p>
            <a:pPr marL="660400" lvl="0" indent="-342900" algn="l" rtl="0">
              <a:lnSpc>
                <a:spcPct val="115000"/>
              </a:lnSpc>
              <a:spcBef>
                <a:spcPts val="0"/>
              </a:spcBef>
              <a:spcAft>
                <a:spcPts val="0"/>
              </a:spcAft>
              <a:buClr>
                <a:srgbClr val="585476"/>
              </a:buClr>
              <a:buSzPts val="1800"/>
              <a:buFont typeface="Arial"/>
              <a:buChar char="●"/>
            </a:pPr>
            <a:r>
              <a:rPr lang="en-US" sz="1800">
                <a:solidFill>
                  <a:srgbClr val="585476"/>
                </a:solidFill>
                <a:highlight>
                  <a:srgbClr val="FFFFFF"/>
                </a:highlight>
              </a:rPr>
              <a:t>Phân tích số liệu chính xác, tạo báo cáo trực quan nhằm hỗ trợ doanh nghiệp đưa ra quyết định nhanh chóng và hiệu quả</a:t>
            </a:r>
            <a:endParaRPr sz="1800">
              <a:solidFill>
                <a:srgbClr val="585476"/>
              </a:solidFill>
              <a:highlight>
                <a:srgbClr val="FFFFFF"/>
              </a:highlight>
            </a:endParaRPr>
          </a:p>
          <a:p>
            <a:pPr marL="660400" lvl="0" indent="-342900" algn="l" rtl="0">
              <a:lnSpc>
                <a:spcPct val="115000"/>
              </a:lnSpc>
              <a:spcBef>
                <a:spcPts val="0"/>
              </a:spcBef>
              <a:spcAft>
                <a:spcPts val="0"/>
              </a:spcAft>
              <a:buClr>
                <a:srgbClr val="585476"/>
              </a:buClr>
              <a:buSzPts val="1800"/>
              <a:buFont typeface="Arial"/>
              <a:buChar char="●"/>
            </a:pPr>
            <a:r>
              <a:rPr lang="en-US" sz="1800">
                <a:solidFill>
                  <a:srgbClr val="585476"/>
                </a:solidFill>
                <a:highlight>
                  <a:srgbClr val="FFFFFF"/>
                </a:highlight>
              </a:rPr>
              <a:t>Dịch vụ chăm sóc, giải quyết nhu cầu của khách hàng đảm bảo được thực hiện liên tục, mọi lúc mọi nơi kể cả ngoài giờ làm việc</a:t>
            </a:r>
            <a:endParaRPr sz="1800">
              <a:solidFill>
                <a:srgbClr val="585476"/>
              </a:solidFill>
              <a:highlight>
                <a:srgbClr val="FFFFFF"/>
              </a:highlight>
            </a:endParaRPr>
          </a:p>
          <a:p>
            <a:pPr marL="660400" lvl="0" indent="-342900" algn="l" rtl="0">
              <a:lnSpc>
                <a:spcPct val="115000"/>
              </a:lnSpc>
              <a:spcBef>
                <a:spcPts val="0"/>
              </a:spcBef>
              <a:spcAft>
                <a:spcPts val="0"/>
              </a:spcAft>
              <a:buClr>
                <a:srgbClr val="585476"/>
              </a:buClr>
              <a:buSzPts val="1800"/>
              <a:buFont typeface="Arial"/>
              <a:buChar char="●"/>
            </a:pPr>
            <a:r>
              <a:rPr lang="en-US" sz="1800">
                <a:solidFill>
                  <a:srgbClr val="585476"/>
                </a:solidFill>
                <a:highlight>
                  <a:srgbClr val="FFFFFF"/>
                </a:highlight>
              </a:rPr>
              <a:t>Giúp doanh nghiệp giảm bớt gánh nặng về chi phí vận hành và nguồn nhân lực</a:t>
            </a:r>
            <a:endParaRPr sz="1800">
              <a:solidFill>
                <a:srgbClr val="585476"/>
              </a:solidFill>
              <a:highlight>
                <a:srgbClr val="FFFFFF"/>
              </a:highlight>
            </a:endParaRPr>
          </a:p>
          <a:p>
            <a:pPr marL="660400" lvl="0" indent="-342900" algn="l" rtl="0">
              <a:lnSpc>
                <a:spcPct val="115000"/>
              </a:lnSpc>
              <a:spcBef>
                <a:spcPts val="0"/>
              </a:spcBef>
              <a:spcAft>
                <a:spcPts val="0"/>
              </a:spcAft>
              <a:buClr>
                <a:srgbClr val="585476"/>
              </a:buClr>
              <a:buSzPts val="1800"/>
              <a:buFont typeface="Arial"/>
              <a:buChar char="●"/>
            </a:pPr>
            <a:r>
              <a:rPr lang="en-US" sz="1800">
                <a:solidFill>
                  <a:srgbClr val="585476"/>
                </a:solidFill>
                <a:highlight>
                  <a:srgbClr val="FFFFFF"/>
                </a:highlight>
              </a:rPr>
              <a:t>Tối ưu hóa mọi hoạt động công việc, tiết kiệm thời gian, gia tăng doanh số</a:t>
            </a:r>
            <a:endParaRPr sz="1800">
              <a:solidFill>
                <a:srgbClr val="585476"/>
              </a:solidFill>
              <a:highlight>
                <a:srgbClr val="FFFFFF"/>
              </a:highlight>
            </a:endParaRPr>
          </a:p>
          <a:p>
            <a:pPr marL="0" lvl="0" indent="0" algn="l" rtl="0">
              <a:spcBef>
                <a:spcPts val="2300"/>
              </a:spcBef>
              <a:spcAft>
                <a:spcPts val="0"/>
              </a:spcAft>
              <a:buNone/>
            </a:pPr>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808"/>
        <p:cNvGrpSpPr/>
        <p:nvPr/>
      </p:nvGrpSpPr>
      <p:grpSpPr>
        <a:xfrm>
          <a:off x="0" y="0"/>
          <a:ext cx="0" cy="0"/>
          <a:chOff x="0" y="0"/>
          <a:chExt cx="0" cy="0"/>
        </a:xfrm>
      </p:grpSpPr>
      <p:sp>
        <p:nvSpPr>
          <p:cNvPr id="809" name="Google Shape;809;g15a50a1ef87_0_76"/>
          <p:cNvSpPr txBox="1">
            <a:spLocks noGrp="1"/>
          </p:cNvSpPr>
          <p:nvPr>
            <p:ph type="ctrTitle"/>
          </p:nvPr>
        </p:nvSpPr>
        <p:spPr>
          <a:xfrm>
            <a:off x="691078" y="722903"/>
            <a:ext cx="10495800" cy="646500"/>
          </a:xfrm>
          <a:prstGeom prst="rect">
            <a:avLst/>
          </a:prstGeom>
        </p:spPr>
        <p:txBody>
          <a:bodyPr spcFirstLastPara="1" wrap="square" lIns="91425" tIns="45700" rIns="91425" bIns="45700" anchor="b" anchorCtr="0">
            <a:spAutoFit/>
          </a:bodyPr>
          <a:lstStyle/>
          <a:p>
            <a:pPr marL="0" lvl="0" indent="0" algn="l" rtl="0">
              <a:spcBef>
                <a:spcPts val="0"/>
              </a:spcBef>
              <a:spcAft>
                <a:spcPts val="0"/>
              </a:spcAft>
              <a:buClr>
                <a:schemeClr val="dk1"/>
              </a:buClr>
              <a:buSzPts val="1100"/>
              <a:buFont typeface="Arial"/>
              <a:buNone/>
            </a:pPr>
            <a:r>
              <a:rPr lang="en-US" sz="3600" b="1"/>
              <a:t>Xây dựng quá trình ứng dụng CNTT</a:t>
            </a:r>
            <a:endParaRPr/>
          </a:p>
        </p:txBody>
      </p:sp>
      <p:sp>
        <p:nvSpPr>
          <p:cNvPr id="810" name="Google Shape;810;g15a50a1ef87_0_76"/>
          <p:cNvSpPr txBox="1">
            <a:spLocks noGrp="1"/>
          </p:cNvSpPr>
          <p:nvPr>
            <p:ph type="subTitle" idx="1"/>
          </p:nvPr>
        </p:nvSpPr>
        <p:spPr>
          <a:xfrm>
            <a:off x="691075" y="1369399"/>
            <a:ext cx="10495800" cy="5301000"/>
          </a:xfrm>
          <a:prstGeom prst="rect">
            <a:avLst/>
          </a:prstGeom>
        </p:spPr>
        <p:txBody>
          <a:bodyPr spcFirstLastPara="1" wrap="square" lIns="91425" tIns="45700" rIns="91425" bIns="45700" anchor="t" anchorCtr="0">
            <a:noAutofit/>
          </a:bodyPr>
          <a:lstStyle/>
          <a:p>
            <a:pPr marL="0" lvl="0" indent="0" algn="l" rtl="0">
              <a:lnSpc>
                <a:spcPct val="115000"/>
              </a:lnSpc>
              <a:spcBef>
                <a:spcPts val="0"/>
              </a:spcBef>
              <a:spcAft>
                <a:spcPts val="0"/>
              </a:spcAft>
              <a:buClr>
                <a:schemeClr val="dk1"/>
              </a:buClr>
              <a:buSzPts val="1100"/>
              <a:buFont typeface="Arial"/>
              <a:buNone/>
            </a:pPr>
            <a:r>
              <a:rPr lang="en-US" sz="1500" b="1">
                <a:solidFill>
                  <a:srgbClr val="282350"/>
                </a:solidFill>
                <a:highlight>
                  <a:srgbClr val="FFFFFF"/>
                </a:highlight>
              </a:rPr>
              <a:t>Giai đoạn 1: Trang bị cơ sở công nghệ thông tin</a:t>
            </a:r>
            <a:endParaRPr sz="1500" b="1">
              <a:solidFill>
                <a:srgbClr val="282350"/>
              </a:solidFill>
              <a:highlight>
                <a:srgbClr val="FFFFFF"/>
              </a:highlight>
            </a:endParaRPr>
          </a:p>
          <a:p>
            <a:pPr marL="0" lvl="0" indent="0" algn="l" rtl="0">
              <a:lnSpc>
                <a:spcPct val="115000"/>
              </a:lnSpc>
              <a:spcBef>
                <a:spcPts val="700"/>
              </a:spcBef>
              <a:spcAft>
                <a:spcPts val="0"/>
              </a:spcAft>
              <a:buNone/>
            </a:pPr>
            <a:r>
              <a:rPr lang="en-US" sz="1500">
                <a:solidFill>
                  <a:srgbClr val="585476"/>
                </a:solidFill>
                <a:highlight>
                  <a:srgbClr val="FFFFFF"/>
                </a:highlight>
              </a:rPr>
              <a:t>Để ứng dụng công nghệ thông tin trước tiên bạn cần đầu tư các trang thiết bị cần thiết. Đừng quá lo lắng nếu ngân sách của doanh nghiệp vẫn còn eo hẹp. Trang thiết bị ở đây chỉ đơn giản là phần cứng, phần mềm và tất nhiên không thế thiếu nguồn nhân lực. Mỗi doanh nghiệp sẽ có mức độ trang bị khác nhau nhưng bạn cần đảm bảo được các thiết bị cơ bản nhất như: máy tính, Internet, thiết bị mạng LAN, WAN, không gian truyền thông trong nội bộ.</a:t>
            </a:r>
            <a:endParaRPr sz="1500">
              <a:solidFill>
                <a:srgbClr val="585476"/>
              </a:solidFill>
              <a:highlight>
                <a:srgbClr val="FFFFFF"/>
              </a:highlight>
            </a:endParaRPr>
          </a:p>
          <a:p>
            <a:pPr marL="0" lvl="0" indent="0" algn="l" rtl="0">
              <a:lnSpc>
                <a:spcPct val="115000"/>
              </a:lnSpc>
              <a:spcBef>
                <a:spcPts val="1600"/>
              </a:spcBef>
              <a:spcAft>
                <a:spcPts val="0"/>
              </a:spcAft>
              <a:buNone/>
            </a:pPr>
            <a:endParaRPr sz="1500">
              <a:solidFill>
                <a:srgbClr val="585476"/>
              </a:solidFill>
              <a:highlight>
                <a:srgbClr val="FFFFFF"/>
              </a:highlight>
            </a:endParaRPr>
          </a:p>
          <a:p>
            <a:pPr marL="0" lvl="0" indent="0" algn="l" rtl="0">
              <a:lnSpc>
                <a:spcPct val="115000"/>
              </a:lnSpc>
              <a:spcBef>
                <a:spcPts val="1600"/>
              </a:spcBef>
              <a:spcAft>
                <a:spcPts val="0"/>
              </a:spcAft>
              <a:buNone/>
            </a:pPr>
            <a:endParaRPr sz="1500">
              <a:solidFill>
                <a:srgbClr val="585476"/>
              </a:solidFill>
              <a:highlight>
                <a:srgbClr val="FFFFFF"/>
              </a:highlight>
            </a:endParaRPr>
          </a:p>
          <a:p>
            <a:pPr marL="0" lvl="0" indent="0" algn="l" rtl="0">
              <a:lnSpc>
                <a:spcPct val="115000"/>
              </a:lnSpc>
              <a:spcBef>
                <a:spcPts val="1600"/>
              </a:spcBef>
              <a:spcAft>
                <a:spcPts val="0"/>
              </a:spcAft>
              <a:buNone/>
            </a:pPr>
            <a:endParaRPr sz="1500">
              <a:solidFill>
                <a:srgbClr val="585476"/>
              </a:solidFill>
              <a:highlight>
                <a:srgbClr val="FFFFFF"/>
              </a:highlight>
            </a:endParaRPr>
          </a:p>
          <a:p>
            <a:pPr marL="0" lvl="0" indent="0" algn="l" rtl="0">
              <a:lnSpc>
                <a:spcPct val="115000"/>
              </a:lnSpc>
              <a:spcBef>
                <a:spcPts val="1600"/>
              </a:spcBef>
              <a:spcAft>
                <a:spcPts val="0"/>
              </a:spcAft>
              <a:buNone/>
            </a:pPr>
            <a:endParaRPr sz="1500">
              <a:solidFill>
                <a:srgbClr val="585476"/>
              </a:solidFill>
              <a:highlight>
                <a:srgbClr val="FFFFFF"/>
              </a:highlight>
            </a:endParaRPr>
          </a:p>
          <a:p>
            <a:pPr marL="0" lvl="0" indent="0" algn="l" rtl="0">
              <a:lnSpc>
                <a:spcPct val="115000"/>
              </a:lnSpc>
              <a:spcBef>
                <a:spcPts val="1600"/>
              </a:spcBef>
              <a:spcAft>
                <a:spcPts val="0"/>
              </a:spcAft>
              <a:buNone/>
            </a:pPr>
            <a:endParaRPr sz="1500">
              <a:solidFill>
                <a:srgbClr val="585476"/>
              </a:solidFill>
              <a:highlight>
                <a:srgbClr val="FFFFFF"/>
              </a:highlight>
            </a:endParaRPr>
          </a:p>
          <a:p>
            <a:pPr marL="0" lvl="0" indent="0" algn="l" rtl="0">
              <a:lnSpc>
                <a:spcPct val="115000"/>
              </a:lnSpc>
              <a:spcBef>
                <a:spcPts val="1600"/>
              </a:spcBef>
              <a:spcAft>
                <a:spcPts val="0"/>
              </a:spcAft>
              <a:buClr>
                <a:schemeClr val="dk1"/>
              </a:buClr>
              <a:buSzPts val="1100"/>
              <a:buFont typeface="Arial"/>
              <a:buNone/>
            </a:pPr>
            <a:r>
              <a:rPr lang="en-US" sz="1500">
                <a:solidFill>
                  <a:srgbClr val="585476"/>
                </a:solidFill>
                <a:highlight>
                  <a:srgbClr val="FFFFFF"/>
                </a:highlight>
              </a:rPr>
              <a:t>Đối với nguồn nhân lực, họ phải có nền tảng kiến thức nhất định về công nghệ thông tin. Tất nhiên bạn không thể thuê một nhân viên sales để lập trình trang web. Giai đoạn này chính là nền tảng để thực hiện các bước ứng dụng công nghệ thông tin tiếp theo.</a:t>
            </a:r>
            <a:endParaRPr sz="1500">
              <a:solidFill>
                <a:srgbClr val="585476"/>
              </a:solidFill>
              <a:highlight>
                <a:srgbClr val="FFFFFF"/>
              </a:highlight>
            </a:endParaRPr>
          </a:p>
          <a:p>
            <a:pPr marL="0" lvl="0" indent="0" algn="l" rtl="0">
              <a:spcBef>
                <a:spcPts val="1600"/>
              </a:spcBef>
              <a:spcAft>
                <a:spcPts val="0"/>
              </a:spcAft>
              <a:buNone/>
            </a:pPr>
            <a:endParaRPr sz="1200"/>
          </a:p>
        </p:txBody>
      </p:sp>
      <p:pic>
        <p:nvPicPr>
          <p:cNvPr id="811" name="Google Shape;811;g15a50a1ef87_0_76"/>
          <p:cNvPicPr preferRelativeResize="0"/>
          <p:nvPr/>
        </p:nvPicPr>
        <p:blipFill>
          <a:blip r:embed="rId3">
            <a:alphaModFix/>
          </a:blip>
          <a:stretch>
            <a:fillRect/>
          </a:stretch>
        </p:blipFill>
        <p:spPr>
          <a:xfrm>
            <a:off x="3710275" y="2942613"/>
            <a:ext cx="3549548" cy="1996626"/>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815"/>
        <p:cNvGrpSpPr/>
        <p:nvPr/>
      </p:nvGrpSpPr>
      <p:grpSpPr>
        <a:xfrm>
          <a:off x="0" y="0"/>
          <a:ext cx="0" cy="0"/>
          <a:chOff x="0" y="0"/>
          <a:chExt cx="0" cy="0"/>
        </a:xfrm>
      </p:grpSpPr>
      <p:sp>
        <p:nvSpPr>
          <p:cNvPr id="816" name="Google Shape;816;g15a50a1ef87_0_81"/>
          <p:cNvSpPr txBox="1">
            <a:spLocks noGrp="1"/>
          </p:cNvSpPr>
          <p:nvPr>
            <p:ph type="ctrTitle"/>
          </p:nvPr>
        </p:nvSpPr>
        <p:spPr>
          <a:xfrm>
            <a:off x="691078" y="722903"/>
            <a:ext cx="10495800" cy="646500"/>
          </a:xfrm>
          <a:prstGeom prst="rect">
            <a:avLst/>
          </a:prstGeom>
        </p:spPr>
        <p:txBody>
          <a:bodyPr spcFirstLastPara="1" wrap="square" lIns="91425" tIns="45700" rIns="91425" bIns="45700" anchor="b" anchorCtr="0">
            <a:spAutoFit/>
          </a:bodyPr>
          <a:lstStyle/>
          <a:p>
            <a:pPr marL="0" lvl="0" indent="0" algn="l" rtl="0">
              <a:spcBef>
                <a:spcPts val="0"/>
              </a:spcBef>
              <a:spcAft>
                <a:spcPts val="0"/>
              </a:spcAft>
              <a:buClr>
                <a:schemeClr val="dk1"/>
              </a:buClr>
              <a:buSzPts val="1100"/>
              <a:buFont typeface="Arial"/>
              <a:buNone/>
            </a:pPr>
            <a:r>
              <a:rPr lang="en-US" sz="3600" b="1"/>
              <a:t>Xây dựng quá trình ứng dụng CNTT</a:t>
            </a:r>
            <a:endParaRPr/>
          </a:p>
        </p:txBody>
      </p:sp>
      <p:sp>
        <p:nvSpPr>
          <p:cNvPr id="817" name="Google Shape;817;g15a50a1ef87_0_81"/>
          <p:cNvSpPr txBox="1">
            <a:spLocks noGrp="1"/>
          </p:cNvSpPr>
          <p:nvPr>
            <p:ph type="subTitle" idx="1"/>
          </p:nvPr>
        </p:nvSpPr>
        <p:spPr>
          <a:xfrm>
            <a:off x="691075" y="1369403"/>
            <a:ext cx="10495800" cy="4366200"/>
          </a:xfrm>
          <a:prstGeom prst="rect">
            <a:avLst/>
          </a:prstGeom>
        </p:spPr>
        <p:txBody>
          <a:bodyPr spcFirstLastPara="1" wrap="square" lIns="91425" tIns="45700" rIns="91425" bIns="45700" anchor="t" anchorCtr="0">
            <a:normAutofit lnSpcReduction="10000"/>
          </a:bodyPr>
          <a:lstStyle/>
          <a:p>
            <a:pPr marL="0" lvl="0" indent="0" algn="l" rtl="0">
              <a:spcBef>
                <a:spcPts val="1000"/>
              </a:spcBef>
              <a:spcAft>
                <a:spcPts val="0"/>
              </a:spcAft>
              <a:buNone/>
            </a:pPr>
            <a:endParaRPr sz="1600">
              <a:solidFill>
                <a:srgbClr val="585476"/>
              </a:solidFill>
              <a:highlight>
                <a:srgbClr val="FFFFFF"/>
              </a:highlight>
            </a:endParaRPr>
          </a:p>
          <a:p>
            <a:pPr marL="0" lvl="0" indent="0" algn="l" rtl="0">
              <a:lnSpc>
                <a:spcPct val="115000"/>
              </a:lnSpc>
              <a:spcBef>
                <a:spcPts val="0"/>
              </a:spcBef>
              <a:spcAft>
                <a:spcPts val="0"/>
              </a:spcAft>
              <a:buNone/>
            </a:pPr>
            <a:r>
              <a:rPr lang="en-US" sz="2550" b="1">
                <a:solidFill>
                  <a:srgbClr val="282350"/>
                </a:solidFill>
                <a:highlight>
                  <a:srgbClr val="FFFFFF"/>
                </a:highlight>
              </a:rPr>
              <a:t>Giai đoạn 2: Ứng dụng vào điều hành và xử lý tác vụ</a:t>
            </a:r>
            <a:endParaRPr sz="2500">
              <a:solidFill>
                <a:srgbClr val="585476"/>
              </a:solidFill>
              <a:highlight>
                <a:srgbClr val="FFFFFF"/>
              </a:highlight>
            </a:endParaRPr>
          </a:p>
          <a:p>
            <a:pPr marL="0" lvl="0" indent="0" algn="l" rtl="0">
              <a:spcBef>
                <a:spcPts val="1000"/>
              </a:spcBef>
              <a:spcAft>
                <a:spcPts val="0"/>
              </a:spcAft>
              <a:buNone/>
            </a:pPr>
            <a:r>
              <a:rPr lang="en-US" sz="2500">
                <a:solidFill>
                  <a:srgbClr val="585476"/>
                </a:solidFill>
                <a:highlight>
                  <a:srgbClr val="FFFFFF"/>
                </a:highlight>
              </a:rPr>
              <a:t>Sau khi trang bị đầy đủ về “người và của”, bạn cần nhanh chóng “bắt tay vào làm”. Mỗi phòng ban sẽ có phương thức ứng dụng công nghệ khác nhau dựa trên mục tiêu và nhiệm vụ cần thực hiện. Vì vậy, bạn chỉ cần triển khai công nghệ phù hợp với các tác nghiệp theo từng bộ phận. Điển hình như: chương trình tài chính cho bộ phận kế toán, phần mềm quản lý bán hàng cho bộ phận Sales/Marketing. Công việc này tương tự như trò chơi ghép hình, bạn chỉ cần tìm đúng mảnh ghép là có thể tạo ra bức tranh hoàn hảo.</a:t>
            </a:r>
            <a:endParaRPr sz="370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821"/>
        <p:cNvGrpSpPr/>
        <p:nvPr/>
      </p:nvGrpSpPr>
      <p:grpSpPr>
        <a:xfrm>
          <a:off x="0" y="0"/>
          <a:ext cx="0" cy="0"/>
          <a:chOff x="0" y="0"/>
          <a:chExt cx="0" cy="0"/>
        </a:xfrm>
      </p:grpSpPr>
      <p:sp>
        <p:nvSpPr>
          <p:cNvPr id="822" name="Google Shape;822;g15a50a1ef87_0_95"/>
          <p:cNvSpPr txBox="1">
            <a:spLocks noGrp="1"/>
          </p:cNvSpPr>
          <p:nvPr>
            <p:ph type="ctrTitle"/>
          </p:nvPr>
        </p:nvSpPr>
        <p:spPr>
          <a:xfrm>
            <a:off x="691078" y="722903"/>
            <a:ext cx="10495800" cy="646500"/>
          </a:xfrm>
          <a:prstGeom prst="rect">
            <a:avLst/>
          </a:prstGeom>
        </p:spPr>
        <p:txBody>
          <a:bodyPr spcFirstLastPara="1" wrap="square" lIns="91425" tIns="45700" rIns="91425" bIns="45700" anchor="b" anchorCtr="0">
            <a:spAutoFit/>
          </a:bodyPr>
          <a:lstStyle/>
          <a:p>
            <a:pPr marL="0" lvl="0" indent="0" algn="l" rtl="0">
              <a:spcBef>
                <a:spcPts val="0"/>
              </a:spcBef>
              <a:spcAft>
                <a:spcPts val="0"/>
              </a:spcAft>
              <a:buClr>
                <a:schemeClr val="dk1"/>
              </a:buClr>
              <a:buSzPts val="1100"/>
              <a:buFont typeface="Arial"/>
              <a:buNone/>
            </a:pPr>
            <a:r>
              <a:rPr lang="en-US" sz="3600" b="1"/>
              <a:t>Xây dựng quá trình ứng dụng CNTT</a:t>
            </a:r>
            <a:endParaRPr/>
          </a:p>
        </p:txBody>
      </p:sp>
      <p:sp>
        <p:nvSpPr>
          <p:cNvPr id="823" name="Google Shape;823;g15a50a1ef87_0_95"/>
          <p:cNvSpPr txBox="1">
            <a:spLocks noGrp="1"/>
          </p:cNvSpPr>
          <p:nvPr>
            <p:ph type="subTitle" idx="1"/>
          </p:nvPr>
        </p:nvSpPr>
        <p:spPr>
          <a:xfrm>
            <a:off x="691075" y="1369403"/>
            <a:ext cx="10495800" cy="4366200"/>
          </a:xfrm>
          <a:prstGeom prst="rect">
            <a:avLst/>
          </a:prstGeom>
        </p:spPr>
        <p:txBody>
          <a:bodyPr spcFirstLastPara="1" wrap="square" lIns="91425" tIns="45700" rIns="91425" bIns="45700" anchor="t" anchorCtr="0">
            <a:noAutofit/>
          </a:bodyPr>
          <a:lstStyle/>
          <a:p>
            <a:pPr marL="0" lvl="0" indent="0" algn="l" rtl="0">
              <a:lnSpc>
                <a:spcPct val="115000"/>
              </a:lnSpc>
              <a:spcBef>
                <a:spcPts val="0"/>
              </a:spcBef>
              <a:spcAft>
                <a:spcPts val="0"/>
              </a:spcAft>
              <a:buClr>
                <a:schemeClr val="dk1"/>
              </a:buClr>
              <a:buSzPts val="1100"/>
              <a:buFont typeface="Arial"/>
              <a:buNone/>
            </a:pPr>
            <a:r>
              <a:rPr lang="en-US" sz="2550" b="1">
                <a:solidFill>
                  <a:srgbClr val="282350"/>
                </a:solidFill>
                <a:highlight>
                  <a:srgbClr val="FFFFFF"/>
                </a:highlight>
              </a:rPr>
              <a:t>Giai đoạn 3: Ứng dụng toàn diện</a:t>
            </a:r>
            <a:endParaRPr sz="2550" b="1">
              <a:solidFill>
                <a:srgbClr val="282350"/>
              </a:solidFill>
              <a:highlight>
                <a:srgbClr val="FFFFFF"/>
              </a:highlight>
            </a:endParaRPr>
          </a:p>
          <a:p>
            <a:pPr marL="0" lvl="0" indent="0" algn="l" rtl="0">
              <a:lnSpc>
                <a:spcPct val="115000"/>
              </a:lnSpc>
              <a:spcBef>
                <a:spcPts val="700"/>
              </a:spcBef>
              <a:spcAft>
                <a:spcPts val="0"/>
              </a:spcAft>
              <a:buClr>
                <a:schemeClr val="dk1"/>
              </a:buClr>
              <a:buSzPts val="1100"/>
              <a:buFont typeface="Arial"/>
              <a:buNone/>
            </a:pPr>
            <a:r>
              <a:rPr lang="en-US" sz="2100">
                <a:solidFill>
                  <a:srgbClr val="585476"/>
                </a:solidFill>
                <a:highlight>
                  <a:srgbClr val="FFFFFF"/>
                </a:highlight>
              </a:rPr>
              <a:t>Tại sao gọi giai đoạn “ứng dụng toàn diện”?</a:t>
            </a:r>
            <a:endParaRPr sz="2100">
              <a:solidFill>
                <a:srgbClr val="585476"/>
              </a:solidFill>
              <a:highlight>
                <a:srgbClr val="FFFFFF"/>
              </a:highlight>
            </a:endParaRPr>
          </a:p>
          <a:p>
            <a:pPr marL="0" lvl="0" indent="0" algn="l" rtl="0">
              <a:lnSpc>
                <a:spcPct val="115000"/>
              </a:lnSpc>
              <a:spcBef>
                <a:spcPts val="1600"/>
              </a:spcBef>
              <a:spcAft>
                <a:spcPts val="0"/>
              </a:spcAft>
              <a:buClr>
                <a:schemeClr val="dk1"/>
              </a:buClr>
              <a:buSzPts val="1100"/>
              <a:buFont typeface="Arial"/>
              <a:buNone/>
            </a:pPr>
            <a:r>
              <a:rPr lang="en-US" sz="2100">
                <a:solidFill>
                  <a:srgbClr val="585476"/>
                </a:solidFill>
                <a:highlight>
                  <a:srgbClr val="FFFFFF"/>
                </a:highlight>
              </a:rPr>
              <a:t>Đơn giản vì đây là bước giúp doanh nghiệp bạn hoàn toàn “lột xác”.</a:t>
            </a:r>
            <a:endParaRPr sz="2100">
              <a:solidFill>
                <a:srgbClr val="585476"/>
              </a:solidFill>
              <a:highlight>
                <a:srgbClr val="FFFFFF"/>
              </a:highlight>
            </a:endParaRPr>
          </a:p>
          <a:p>
            <a:pPr marL="0" lvl="0" indent="0" algn="l" rtl="0">
              <a:lnSpc>
                <a:spcPct val="115000"/>
              </a:lnSpc>
              <a:spcBef>
                <a:spcPts val="1600"/>
              </a:spcBef>
              <a:spcAft>
                <a:spcPts val="0"/>
              </a:spcAft>
              <a:buClr>
                <a:schemeClr val="dk1"/>
              </a:buClr>
              <a:buSzPts val="1100"/>
              <a:buFont typeface="Arial"/>
              <a:buNone/>
            </a:pPr>
            <a:r>
              <a:rPr lang="en-US" sz="2100">
                <a:solidFill>
                  <a:srgbClr val="585476"/>
                </a:solidFill>
                <a:highlight>
                  <a:srgbClr val="FFFFFF"/>
                </a:highlight>
              </a:rPr>
              <a:t>Trong giai đoạn 2, bạn ứng dụng công nghệ thông tin theo từng ban, bộ phận và mang tính cục bộ. Ở giai đoạn này, bạn sẽ chuyển đổi từ cục bộ sang toàn thể doanh nghiệp.</a:t>
            </a:r>
            <a:endParaRPr sz="2100">
              <a:solidFill>
                <a:srgbClr val="585476"/>
              </a:solidFill>
              <a:highlight>
                <a:srgbClr val="FFFFFF"/>
              </a:highlight>
            </a:endParaRPr>
          </a:p>
          <a:p>
            <a:pPr marL="0" lvl="0" indent="0" algn="l" rtl="0">
              <a:spcBef>
                <a:spcPts val="1600"/>
              </a:spcBef>
              <a:spcAft>
                <a:spcPts val="0"/>
              </a:spcAft>
              <a:buNone/>
            </a:pPr>
            <a:r>
              <a:rPr lang="en-US" sz="2100">
                <a:solidFill>
                  <a:srgbClr val="585476"/>
                </a:solidFill>
                <a:highlight>
                  <a:srgbClr val="FFFFFF"/>
                </a:highlight>
              </a:rPr>
              <a:t>Công nghệ thông tin sẽ được phủ rộng khắp doanh nghiệp, đảm bảo cho thông tin được truyền đi giữa các bộ phận một cách thông suốt. Cơ sở dữ liệu cấp cao và phần mềm dữ liệu sẽ hỗ trợ chủ đạo cho doanh nghiệp trong giai đoạn này. Đây được xem là thời điểm “chín muồi” để xây dựng “văn hóa số” cho doanh nghiệp bạn.</a:t>
            </a:r>
            <a:endParaRPr sz="330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827"/>
        <p:cNvGrpSpPr/>
        <p:nvPr/>
      </p:nvGrpSpPr>
      <p:grpSpPr>
        <a:xfrm>
          <a:off x="0" y="0"/>
          <a:ext cx="0" cy="0"/>
          <a:chOff x="0" y="0"/>
          <a:chExt cx="0" cy="0"/>
        </a:xfrm>
      </p:grpSpPr>
      <p:sp>
        <p:nvSpPr>
          <p:cNvPr id="828" name="Google Shape;828;g15a50a1ef87_0_100"/>
          <p:cNvSpPr txBox="1">
            <a:spLocks noGrp="1"/>
          </p:cNvSpPr>
          <p:nvPr>
            <p:ph type="ctrTitle"/>
          </p:nvPr>
        </p:nvSpPr>
        <p:spPr>
          <a:xfrm>
            <a:off x="691078" y="722903"/>
            <a:ext cx="10495800" cy="646500"/>
          </a:xfrm>
          <a:prstGeom prst="rect">
            <a:avLst/>
          </a:prstGeom>
        </p:spPr>
        <p:txBody>
          <a:bodyPr spcFirstLastPara="1" wrap="square" lIns="91425" tIns="45700" rIns="91425" bIns="45700" anchor="b" anchorCtr="0">
            <a:spAutoFit/>
          </a:bodyPr>
          <a:lstStyle/>
          <a:p>
            <a:pPr marL="0" lvl="0" indent="0" algn="l" rtl="0">
              <a:spcBef>
                <a:spcPts val="0"/>
              </a:spcBef>
              <a:spcAft>
                <a:spcPts val="0"/>
              </a:spcAft>
              <a:buClr>
                <a:schemeClr val="dk1"/>
              </a:buClr>
              <a:buSzPts val="1100"/>
              <a:buFont typeface="Arial"/>
              <a:buNone/>
            </a:pPr>
            <a:r>
              <a:rPr lang="en-US" sz="3600" b="1"/>
              <a:t>Xây dựng quá trình ứng dụng CNTT</a:t>
            </a:r>
            <a:endParaRPr/>
          </a:p>
        </p:txBody>
      </p:sp>
      <p:sp>
        <p:nvSpPr>
          <p:cNvPr id="829" name="Google Shape;829;g15a50a1ef87_0_100"/>
          <p:cNvSpPr txBox="1">
            <a:spLocks noGrp="1"/>
          </p:cNvSpPr>
          <p:nvPr>
            <p:ph type="subTitle" idx="1"/>
          </p:nvPr>
        </p:nvSpPr>
        <p:spPr>
          <a:xfrm>
            <a:off x="691075" y="1369399"/>
            <a:ext cx="10495800" cy="5287800"/>
          </a:xfrm>
          <a:prstGeom prst="rect">
            <a:avLst/>
          </a:prstGeom>
        </p:spPr>
        <p:txBody>
          <a:bodyPr spcFirstLastPara="1" wrap="square" lIns="91425" tIns="45700" rIns="91425" bIns="45700" anchor="t" anchorCtr="0">
            <a:noAutofit/>
          </a:bodyPr>
          <a:lstStyle/>
          <a:p>
            <a:pPr marL="0" lvl="0" indent="0" algn="l" rtl="0">
              <a:lnSpc>
                <a:spcPct val="115000"/>
              </a:lnSpc>
              <a:spcBef>
                <a:spcPts val="0"/>
              </a:spcBef>
              <a:spcAft>
                <a:spcPts val="0"/>
              </a:spcAft>
              <a:buClr>
                <a:schemeClr val="dk1"/>
              </a:buClr>
              <a:buSzPts val="1100"/>
              <a:buFont typeface="Arial"/>
              <a:buNone/>
            </a:pPr>
            <a:r>
              <a:rPr lang="en-US" sz="2050" b="1">
                <a:solidFill>
                  <a:srgbClr val="282350"/>
                </a:solidFill>
                <a:highlight>
                  <a:srgbClr val="FFFFFF"/>
                </a:highlight>
              </a:rPr>
              <a:t>Giai đoạn 4: Phát triển chiến lược, tạo sức mạnh cạnh tranh</a:t>
            </a:r>
            <a:endParaRPr sz="2050" b="1">
              <a:solidFill>
                <a:srgbClr val="282350"/>
              </a:solidFill>
              <a:highlight>
                <a:srgbClr val="FFFFFF"/>
              </a:highlight>
            </a:endParaRPr>
          </a:p>
          <a:p>
            <a:pPr marL="0" lvl="0" indent="0" algn="l" rtl="0">
              <a:lnSpc>
                <a:spcPct val="115000"/>
              </a:lnSpc>
              <a:spcBef>
                <a:spcPts val="700"/>
              </a:spcBef>
              <a:spcAft>
                <a:spcPts val="0"/>
              </a:spcAft>
              <a:buClr>
                <a:schemeClr val="dk1"/>
              </a:buClr>
              <a:buSzPts val="1100"/>
              <a:buFont typeface="Arial"/>
              <a:buNone/>
            </a:pPr>
            <a:r>
              <a:rPr lang="en-US" sz="1600">
                <a:solidFill>
                  <a:srgbClr val="585476"/>
                </a:solidFill>
                <a:highlight>
                  <a:srgbClr val="FFFFFF"/>
                </a:highlight>
              </a:rPr>
              <a:t>Sau khi ứng dụng công nghệ thông tin, doanh nghiệp bạn sẽ có lợi thế hơn so với các doanh nghiệp truyền thống khác. Đây là giai đoạn phù hợp để bạn phát triển các chiến lược kinh doanh mới nhằm nâng cao vị thế của mình trên thương trường.</a:t>
            </a:r>
            <a:endParaRPr sz="1600">
              <a:solidFill>
                <a:srgbClr val="585476"/>
              </a:solidFill>
              <a:highlight>
                <a:srgbClr val="FFFFFF"/>
              </a:highlight>
            </a:endParaRPr>
          </a:p>
          <a:p>
            <a:pPr marL="0" lvl="0" indent="0" algn="l" rtl="0">
              <a:lnSpc>
                <a:spcPct val="115000"/>
              </a:lnSpc>
              <a:spcBef>
                <a:spcPts val="1600"/>
              </a:spcBef>
              <a:spcAft>
                <a:spcPts val="0"/>
              </a:spcAft>
              <a:buClr>
                <a:schemeClr val="dk1"/>
              </a:buClr>
              <a:buSzPts val="1100"/>
              <a:buFont typeface="Arial"/>
              <a:buNone/>
            </a:pPr>
            <a:r>
              <a:rPr lang="en-US" sz="1600">
                <a:solidFill>
                  <a:srgbClr val="585476"/>
                </a:solidFill>
                <a:highlight>
                  <a:srgbClr val="FFFFFF"/>
                </a:highlight>
              </a:rPr>
              <a:t>Điều bạn cần làm là ứng dụng công nghệ và tiềm năng của Internet để tăng sức bật cho thương hiệu với hai xu hướng sau:</a:t>
            </a:r>
            <a:endParaRPr sz="1600">
              <a:solidFill>
                <a:srgbClr val="585476"/>
              </a:solidFill>
              <a:highlight>
                <a:srgbClr val="FFFFFF"/>
              </a:highlight>
            </a:endParaRPr>
          </a:p>
          <a:p>
            <a:pPr marL="660400" lvl="0" indent="-330200" algn="l" rtl="0">
              <a:lnSpc>
                <a:spcPct val="115000"/>
              </a:lnSpc>
              <a:spcBef>
                <a:spcPts val="1600"/>
              </a:spcBef>
              <a:spcAft>
                <a:spcPts val="0"/>
              </a:spcAft>
              <a:buClr>
                <a:srgbClr val="585476"/>
              </a:buClr>
              <a:buSzPts val="1600"/>
              <a:buFont typeface="Arial"/>
              <a:buChar char="●"/>
            </a:pPr>
            <a:r>
              <a:rPr lang="en-US" sz="1600">
                <a:solidFill>
                  <a:srgbClr val="585476"/>
                </a:solidFill>
                <a:highlight>
                  <a:srgbClr val="FFFFFF"/>
                </a:highlight>
              </a:rPr>
              <a:t>Intranet: Chia sẻ thông tin trong nội bộ doanh nghiệp</a:t>
            </a:r>
            <a:endParaRPr sz="1600">
              <a:solidFill>
                <a:srgbClr val="585476"/>
              </a:solidFill>
              <a:highlight>
                <a:srgbClr val="FFFFFF"/>
              </a:highlight>
            </a:endParaRPr>
          </a:p>
          <a:p>
            <a:pPr marL="660400" lvl="0" indent="-330200" algn="l" rtl="0">
              <a:lnSpc>
                <a:spcPct val="115000"/>
              </a:lnSpc>
              <a:spcBef>
                <a:spcPts val="0"/>
              </a:spcBef>
              <a:spcAft>
                <a:spcPts val="0"/>
              </a:spcAft>
              <a:buClr>
                <a:srgbClr val="585476"/>
              </a:buClr>
              <a:buSzPts val="1600"/>
              <a:buFont typeface="Arial"/>
              <a:buChar char="●"/>
            </a:pPr>
            <a:r>
              <a:rPr lang="en-US" sz="1600">
                <a:solidFill>
                  <a:srgbClr val="585476"/>
                </a:solidFill>
                <a:highlight>
                  <a:srgbClr val="FFFFFF"/>
                </a:highlight>
              </a:rPr>
              <a:t>Extranet: Tạo ra không gian kết nối và chia sẻ thông tin giữa doanh nghiệp với khách hàng, đối tác, nhà cung cấp,…</a:t>
            </a:r>
            <a:endParaRPr sz="1600">
              <a:solidFill>
                <a:srgbClr val="585476"/>
              </a:solidFill>
              <a:highlight>
                <a:srgbClr val="FFFFFF"/>
              </a:highlight>
            </a:endParaRPr>
          </a:p>
          <a:p>
            <a:pPr marL="0" lvl="0" indent="0" algn="l" rtl="0">
              <a:lnSpc>
                <a:spcPct val="115000"/>
              </a:lnSpc>
              <a:spcBef>
                <a:spcPts val="2300"/>
              </a:spcBef>
              <a:spcAft>
                <a:spcPts val="0"/>
              </a:spcAft>
              <a:buNone/>
            </a:pPr>
            <a:r>
              <a:rPr lang="en-US" sz="1600">
                <a:solidFill>
                  <a:srgbClr val="585476"/>
                </a:solidFill>
                <a:highlight>
                  <a:srgbClr val="FFFFFF"/>
                </a:highlight>
              </a:rPr>
              <a:t>Bên cạnh đó, bạn có thể “xuôi dòng” theo làn sóng công nghệ thông tin bằng cách tham gia vào các</a:t>
            </a:r>
            <a:r>
              <a:rPr lang="en-US" sz="1600">
                <a:solidFill>
                  <a:srgbClr val="16A74B"/>
                </a:solidFill>
                <a:highlight>
                  <a:srgbClr val="FFFFFF"/>
                </a:highlight>
                <a:uFill>
                  <a:noFill/>
                </a:uFill>
                <a:hlinkClick r:id="rId3">
                  <a:extLst>
                    <a:ext uri="{A12FA001-AC4F-418D-AE19-62706E023703}">
                      <ahyp:hlinkClr xmlns:ahyp="http://schemas.microsoft.com/office/drawing/2018/hyperlinkcolor" val="tx"/>
                    </a:ext>
                  </a:extLst>
                </a:hlinkClick>
              </a:rPr>
              <a:t> sàn thương mại điện tử </a:t>
            </a:r>
            <a:r>
              <a:rPr lang="en-US" sz="1600">
                <a:solidFill>
                  <a:srgbClr val="585476"/>
                </a:solidFill>
                <a:highlight>
                  <a:srgbClr val="FFFFFF"/>
                </a:highlight>
              </a:rPr>
              <a:t>theo dạng: B2B, B2C hay B2G</a:t>
            </a:r>
            <a:endParaRPr sz="1400">
              <a:solidFill>
                <a:srgbClr val="585476"/>
              </a:solidFill>
              <a:highlight>
                <a:srgbClr val="FFFFFF"/>
              </a:highlight>
            </a:endParaRPr>
          </a:p>
          <a:p>
            <a:pPr marL="0" lvl="0" indent="0" algn="l" rtl="0">
              <a:lnSpc>
                <a:spcPct val="115000"/>
              </a:lnSpc>
              <a:spcBef>
                <a:spcPts val="1600"/>
              </a:spcBef>
              <a:spcAft>
                <a:spcPts val="0"/>
              </a:spcAft>
              <a:buClr>
                <a:schemeClr val="dk1"/>
              </a:buClr>
              <a:buSzPts val="1100"/>
              <a:buFont typeface="Arial"/>
              <a:buNone/>
            </a:pPr>
            <a:r>
              <a:rPr lang="en-US" sz="1600">
                <a:solidFill>
                  <a:srgbClr val="585476"/>
                </a:solidFill>
                <a:highlight>
                  <a:srgbClr val="FFFFFF"/>
                </a:highlight>
              </a:rPr>
              <a:t>Công nghệ thông tin không chỉ là công cụ đắc lực đưa doanh nghiệp lên tầm cao mới. Đây còn là người bạn đồng hành không thể thiếu trên hành trình chuyển đổi số của các doanh nghiệp hiện đại. Ứng dụng công nghệ thông tin chỉ giúp bạn tạo ra thành công, còn chần chừ chính là kẻ thù lớn nhất khiến bạn thất bại..</a:t>
            </a:r>
            <a:endParaRPr sz="1600">
              <a:solidFill>
                <a:srgbClr val="585476"/>
              </a:solidFill>
              <a:highlight>
                <a:srgbClr val="FFFFFF"/>
              </a:highlight>
            </a:endParaRPr>
          </a:p>
          <a:p>
            <a:pPr marL="0" lvl="0" indent="0" algn="l" rtl="0">
              <a:spcBef>
                <a:spcPts val="1600"/>
              </a:spcBef>
              <a:spcAft>
                <a:spcPts val="0"/>
              </a:spcAft>
              <a:buNone/>
            </a:pPr>
            <a:endParaRPr sz="26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99"/>
        <p:cNvGrpSpPr/>
        <p:nvPr/>
      </p:nvGrpSpPr>
      <p:grpSpPr>
        <a:xfrm>
          <a:off x="0" y="0"/>
          <a:ext cx="0" cy="0"/>
          <a:chOff x="0" y="0"/>
          <a:chExt cx="0" cy="0"/>
        </a:xfrm>
      </p:grpSpPr>
      <p:grpSp>
        <p:nvGrpSpPr>
          <p:cNvPr id="500" name="Google Shape;500;p5"/>
          <p:cNvGrpSpPr/>
          <p:nvPr/>
        </p:nvGrpSpPr>
        <p:grpSpPr>
          <a:xfrm>
            <a:off x="-6214" y="-1"/>
            <a:ext cx="12214827" cy="6858000"/>
            <a:chOff x="-6214" y="-1"/>
            <a:chExt cx="12214827" cy="6858000"/>
          </a:xfrm>
        </p:grpSpPr>
        <p:cxnSp>
          <p:nvCxnSpPr>
            <p:cNvPr id="501" name="Google Shape;501;p5"/>
            <p:cNvCxnSpPr/>
            <p:nvPr/>
          </p:nvCxnSpPr>
          <p:spPr>
            <a:xfrm>
              <a:off x="-6214" y="6686283"/>
              <a:ext cx="12192000" cy="0"/>
            </a:xfrm>
            <a:prstGeom prst="straightConnector1">
              <a:avLst/>
            </a:prstGeom>
            <a:noFill/>
            <a:ln w="12700" cap="flat" cmpd="sng">
              <a:solidFill>
                <a:srgbClr val="BCBCBC">
                  <a:alpha val="29803"/>
                </a:srgbClr>
              </a:solidFill>
              <a:prstDash val="dot"/>
              <a:miter lim="800000"/>
              <a:headEnd type="none" w="sm" len="sm"/>
              <a:tailEnd type="none" w="sm" len="sm"/>
            </a:ln>
          </p:spPr>
        </p:cxnSp>
        <p:cxnSp>
          <p:nvCxnSpPr>
            <p:cNvPr id="502" name="Google Shape;502;p5"/>
            <p:cNvCxnSpPr/>
            <p:nvPr/>
          </p:nvCxnSpPr>
          <p:spPr>
            <a:xfrm>
              <a:off x="0" y="-1"/>
              <a:ext cx="0" cy="6858000"/>
            </a:xfrm>
            <a:prstGeom prst="straightConnector1">
              <a:avLst/>
            </a:prstGeom>
            <a:noFill/>
            <a:ln w="12700" cap="flat" cmpd="sng">
              <a:solidFill>
                <a:srgbClr val="BCBCBC">
                  <a:alpha val="29803"/>
                </a:srgbClr>
              </a:solidFill>
              <a:prstDash val="dot"/>
              <a:miter lim="800000"/>
              <a:headEnd type="none" w="sm" len="sm"/>
              <a:tailEnd type="none" w="sm" len="sm"/>
            </a:ln>
          </p:spPr>
        </p:cxnSp>
        <p:cxnSp>
          <p:nvCxnSpPr>
            <p:cNvPr id="503" name="Google Shape;503;p5"/>
            <p:cNvCxnSpPr/>
            <p:nvPr/>
          </p:nvCxnSpPr>
          <p:spPr>
            <a:xfrm>
              <a:off x="11993258" y="-1"/>
              <a:ext cx="0" cy="6858000"/>
            </a:xfrm>
            <a:prstGeom prst="straightConnector1">
              <a:avLst/>
            </a:prstGeom>
            <a:noFill/>
            <a:ln w="12700" cap="flat" cmpd="sng">
              <a:solidFill>
                <a:srgbClr val="BCBCBC">
                  <a:alpha val="29803"/>
                </a:srgbClr>
              </a:solidFill>
              <a:prstDash val="dot"/>
              <a:miter lim="800000"/>
              <a:headEnd type="none" w="sm" len="sm"/>
              <a:tailEnd type="none" w="sm" len="sm"/>
            </a:ln>
          </p:spPr>
        </p:cxnSp>
        <p:cxnSp>
          <p:nvCxnSpPr>
            <p:cNvPr id="504" name="Google Shape;504;p5"/>
            <p:cNvCxnSpPr/>
            <p:nvPr/>
          </p:nvCxnSpPr>
          <p:spPr>
            <a:xfrm>
              <a:off x="192528" y="-1"/>
              <a:ext cx="0" cy="6858000"/>
            </a:xfrm>
            <a:prstGeom prst="straightConnector1">
              <a:avLst/>
            </a:prstGeom>
            <a:noFill/>
            <a:ln w="12700" cap="flat" cmpd="sng">
              <a:solidFill>
                <a:srgbClr val="BCBCBC">
                  <a:alpha val="29803"/>
                </a:srgbClr>
              </a:solidFill>
              <a:prstDash val="dot"/>
              <a:miter lim="800000"/>
              <a:headEnd type="none" w="sm" len="sm"/>
              <a:tailEnd type="none" w="sm" len="sm"/>
            </a:ln>
          </p:spPr>
        </p:cxnSp>
        <p:cxnSp>
          <p:nvCxnSpPr>
            <p:cNvPr id="505" name="Google Shape;505;p5"/>
            <p:cNvCxnSpPr/>
            <p:nvPr/>
          </p:nvCxnSpPr>
          <p:spPr>
            <a:xfrm>
              <a:off x="1175922" y="-1"/>
              <a:ext cx="0" cy="6858000"/>
            </a:xfrm>
            <a:prstGeom prst="straightConnector1">
              <a:avLst/>
            </a:prstGeom>
            <a:noFill/>
            <a:ln w="12700" cap="flat" cmpd="sng">
              <a:solidFill>
                <a:srgbClr val="BCBCBC">
                  <a:alpha val="29803"/>
                </a:srgbClr>
              </a:solidFill>
              <a:prstDash val="dot"/>
              <a:miter lim="800000"/>
              <a:headEnd type="none" w="sm" len="sm"/>
              <a:tailEnd type="none" w="sm" len="sm"/>
            </a:ln>
          </p:spPr>
        </p:cxnSp>
        <p:cxnSp>
          <p:nvCxnSpPr>
            <p:cNvPr id="506" name="Google Shape;506;p5"/>
            <p:cNvCxnSpPr/>
            <p:nvPr/>
          </p:nvCxnSpPr>
          <p:spPr>
            <a:xfrm>
              <a:off x="2159316" y="-1"/>
              <a:ext cx="0" cy="6858000"/>
            </a:xfrm>
            <a:prstGeom prst="straightConnector1">
              <a:avLst/>
            </a:prstGeom>
            <a:noFill/>
            <a:ln w="12700" cap="flat" cmpd="sng">
              <a:solidFill>
                <a:srgbClr val="BCBCBC">
                  <a:alpha val="29803"/>
                </a:srgbClr>
              </a:solidFill>
              <a:prstDash val="dot"/>
              <a:miter lim="800000"/>
              <a:headEnd type="none" w="sm" len="sm"/>
              <a:tailEnd type="none" w="sm" len="sm"/>
            </a:ln>
          </p:spPr>
        </p:cxnSp>
        <p:cxnSp>
          <p:nvCxnSpPr>
            <p:cNvPr id="507" name="Google Shape;507;p5"/>
            <p:cNvCxnSpPr/>
            <p:nvPr/>
          </p:nvCxnSpPr>
          <p:spPr>
            <a:xfrm>
              <a:off x="3142710" y="-1"/>
              <a:ext cx="0" cy="6858000"/>
            </a:xfrm>
            <a:prstGeom prst="straightConnector1">
              <a:avLst/>
            </a:prstGeom>
            <a:noFill/>
            <a:ln w="12700" cap="flat" cmpd="sng">
              <a:solidFill>
                <a:srgbClr val="BCBCBC">
                  <a:alpha val="29803"/>
                </a:srgbClr>
              </a:solidFill>
              <a:prstDash val="dot"/>
              <a:miter lim="800000"/>
              <a:headEnd type="none" w="sm" len="sm"/>
              <a:tailEnd type="none" w="sm" len="sm"/>
            </a:ln>
          </p:spPr>
        </p:cxnSp>
        <p:cxnSp>
          <p:nvCxnSpPr>
            <p:cNvPr id="508" name="Google Shape;508;p5"/>
            <p:cNvCxnSpPr/>
            <p:nvPr/>
          </p:nvCxnSpPr>
          <p:spPr>
            <a:xfrm>
              <a:off x="4126104" y="-1"/>
              <a:ext cx="0" cy="6858000"/>
            </a:xfrm>
            <a:prstGeom prst="straightConnector1">
              <a:avLst/>
            </a:prstGeom>
            <a:noFill/>
            <a:ln w="12700" cap="flat" cmpd="sng">
              <a:solidFill>
                <a:srgbClr val="BCBCBC">
                  <a:alpha val="29803"/>
                </a:srgbClr>
              </a:solidFill>
              <a:prstDash val="dot"/>
              <a:miter lim="800000"/>
              <a:headEnd type="none" w="sm" len="sm"/>
              <a:tailEnd type="none" w="sm" len="sm"/>
            </a:ln>
          </p:spPr>
        </p:cxnSp>
        <p:cxnSp>
          <p:nvCxnSpPr>
            <p:cNvPr id="509" name="Google Shape;509;p5"/>
            <p:cNvCxnSpPr/>
            <p:nvPr/>
          </p:nvCxnSpPr>
          <p:spPr>
            <a:xfrm>
              <a:off x="5109498" y="-1"/>
              <a:ext cx="0" cy="6858000"/>
            </a:xfrm>
            <a:prstGeom prst="straightConnector1">
              <a:avLst/>
            </a:prstGeom>
            <a:noFill/>
            <a:ln w="12700" cap="flat" cmpd="sng">
              <a:solidFill>
                <a:srgbClr val="BCBCBC">
                  <a:alpha val="29803"/>
                </a:srgbClr>
              </a:solidFill>
              <a:prstDash val="dot"/>
              <a:miter lim="800000"/>
              <a:headEnd type="none" w="sm" len="sm"/>
              <a:tailEnd type="none" w="sm" len="sm"/>
            </a:ln>
          </p:spPr>
        </p:cxnSp>
        <p:cxnSp>
          <p:nvCxnSpPr>
            <p:cNvPr id="510" name="Google Shape;510;p5"/>
            <p:cNvCxnSpPr/>
            <p:nvPr/>
          </p:nvCxnSpPr>
          <p:spPr>
            <a:xfrm>
              <a:off x="6092892" y="-1"/>
              <a:ext cx="0" cy="6858000"/>
            </a:xfrm>
            <a:prstGeom prst="straightConnector1">
              <a:avLst/>
            </a:prstGeom>
            <a:noFill/>
            <a:ln w="12700" cap="flat" cmpd="sng">
              <a:solidFill>
                <a:srgbClr val="BCBCBC">
                  <a:alpha val="29803"/>
                </a:srgbClr>
              </a:solidFill>
              <a:prstDash val="dot"/>
              <a:miter lim="800000"/>
              <a:headEnd type="none" w="sm" len="sm"/>
              <a:tailEnd type="none" w="sm" len="sm"/>
            </a:ln>
          </p:spPr>
        </p:cxnSp>
        <p:cxnSp>
          <p:nvCxnSpPr>
            <p:cNvPr id="511" name="Google Shape;511;p5"/>
            <p:cNvCxnSpPr/>
            <p:nvPr/>
          </p:nvCxnSpPr>
          <p:spPr>
            <a:xfrm>
              <a:off x="7076286" y="-1"/>
              <a:ext cx="0" cy="6858000"/>
            </a:xfrm>
            <a:prstGeom prst="straightConnector1">
              <a:avLst/>
            </a:prstGeom>
            <a:noFill/>
            <a:ln w="12700" cap="flat" cmpd="sng">
              <a:solidFill>
                <a:srgbClr val="BCBCBC">
                  <a:alpha val="29803"/>
                </a:srgbClr>
              </a:solidFill>
              <a:prstDash val="dot"/>
              <a:miter lim="800000"/>
              <a:headEnd type="none" w="sm" len="sm"/>
              <a:tailEnd type="none" w="sm" len="sm"/>
            </a:ln>
          </p:spPr>
        </p:cxnSp>
        <p:cxnSp>
          <p:nvCxnSpPr>
            <p:cNvPr id="512" name="Google Shape;512;p5"/>
            <p:cNvCxnSpPr/>
            <p:nvPr/>
          </p:nvCxnSpPr>
          <p:spPr>
            <a:xfrm>
              <a:off x="8059680" y="-1"/>
              <a:ext cx="0" cy="6858000"/>
            </a:xfrm>
            <a:prstGeom prst="straightConnector1">
              <a:avLst/>
            </a:prstGeom>
            <a:noFill/>
            <a:ln w="12700" cap="flat" cmpd="sng">
              <a:solidFill>
                <a:srgbClr val="BCBCBC">
                  <a:alpha val="29803"/>
                </a:srgbClr>
              </a:solidFill>
              <a:prstDash val="dot"/>
              <a:miter lim="800000"/>
              <a:headEnd type="none" w="sm" len="sm"/>
              <a:tailEnd type="none" w="sm" len="sm"/>
            </a:ln>
          </p:spPr>
        </p:cxnSp>
        <p:cxnSp>
          <p:nvCxnSpPr>
            <p:cNvPr id="513" name="Google Shape;513;p5"/>
            <p:cNvCxnSpPr/>
            <p:nvPr/>
          </p:nvCxnSpPr>
          <p:spPr>
            <a:xfrm>
              <a:off x="9043074" y="-1"/>
              <a:ext cx="0" cy="6858000"/>
            </a:xfrm>
            <a:prstGeom prst="straightConnector1">
              <a:avLst/>
            </a:prstGeom>
            <a:noFill/>
            <a:ln w="12700" cap="flat" cmpd="sng">
              <a:solidFill>
                <a:srgbClr val="BCBCBC">
                  <a:alpha val="29803"/>
                </a:srgbClr>
              </a:solidFill>
              <a:prstDash val="dot"/>
              <a:miter lim="800000"/>
              <a:headEnd type="none" w="sm" len="sm"/>
              <a:tailEnd type="none" w="sm" len="sm"/>
            </a:ln>
          </p:spPr>
        </p:cxnSp>
        <p:cxnSp>
          <p:nvCxnSpPr>
            <p:cNvPr id="514" name="Google Shape;514;p5"/>
            <p:cNvCxnSpPr/>
            <p:nvPr/>
          </p:nvCxnSpPr>
          <p:spPr>
            <a:xfrm>
              <a:off x="10026468" y="-1"/>
              <a:ext cx="0" cy="6858000"/>
            </a:xfrm>
            <a:prstGeom prst="straightConnector1">
              <a:avLst/>
            </a:prstGeom>
            <a:noFill/>
            <a:ln w="12700" cap="flat" cmpd="sng">
              <a:solidFill>
                <a:srgbClr val="BCBCBC">
                  <a:alpha val="29803"/>
                </a:srgbClr>
              </a:solidFill>
              <a:prstDash val="dot"/>
              <a:miter lim="800000"/>
              <a:headEnd type="none" w="sm" len="sm"/>
              <a:tailEnd type="none" w="sm" len="sm"/>
            </a:ln>
          </p:spPr>
        </p:cxnSp>
        <p:cxnSp>
          <p:nvCxnSpPr>
            <p:cNvPr id="515" name="Google Shape;515;p5"/>
            <p:cNvCxnSpPr/>
            <p:nvPr/>
          </p:nvCxnSpPr>
          <p:spPr>
            <a:xfrm>
              <a:off x="11009862" y="-1"/>
              <a:ext cx="0" cy="6858000"/>
            </a:xfrm>
            <a:prstGeom prst="straightConnector1">
              <a:avLst/>
            </a:prstGeom>
            <a:noFill/>
            <a:ln w="12700" cap="flat" cmpd="sng">
              <a:solidFill>
                <a:srgbClr val="BCBCBC">
                  <a:alpha val="29803"/>
                </a:srgbClr>
              </a:solidFill>
              <a:prstDash val="dot"/>
              <a:miter lim="800000"/>
              <a:headEnd type="none" w="sm" len="sm"/>
              <a:tailEnd type="none" w="sm" len="sm"/>
            </a:ln>
          </p:spPr>
        </p:cxnSp>
        <p:cxnSp>
          <p:nvCxnSpPr>
            <p:cNvPr id="516" name="Google Shape;516;p5"/>
            <p:cNvCxnSpPr/>
            <p:nvPr/>
          </p:nvCxnSpPr>
          <p:spPr>
            <a:xfrm>
              <a:off x="12185786" y="-1"/>
              <a:ext cx="0" cy="6858000"/>
            </a:xfrm>
            <a:prstGeom prst="straightConnector1">
              <a:avLst/>
            </a:prstGeom>
            <a:noFill/>
            <a:ln w="12700" cap="flat" cmpd="sng">
              <a:solidFill>
                <a:srgbClr val="BCBCBC">
                  <a:alpha val="29803"/>
                </a:srgbClr>
              </a:solidFill>
              <a:prstDash val="dot"/>
              <a:miter lim="800000"/>
              <a:headEnd type="none" w="sm" len="sm"/>
              <a:tailEnd type="none" w="sm" len="sm"/>
            </a:ln>
          </p:spPr>
        </p:cxnSp>
        <p:cxnSp>
          <p:nvCxnSpPr>
            <p:cNvPr id="517" name="Google Shape;517;p5"/>
            <p:cNvCxnSpPr/>
            <p:nvPr/>
          </p:nvCxnSpPr>
          <p:spPr>
            <a:xfrm>
              <a:off x="0" y="171716"/>
              <a:ext cx="12192000" cy="0"/>
            </a:xfrm>
            <a:prstGeom prst="straightConnector1">
              <a:avLst/>
            </a:prstGeom>
            <a:noFill/>
            <a:ln w="12700" cap="flat" cmpd="sng">
              <a:solidFill>
                <a:srgbClr val="BCBCBC">
                  <a:alpha val="29803"/>
                </a:srgbClr>
              </a:solidFill>
              <a:prstDash val="dot"/>
              <a:miter lim="800000"/>
              <a:headEnd type="none" w="sm" len="sm"/>
              <a:tailEnd type="none" w="sm" len="sm"/>
            </a:ln>
          </p:spPr>
        </p:cxnSp>
        <p:cxnSp>
          <p:nvCxnSpPr>
            <p:cNvPr id="518" name="Google Shape;518;p5"/>
            <p:cNvCxnSpPr/>
            <p:nvPr/>
          </p:nvCxnSpPr>
          <p:spPr>
            <a:xfrm>
              <a:off x="0" y="714597"/>
              <a:ext cx="12192000" cy="0"/>
            </a:xfrm>
            <a:prstGeom prst="straightConnector1">
              <a:avLst/>
            </a:prstGeom>
            <a:noFill/>
            <a:ln w="12700" cap="flat" cmpd="sng">
              <a:solidFill>
                <a:srgbClr val="BCBCBC">
                  <a:alpha val="29803"/>
                </a:srgbClr>
              </a:solidFill>
              <a:prstDash val="dot"/>
              <a:miter lim="800000"/>
              <a:headEnd type="none" w="sm" len="sm"/>
              <a:tailEnd type="none" w="sm" len="sm"/>
            </a:ln>
          </p:spPr>
        </p:cxnSp>
        <p:cxnSp>
          <p:nvCxnSpPr>
            <p:cNvPr id="519" name="Google Shape;519;p5"/>
            <p:cNvCxnSpPr/>
            <p:nvPr/>
          </p:nvCxnSpPr>
          <p:spPr>
            <a:xfrm>
              <a:off x="0" y="1257478"/>
              <a:ext cx="12192000" cy="0"/>
            </a:xfrm>
            <a:prstGeom prst="straightConnector1">
              <a:avLst/>
            </a:prstGeom>
            <a:noFill/>
            <a:ln w="12700" cap="flat" cmpd="sng">
              <a:solidFill>
                <a:srgbClr val="BCBCBC">
                  <a:alpha val="29803"/>
                </a:srgbClr>
              </a:solidFill>
              <a:prstDash val="dot"/>
              <a:miter lim="800000"/>
              <a:headEnd type="none" w="sm" len="sm"/>
              <a:tailEnd type="none" w="sm" len="sm"/>
            </a:ln>
          </p:spPr>
        </p:cxnSp>
        <p:cxnSp>
          <p:nvCxnSpPr>
            <p:cNvPr id="520" name="Google Shape;520;p5"/>
            <p:cNvCxnSpPr/>
            <p:nvPr/>
          </p:nvCxnSpPr>
          <p:spPr>
            <a:xfrm>
              <a:off x="0" y="1800359"/>
              <a:ext cx="12192000" cy="0"/>
            </a:xfrm>
            <a:prstGeom prst="straightConnector1">
              <a:avLst/>
            </a:prstGeom>
            <a:noFill/>
            <a:ln w="12700" cap="flat" cmpd="sng">
              <a:solidFill>
                <a:srgbClr val="BCBCBC">
                  <a:alpha val="29803"/>
                </a:srgbClr>
              </a:solidFill>
              <a:prstDash val="dot"/>
              <a:miter lim="800000"/>
              <a:headEnd type="none" w="sm" len="sm"/>
              <a:tailEnd type="none" w="sm" len="sm"/>
            </a:ln>
          </p:spPr>
        </p:cxnSp>
        <p:cxnSp>
          <p:nvCxnSpPr>
            <p:cNvPr id="521" name="Google Shape;521;p5"/>
            <p:cNvCxnSpPr/>
            <p:nvPr/>
          </p:nvCxnSpPr>
          <p:spPr>
            <a:xfrm>
              <a:off x="0" y="2343240"/>
              <a:ext cx="12192000" cy="0"/>
            </a:xfrm>
            <a:prstGeom prst="straightConnector1">
              <a:avLst/>
            </a:prstGeom>
            <a:noFill/>
            <a:ln w="12700" cap="flat" cmpd="sng">
              <a:solidFill>
                <a:srgbClr val="BCBCBC">
                  <a:alpha val="29803"/>
                </a:srgbClr>
              </a:solidFill>
              <a:prstDash val="dot"/>
              <a:miter lim="800000"/>
              <a:headEnd type="none" w="sm" len="sm"/>
              <a:tailEnd type="none" w="sm" len="sm"/>
            </a:ln>
          </p:spPr>
        </p:cxnSp>
        <p:cxnSp>
          <p:nvCxnSpPr>
            <p:cNvPr id="522" name="Google Shape;522;p5"/>
            <p:cNvCxnSpPr/>
            <p:nvPr/>
          </p:nvCxnSpPr>
          <p:spPr>
            <a:xfrm>
              <a:off x="0" y="2886121"/>
              <a:ext cx="12192000" cy="0"/>
            </a:xfrm>
            <a:prstGeom prst="straightConnector1">
              <a:avLst/>
            </a:prstGeom>
            <a:noFill/>
            <a:ln w="12700" cap="flat" cmpd="sng">
              <a:solidFill>
                <a:srgbClr val="BCBCBC">
                  <a:alpha val="29803"/>
                </a:srgbClr>
              </a:solidFill>
              <a:prstDash val="dot"/>
              <a:miter lim="800000"/>
              <a:headEnd type="none" w="sm" len="sm"/>
              <a:tailEnd type="none" w="sm" len="sm"/>
            </a:ln>
          </p:spPr>
        </p:cxnSp>
        <p:cxnSp>
          <p:nvCxnSpPr>
            <p:cNvPr id="523" name="Google Shape;523;p5"/>
            <p:cNvCxnSpPr/>
            <p:nvPr/>
          </p:nvCxnSpPr>
          <p:spPr>
            <a:xfrm>
              <a:off x="0" y="3429002"/>
              <a:ext cx="12192000" cy="0"/>
            </a:xfrm>
            <a:prstGeom prst="straightConnector1">
              <a:avLst/>
            </a:prstGeom>
            <a:noFill/>
            <a:ln w="12700" cap="flat" cmpd="sng">
              <a:solidFill>
                <a:srgbClr val="BCBCBC">
                  <a:alpha val="29803"/>
                </a:srgbClr>
              </a:solidFill>
              <a:prstDash val="dot"/>
              <a:miter lim="800000"/>
              <a:headEnd type="none" w="sm" len="sm"/>
              <a:tailEnd type="none" w="sm" len="sm"/>
            </a:ln>
          </p:spPr>
        </p:cxnSp>
        <p:cxnSp>
          <p:nvCxnSpPr>
            <p:cNvPr id="524" name="Google Shape;524;p5"/>
            <p:cNvCxnSpPr/>
            <p:nvPr/>
          </p:nvCxnSpPr>
          <p:spPr>
            <a:xfrm>
              <a:off x="0" y="3971883"/>
              <a:ext cx="12192000" cy="0"/>
            </a:xfrm>
            <a:prstGeom prst="straightConnector1">
              <a:avLst/>
            </a:prstGeom>
            <a:noFill/>
            <a:ln w="12700" cap="flat" cmpd="sng">
              <a:solidFill>
                <a:srgbClr val="BCBCBC">
                  <a:alpha val="29803"/>
                </a:srgbClr>
              </a:solidFill>
              <a:prstDash val="dot"/>
              <a:miter lim="800000"/>
              <a:headEnd type="none" w="sm" len="sm"/>
              <a:tailEnd type="none" w="sm" len="sm"/>
            </a:ln>
          </p:spPr>
        </p:cxnSp>
        <p:cxnSp>
          <p:nvCxnSpPr>
            <p:cNvPr id="525" name="Google Shape;525;p5"/>
            <p:cNvCxnSpPr/>
            <p:nvPr/>
          </p:nvCxnSpPr>
          <p:spPr>
            <a:xfrm>
              <a:off x="0" y="4514764"/>
              <a:ext cx="12192000" cy="0"/>
            </a:xfrm>
            <a:prstGeom prst="straightConnector1">
              <a:avLst/>
            </a:prstGeom>
            <a:noFill/>
            <a:ln w="12700" cap="flat" cmpd="sng">
              <a:solidFill>
                <a:srgbClr val="BCBCBC">
                  <a:alpha val="29803"/>
                </a:srgbClr>
              </a:solidFill>
              <a:prstDash val="dot"/>
              <a:miter lim="800000"/>
              <a:headEnd type="none" w="sm" len="sm"/>
              <a:tailEnd type="none" w="sm" len="sm"/>
            </a:ln>
          </p:spPr>
        </p:cxnSp>
        <p:cxnSp>
          <p:nvCxnSpPr>
            <p:cNvPr id="526" name="Google Shape;526;p5"/>
            <p:cNvCxnSpPr/>
            <p:nvPr/>
          </p:nvCxnSpPr>
          <p:spPr>
            <a:xfrm>
              <a:off x="0" y="5057645"/>
              <a:ext cx="12192000" cy="0"/>
            </a:xfrm>
            <a:prstGeom prst="straightConnector1">
              <a:avLst/>
            </a:prstGeom>
            <a:noFill/>
            <a:ln w="12700" cap="flat" cmpd="sng">
              <a:solidFill>
                <a:srgbClr val="BCBCBC">
                  <a:alpha val="29803"/>
                </a:srgbClr>
              </a:solidFill>
              <a:prstDash val="dot"/>
              <a:miter lim="800000"/>
              <a:headEnd type="none" w="sm" len="sm"/>
              <a:tailEnd type="none" w="sm" len="sm"/>
            </a:ln>
          </p:spPr>
        </p:cxnSp>
        <p:cxnSp>
          <p:nvCxnSpPr>
            <p:cNvPr id="527" name="Google Shape;527;p5"/>
            <p:cNvCxnSpPr/>
            <p:nvPr/>
          </p:nvCxnSpPr>
          <p:spPr>
            <a:xfrm>
              <a:off x="0" y="5600526"/>
              <a:ext cx="12192000" cy="0"/>
            </a:xfrm>
            <a:prstGeom prst="straightConnector1">
              <a:avLst/>
            </a:prstGeom>
            <a:noFill/>
            <a:ln w="12700" cap="flat" cmpd="sng">
              <a:solidFill>
                <a:srgbClr val="BCBCBC">
                  <a:alpha val="29803"/>
                </a:srgbClr>
              </a:solidFill>
              <a:prstDash val="dot"/>
              <a:miter lim="800000"/>
              <a:headEnd type="none" w="sm" len="sm"/>
              <a:tailEnd type="none" w="sm" len="sm"/>
            </a:ln>
          </p:spPr>
        </p:cxnSp>
        <p:cxnSp>
          <p:nvCxnSpPr>
            <p:cNvPr id="528" name="Google Shape;528;p5"/>
            <p:cNvCxnSpPr/>
            <p:nvPr/>
          </p:nvCxnSpPr>
          <p:spPr>
            <a:xfrm>
              <a:off x="0" y="6857999"/>
              <a:ext cx="12192000" cy="0"/>
            </a:xfrm>
            <a:prstGeom prst="straightConnector1">
              <a:avLst/>
            </a:prstGeom>
            <a:noFill/>
            <a:ln w="12700" cap="flat" cmpd="sng">
              <a:solidFill>
                <a:srgbClr val="BCBCBC">
                  <a:alpha val="29803"/>
                </a:srgbClr>
              </a:solidFill>
              <a:prstDash val="dot"/>
              <a:miter lim="800000"/>
              <a:headEnd type="none" w="sm" len="sm"/>
              <a:tailEnd type="none" w="sm" len="sm"/>
            </a:ln>
          </p:spPr>
        </p:cxnSp>
        <p:cxnSp>
          <p:nvCxnSpPr>
            <p:cNvPr id="529" name="Google Shape;529;p5"/>
            <p:cNvCxnSpPr/>
            <p:nvPr/>
          </p:nvCxnSpPr>
          <p:spPr>
            <a:xfrm>
              <a:off x="16613" y="6143407"/>
              <a:ext cx="12192000" cy="0"/>
            </a:xfrm>
            <a:prstGeom prst="straightConnector1">
              <a:avLst/>
            </a:prstGeom>
            <a:noFill/>
            <a:ln w="12700" cap="flat" cmpd="sng">
              <a:solidFill>
                <a:srgbClr val="BCBCBC">
                  <a:alpha val="29803"/>
                </a:srgbClr>
              </a:solidFill>
              <a:prstDash val="dot"/>
              <a:miter lim="800000"/>
              <a:headEnd type="none" w="sm" len="sm"/>
              <a:tailEnd type="none" w="sm" len="sm"/>
            </a:ln>
          </p:spPr>
        </p:cxnSp>
        <p:cxnSp>
          <p:nvCxnSpPr>
            <p:cNvPr id="530" name="Google Shape;530;p5"/>
            <p:cNvCxnSpPr/>
            <p:nvPr/>
          </p:nvCxnSpPr>
          <p:spPr>
            <a:xfrm>
              <a:off x="684225" y="171716"/>
              <a:ext cx="0" cy="6511464"/>
            </a:xfrm>
            <a:prstGeom prst="straightConnector1">
              <a:avLst/>
            </a:prstGeom>
            <a:noFill/>
            <a:ln w="12700" cap="flat" cmpd="sng">
              <a:solidFill>
                <a:srgbClr val="BCBCBC">
                  <a:alpha val="29803"/>
                </a:srgbClr>
              </a:solidFill>
              <a:prstDash val="dot"/>
              <a:miter lim="800000"/>
              <a:headEnd type="none" w="sm" len="sm"/>
              <a:tailEnd type="none" w="sm" len="sm"/>
            </a:ln>
          </p:spPr>
        </p:cxnSp>
        <p:cxnSp>
          <p:nvCxnSpPr>
            <p:cNvPr id="531" name="Google Shape;531;p5"/>
            <p:cNvCxnSpPr/>
            <p:nvPr/>
          </p:nvCxnSpPr>
          <p:spPr>
            <a:xfrm>
              <a:off x="11508412" y="173267"/>
              <a:ext cx="0" cy="6511464"/>
            </a:xfrm>
            <a:prstGeom prst="straightConnector1">
              <a:avLst/>
            </a:prstGeom>
            <a:noFill/>
            <a:ln w="12700" cap="flat" cmpd="sng">
              <a:solidFill>
                <a:srgbClr val="BCBCBC">
                  <a:alpha val="29803"/>
                </a:srgbClr>
              </a:solidFill>
              <a:prstDash val="dot"/>
              <a:miter lim="800000"/>
              <a:headEnd type="none" w="sm" len="sm"/>
              <a:tailEnd type="none" w="sm" len="sm"/>
            </a:ln>
          </p:spPr>
        </p:cxnSp>
      </p:grpSp>
      <p:sp>
        <p:nvSpPr>
          <p:cNvPr id="532" name="Google Shape;532;p5"/>
          <p:cNvSpPr/>
          <p:nvPr/>
        </p:nvSpPr>
        <p:spPr>
          <a:xfrm rot="-8100000">
            <a:off x="-281093" y="2607907"/>
            <a:ext cx="568289" cy="568289"/>
          </a:xfrm>
          <a:prstGeom prst="rtTriangle">
            <a:avLst/>
          </a:prstGeom>
          <a:solidFill>
            <a:schemeClr val="accent1">
              <a:alpha val="4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533" name="Google Shape;533;p5"/>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534" name="Google Shape;534;p5"/>
          <p:cNvSpPr/>
          <p:nvPr/>
        </p:nvSpPr>
        <p:spPr>
          <a:xfrm>
            <a:off x="4269" y="2882524"/>
            <a:ext cx="12184765" cy="3975477"/>
          </a:xfrm>
          <a:custGeom>
            <a:avLst/>
            <a:gdLst/>
            <a:ahLst/>
            <a:cxnLst/>
            <a:rect l="l" t="t" r="r" b="b"/>
            <a:pathLst>
              <a:path w="12188952" h="3975477" extrusionOk="0">
                <a:moveTo>
                  <a:pt x="8942254" y="34"/>
                </a:moveTo>
                <a:cubicBezTo>
                  <a:pt x="9695041" y="1709"/>
                  <a:pt x="10568453" y="66687"/>
                  <a:pt x="11642906" y="225257"/>
                </a:cubicBezTo>
                <a:lnTo>
                  <a:pt x="12188952" y="311174"/>
                </a:lnTo>
                <a:lnTo>
                  <a:pt x="12188952" y="3975477"/>
                </a:lnTo>
                <a:lnTo>
                  <a:pt x="0" y="3975477"/>
                </a:lnTo>
                <a:lnTo>
                  <a:pt x="0" y="1085061"/>
                </a:lnTo>
                <a:lnTo>
                  <a:pt x="552141" y="1079980"/>
                </a:lnTo>
                <a:cubicBezTo>
                  <a:pt x="4849952" y="999477"/>
                  <a:pt x="5931106" y="-6667"/>
                  <a:pt x="8942254" y="34"/>
                </a:cubicBezTo>
                <a:close/>
              </a:path>
            </a:pathLst>
          </a:cu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535" name="Google Shape;535;p5"/>
          <p:cNvSpPr/>
          <p:nvPr/>
        </p:nvSpPr>
        <p:spPr>
          <a:xfrm rot="-8100000">
            <a:off x="-281093" y="1519324"/>
            <a:ext cx="568289" cy="568289"/>
          </a:xfrm>
          <a:prstGeom prst="rtTriangle">
            <a:avLst/>
          </a:prstGeom>
          <a:solidFill>
            <a:schemeClr val="accent1">
              <a:alpha val="4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grpSp>
        <p:nvGrpSpPr>
          <p:cNvPr id="536" name="Google Shape;536;p5"/>
          <p:cNvGrpSpPr/>
          <p:nvPr/>
        </p:nvGrpSpPr>
        <p:grpSpPr>
          <a:xfrm>
            <a:off x="-6214" y="-1"/>
            <a:ext cx="12214827" cy="6858000"/>
            <a:chOff x="-6214" y="-1"/>
            <a:chExt cx="12214827" cy="6858000"/>
          </a:xfrm>
        </p:grpSpPr>
        <p:cxnSp>
          <p:nvCxnSpPr>
            <p:cNvPr id="537" name="Google Shape;537;p5"/>
            <p:cNvCxnSpPr/>
            <p:nvPr/>
          </p:nvCxnSpPr>
          <p:spPr>
            <a:xfrm>
              <a:off x="-6214" y="6686283"/>
              <a:ext cx="12192000" cy="0"/>
            </a:xfrm>
            <a:prstGeom prst="straightConnector1">
              <a:avLst/>
            </a:prstGeom>
            <a:noFill/>
            <a:ln w="12700" cap="flat" cmpd="sng">
              <a:solidFill>
                <a:srgbClr val="BCBCBC">
                  <a:alpha val="29803"/>
                </a:srgbClr>
              </a:solidFill>
              <a:prstDash val="dot"/>
              <a:miter lim="800000"/>
              <a:headEnd type="none" w="sm" len="sm"/>
              <a:tailEnd type="none" w="sm" len="sm"/>
            </a:ln>
          </p:spPr>
        </p:cxnSp>
        <p:cxnSp>
          <p:nvCxnSpPr>
            <p:cNvPr id="538" name="Google Shape;538;p5"/>
            <p:cNvCxnSpPr/>
            <p:nvPr/>
          </p:nvCxnSpPr>
          <p:spPr>
            <a:xfrm>
              <a:off x="0" y="-1"/>
              <a:ext cx="0" cy="6858000"/>
            </a:xfrm>
            <a:prstGeom prst="straightConnector1">
              <a:avLst/>
            </a:prstGeom>
            <a:noFill/>
            <a:ln w="12700" cap="flat" cmpd="sng">
              <a:solidFill>
                <a:srgbClr val="BCBCBC">
                  <a:alpha val="29803"/>
                </a:srgbClr>
              </a:solidFill>
              <a:prstDash val="dot"/>
              <a:miter lim="800000"/>
              <a:headEnd type="none" w="sm" len="sm"/>
              <a:tailEnd type="none" w="sm" len="sm"/>
            </a:ln>
          </p:spPr>
        </p:cxnSp>
        <p:cxnSp>
          <p:nvCxnSpPr>
            <p:cNvPr id="539" name="Google Shape;539;p5"/>
            <p:cNvCxnSpPr/>
            <p:nvPr/>
          </p:nvCxnSpPr>
          <p:spPr>
            <a:xfrm>
              <a:off x="11993258" y="-1"/>
              <a:ext cx="0" cy="6858000"/>
            </a:xfrm>
            <a:prstGeom prst="straightConnector1">
              <a:avLst/>
            </a:prstGeom>
            <a:noFill/>
            <a:ln w="12700" cap="flat" cmpd="sng">
              <a:solidFill>
                <a:srgbClr val="BCBCBC">
                  <a:alpha val="29803"/>
                </a:srgbClr>
              </a:solidFill>
              <a:prstDash val="dot"/>
              <a:miter lim="800000"/>
              <a:headEnd type="none" w="sm" len="sm"/>
              <a:tailEnd type="none" w="sm" len="sm"/>
            </a:ln>
          </p:spPr>
        </p:cxnSp>
        <p:cxnSp>
          <p:nvCxnSpPr>
            <p:cNvPr id="540" name="Google Shape;540;p5"/>
            <p:cNvCxnSpPr/>
            <p:nvPr/>
          </p:nvCxnSpPr>
          <p:spPr>
            <a:xfrm>
              <a:off x="192528" y="-1"/>
              <a:ext cx="0" cy="6858000"/>
            </a:xfrm>
            <a:prstGeom prst="straightConnector1">
              <a:avLst/>
            </a:prstGeom>
            <a:noFill/>
            <a:ln w="12700" cap="flat" cmpd="sng">
              <a:solidFill>
                <a:srgbClr val="BCBCBC">
                  <a:alpha val="29803"/>
                </a:srgbClr>
              </a:solidFill>
              <a:prstDash val="dot"/>
              <a:miter lim="800000"/>
              <a:headEnd type="none" w="sm" len="sm"/>
              <a:tailEnd type="none" w="sm" len="sm"/>
            </a:ln>
          </p:spPr>
        </p:cxnSp>
        <p:cxnSp>
          <p:nvCxnSpPr>
            <p:cNvPr id="541" name="Google Shape;541;p5"/>
            <p:cNvCxnSpPr/>
            <p:nvPr/>
          </p:nvCxnSpPr>
          <p:spPr>
            <a:xfrm>
              <a:off x="1175922" y="-1"/>
              <a:ext cx="0" cy="6858000"/>
            </a:xfrm>
            <a:prstGeom prst="straightConnector1">
              <a:avLst/>
            </a:prstGeom>
            <a:noFill/>
            <a:ln w="12700" cap="flat" cmpd="sng">
              <a:solidFill>
                <a:srgbClr val="BCBCBC">
                  <a:alpha val="29803"/>
                </a:srgbClr>
              </a:solidFill>
              <a:prstDash val="dot"/>
              <a:miter lim="800000"/>
              <a:headEnd type="none" w="sm" len="sm"/>
              <a:tailEnd type="none" w="sm" len="sm"/>
            </a:ln>
          </p:spPr>
        </p:cxnSp>
        <p:cxnSp>
          <p:nvCxnSpPr>
            <p:cNvPr id="542" name="Google Shape;542;p5"/>
            <p:cNvCxnSpPr/>
            <p:nvPr/>
          </p:nvCxnSpPr>
          <p:spPr>
            <a:xfrm>
              <a:off x="2159316" y="-1"/>
              <a:ext cx="0" cy="6858000"/>
            </a:xfrm>
            <a:prstGeom prst="straightConnector1">
              <a:avLst/>
            </a:prstGeom>
            <a:noFill/>
            <a:ln w="12700" cap="flat" cmpd="sng">
              <a:solidFill>
                <a:srgbClr val="BCBCBC">
                  <a:alpha val="29803"/>
                </a:srgbClr>
              </a:solidFill>
              <a:prstDash val="dot"/>
              <a:miter lim="800000"/>
              <a:headEnd type="none" w="sm" len="sm"/>
              <a:tailEnd type="none" w="sm" len="sm"/>
            </a:ln>
          </p:spPr>
        </p:cxnSp>
        <p:cxnSp>
          <p:nvCxnSpPr>
            <p:cNvPr id="543" name="Google Shape;543;p5"/>
            <p:cNvCxnSpPr/>
            <p:nvPr/>
          </p:nvCxnSpPr>
          <p:spPr>
            <a:xfrm>
              <a:off x="3142710" y="-1"/>
              <a:ext cx="0" cy="6858000"/>
            </a:xfrm>
            <a:prstGeom prst="straightConnector1">
              <a:avLst/>
            </a:prstGeom>
            <a:noFill/>
            <a:ln w="12700" cap="flat" cmpd="sng">
              <a:solidFill>
                <a:srgbClr val="BCBCBC">
                  <a:alpha val="29803"/>
                </a:srgbClr>
              </a:solidFill>
              <a:prstDash val="dot"/>
              <a:miter lim="800000"/>
              <a:headEnd type="none" w="sm" len="sm"/>
              <a:tailEnd type="none" w="sm" len="sm"/>
            </a:ln>
          </p:spPr>
        </p:cxnSp>
        <p:cxnSp>
          <p:nvCxnSpPr>
            <p:cNvPr id="544" name="Google Shape;544;p5"/>
            <p:cNvCxnSpPr/>
            <p:nvPr/>
          </p:nvCxnSpPr>
          <p:spPr>
            <a:xfrm>
              <a:off x="4126104" y="-1"/>
              <a:ext cx="0" cy="6858000"/>
            </a:xfrm>
            <a:prstGeom prst="straightConnector1">
              <a:avLst/>
            </a:prstGeom>
            <a:noFill/>
            <a:ln w="12700" cap="flat" cmpd="sng">
              <a:solidFill>
                <a:srgbClr val="BCBCBC">
                  <a:alpha val="29803"/>
                </a:srgbClr>
              </a:solidFill>
              <a:prstDash val="dot"/>
              <a:miter lim="800000"/>
              <a:headEnd type="none" w="sm" len="sm"/>
              <a:tailEnd type="none" w="sm" len="sm"/>
            </a:ln>
          </p:spPr>
        </p:cxnSp>
        <p:cxnSp>
          <p:nvCxnSpPr>
            <p:cNvPr id="545" name="Google Shape;545;p5"/>
            <p:cNvCxnSpPr/>
            <p:nvPr/>
          </p:nvCxnSpPr>
          <p:spPr>
            <a:xfrm>
              <a:off x="5109498" y="-1"/>
              <a:ext cx="0" cy="6858000"/>
            </a:xfrm>
            <a:prstGeom prst="straightConnector1">
              <a:avLst/>
            </a:prstGeom>
            <a:noFill/>
            <a:ln w="12700" cap="flat" cmpd="sng">
              <a:solidFill>
                <a:srgbClr val="BCBCBC">
                  <a:alpha val="29803"/>
                </a:srgbClr>
              </a:solidFill>
              <a:prstDash val="dot"/>
              <a:miter lim="800000"/>
              <a:headEnd type="none" w="sm" len="sm"/>
              <a:tailEnd type="none" w="sm" len="sm"/>
            </a:ln>
          </p:spPr>
        </p:cxnSp>
        <p:cxnSp>
          <p:nvCxnSpPr>
            <p:cNvPr id="546" name="Google Shape;546;p5"/>
            <p:cNvCxnSpPr/>
            <p:nvPr/>
          </p:nvCxnSpPr>
          <p:spPr>
            <a:xfrm>
              <a:off x="6092892" y="-1"/>
              <a:ext cx="0" cy="6858000"/>
            </a:xfrm>
            <a:prstGeom prst="straightConnector1">
              <a:avLst/>
            </a:prstGeom>
            <a:noFill/>
            <a:ln w="12700" cap="flat" cmpd="sng">
              <a:solidFill>
                <a:srgbClr val="BCBCBC">
                  <a:alpha val="29803"/>
                </a:srgbClr>
              </a:solidFill>
              <a:prstDash val="dot"/>
              <a:miter lim="800000"/>
              <a:headEnd type="none" w="sm" len="sm"/>
              <a:tailEnd type="none" w="sm" len="sm"/>
            </a:ln>
          </p:spPr>
        </p:cxnSp>
        <p:cxnSp>
          <p:nvCxnSpPr>
            <p:cNvPr id="547" name="Google Shape;547;p5"/>
            <p:cNvCxnSpPr/>
            <p:nvPr/>
          </p:nvCxnSpPr>
          <p:spPr>
            <a:xfrm>
              <a:off x="7076286" y="-1"/>
              <a:ext cx="0" cy="6858000"/>
            </a:xfrm>
            <a:prstGeom prst="straightConnector1">
              <a:avLst/>
            </a:prstGeom>
            <a:noFill/>
            <a:ln w="12700" cap="flat" cmpd="sng">
              <a:solidFill>
                <a:srgbClr val="BCBCBC">
                  <a:alpha val="29803"/>
                </a:srgbClr>
              </a:solidFill>
              <a:prstDash val="dot"/>
              <a:miter lim="800000"/>
              <a:headEnd type="none" w="sm" len="sm"/>
              <a:tailEnd type="none" w="sm" len="sm"/>
            </a:ln>
          </p:spPr>
        </p:cxnSp>
        <p:cxnSp>
          <p:nvCxnSpPr>
            <p:cNvPr id="548" name="Google Shape;548;p5"/>
            <p:cNvCxnSpPr/>
            <p:nvPr/>
          </p:nvCxnSpPr>
          <p:spPr>
            <a:xfrm>
              <a:off x="8059680" y="-1"/>
              <a:ext cx="0" cy="6858000"/>
            </a:xfrm>
            <a:prstGeom prst="straightConnector1">
              <a:avLst/>
            </a:prstGeom>
            <a:noFill/>
            <a:ln w="12700" cap="flat" cmpd="sng">
              <a:solidFill>
                <a:srgbClr val="BCBCBC">
                  <a:alpha val="29803"/>
                </a:srgbClr>
              </a:solidFill>
              <a:prstDash val="dot"/>
              <a:miter lim="800000"/>
              <a:headEnd type="none" w="sm" len="sm"/>
              <a:tailEnd type="none" w="sm" len="sm"/>
            </a:ln>
          </p:spPr>
        </p:cxnSp>
        <p:cxnSp>
          <p:nvCxnSpPr>
            <p:cNvPr id="549" name="Google Shape;549;p5"/>
            <p:cNvCxnSpPr/>
            <p:nvPr/>
          </p:nvCxnSpPr>
          <p:spPr>
            <a:xfrm>
              <a:off x="9043074" y="-1"/>
              <a:ext cx="0" cy="6858000"/>
            </a:xfrm>
            <a:prstGeom prst="straightConnector1">
              <a:avLst/>
            </a:prstGeom>
            <a:noFill/>
            <a:ln w="12700" cap="flat" cmpd="sng">
              <a:solidFill>
                <a:srgbClr val="BCBCBC">
                  <a:alpha val="29803"/>
                </a:srgbClr>
              </a:solidFill>
              <a:prstDash val="dot"/>
              <a:miter lim="800000"/>
              <a:headEnd type="none" w="sm" len="sm"/>
              <a:tailEnd type="none" w="sm" len="sm"/>
            </a:ln>
          </p:spPr>
        </p:cxnSp>
        <p:cxnSp>
          <p:nvCxnSpPr>
            <p:cNvPr id="550" name="Google Shape;550;p5"/>
            <p:cNvCxnSpPr/>
            <p:nvPr/>
          </p:nvCxnSpPr>
          <p:spPr>
            <a:xfrm>
              <a:off x="10026468" y="-1"/>
              <a:ext cx="0" cy="6858000"/>
            </a:xfrm>
            <a:prstGeom prst="straightConnector1">
              <a:avLst/>
            </a:prstGeom>
            <a:noFill/>
            <a:ln w="12700" cap="flat" cmpd="sng">
              <a:solidFill>
                <a:srgbClr val="BCBCBC">
                  <a:alpha val="29803"/>
                </a:srgbClr>
              </a:solidFill>
              <a:prstDash val="dot"/>
              <a:miter lim="800000"/>
              <a:headEnd type="none" w="sm" len="sm"/>
              <a:tailEnd type="none" w="sm" len="sm"/>
            </a:ln>
          </p:spPr>
        </p:cxnSp>
        <p:cxnSp>
          <p:nvCxnSpPr>
            <p:cNvPr id="551" name="Google Shape;551;p5"/>
            <p:cNvCxnSpPr/>
            <p:nvPr/>
          </p:nvCxnSpPr>
          <p:spPr>
            <a:xfrm>
              <a:off x="11009862" y="-1"/>
              <a:ext cx="0" cy="6858000"/>
            </a:xfrm>
            <a:prstGeom prst="straightConnector1">
              <a:avLst/>
            </a:prstGeom>
            <a:noFill/>
            <a:ln w="12700" cap="flat" cmpd="sng">
              <a:solidFill>
                <a:srgbClr val="BCBCBC">
                  <a:alpha val="29803"/>
                </a:srgbClr>
              </a:solidFill>
              <a:prstDash val="dot"/>
              <a:miter lim="800000"/>
              <a:headEnd type="none" w="sm" len="sm"/>
              <a:tailEnd type="none" w="sm" len="sm"/>
            </a:ln>
          </p:spPr>
        </p:cxnSp>
        <p:cxnSp>
          <p:nvCxnSpPr>
            <p:cNvPr id="552" name="Google Shape;552;p5"/>
            <p:cNvCxnSpPr/>
            <p:nvPr/>
          </p:nvCxnSpPr>
          <p:spPr>
            <a:xfrm>
              <a:off x="12185786" y="-1"/>
              <a:ext cx="0" cy="6858000"/>
            </a:xfrm>
            <a:prstGeom prst="straightConnector1">
              <a:avLst/>
            </a:prstGeom>
            <a:noFill/>
            <a:ln w="12700" cap="flat" cmpd="sng">
              <a:solidFill>
                <a:srgbClr val="BCBCBC">
                  <a:alpha val="29803"/>
                </a:srgbClr>
              </a:solidFill>
              <a:prstDash val="dot"/>
              <a:miter lim="800000"/>
              <a:headEnd type="none" w="sm" len="sm"/>
              <a:tailEnd type="none" w="sm" len="sm"/>
            </a:ln>
          </p:spPr>
        </p:cxnSp>
        <p:cxnSp>
          <p:nvCxnSpPr>
            <p:cNvPr id="553" name="Google Shape;553;p5"/>
            <p:cNvCxnSpPr/>
            <p:nvPr/>
          </p:nvCxnSpPr>
          <p:spPr>
            <a:xfrm>
              <a:off x="0" y="171716"/>
              <a:ext cx="12192000" cy="0"/>
            </a:xfrm>
            <a:prstGeom prst="straightConnector1">
              <a:avLst/>
            </a:prstGeom>
            <a:noFill/>
            <a:ln w="12700" cap="flat" cmpd="sng">
              <a:solidFill>
                <a:srgbClr val="BCBCBC">
                  <a:alpha val="29803"/>
                </a:srgbClr>
              </a:solidFill>
              <a:prstDash val="dot"/>
              <a:miter lim="800000"/>
              <a:headEnd type="none" w="sm" len="sm"/>
              <a:tailEnd type="none" w="sm" len="sm"/>
            </a:ln>
          </p:spPr>
        </p:cxnSp>
        <p:cxnSp>
          <p:nvCxnSpPr>
            <p:cNvPr id="554" name="Google Shape;554;p5"/>
            <p:cNvCxnSpPr/>
            <p:nvPr/>
          </p:nvCxnSpPr>
          <p:spPr>
            <a:xfrm>
              <a:off x="0" y="714597"/>
              <a:ext cx="12192000" cy="0"/>
            </a:xfrm>
            <a:prstGeom prst="straightConnector1">
              <a:avLst/>
            </a:prstGeom>
            <a:noFill/>
            <a:ln w="12700" cap="flat" cmpd="sng">
              <a:solidFill>
                <a:srgbClr val="BCBCBC">
                  <a:alpha val="29803"/>
                </a:srgbClr>
              </a:solidFill>
              <a:prstDash val="dot"/>
              <a:miter lim="800000"/>
              <a:headEnd type="none" w="sm" len="sm"/>
              <a:tailEnd type="none" w="sm" len="sm"/>
            </a:ln>
          </p:spPr>
        </p:cxnSp>
        <p:cxnSp>
          <p:nvCxnSpPr>
            <p:cNvPr id="555" name="Google Shape;555;p5"/>
            <p:cNvCxnSpPr/>
            <p:nvPr/>
          </p:nvCxnSpPr>
          <p:spPr>
            <a:xfrm>
              <a:off x="0" y="1257478"/>
              <a:ext cx="12192000" cy="0"/>
            </a:xfrm>
            <a:prstGeom prst="straightConnector1">
              <a:avLst/>
            </a:prstGeom>
            <a:noFill/>
            <a:ln w="12700" cap="flat" cmpd="sng">
              <a:solidFill>
                <a:srgbClr val="BCBCBC">
                  <a:alpha val="29803"/>
                </a:srgbClr>
              </a:solidFill>
              <a:prstDash val="dot"/>
              <a:miter lim="800000"/>
              <a:headEnd type="none" w="sm" len="sm"/>
              <a:tailEnd type="none" w="sm" len="sm"/>
            </a:ln>
          </p:spPr>
        </p:cxnSp>
        <p:cxnSp>
          <p:nvCxnSpPr>
            <p:cNvPr id="556" name="Google Shape;556;p5"/>
            <p:cNvCxnSpPr/>
            <p:nvPr/>
          </p:nvCxnSpPr>
          <p:spPr>
            <a:xfrm>
              <a:off x="0" y="1800359"/>
              <a:ext cx="12192000" cy="0"/>
            </a:xfrm>
            <a:prstGeom prst="straightConnector1">
              <a:avLst/>
            </a:prstGeom>
            <a:noFill/>
            <a:ln w="12700" cap="flat" cmpd="sng">
              <a:solidFill>
                <a:srgbClr val="BCBCBC">
                  <a:alpha val="29803"/>
                </a:srgbClr>
              </a:solidFill>
              <a:prstDash val="dot"/>
              <a:miter lim="800000"/>
              <a:headEnd type="none" w="sm" len="sm"/>
              <a:tailEnd type="none" w="sm" len="sm"/>
            </a:ln>
          </p:spPr>
        </p:cxnSp>
        <p:cxnSp>
          <p:nvCxnSpPr>
            <p:cNvPr id="557" name="Google Shape;557;p5"/>
            <p:cNvCxnSpPr/>
            <p:nvPr/>
          </p:nvCxnSpPr>
          <p:spPr>
            <a:xfrm>
              <a:off x="0" y="2343240"/>
              <a:ext cx="12192000" cy="0"/>
            </a:xfrm>
            <a:prstGeom prst="straightConnector1">
              <a:avLst/>
            </a:prstGeom>
            <a:noFill/>
            <a:ln w="12700" cap="flat" cmpd="sng">
              <a:solidFill>
                <a:srgbClr val="BCBCBC">
                  <a:alpha val="29803"/>
                </a:srgbClr>
              </a:solidFill>
              <a:prstDash val="dot"/>
              <a:miter lim="800000"/>
              <a:headEnd type="none" w="sm" len="sm"/>
              <a:tailEnd type="none" w="sm" len="sm"/>
            </a:ln>
          </p:spPr>
        </p:cxnSp>
        <p:cxnSp>
          <p:nvCxnSpPr>
            <p:cNvPr id="558" name="Google Shape;558;p5"/>
            <p:cNvCxnSpPr/>
            <p:nvPr/>
          </p:nvCxnSpPr>
          <p:spPr>
            <a:xfrm>
              <a:off x="0" y="2886121"/>
              <a:ext cx="12192000" cy="0"/>
            </a:xfrm>
            <a:prstGeom prst="straightConnector1">
              <a:avLst/>
            </a:prstGeom>
            <a:noFill/>
            <a:ln w="12700" cap="flat" cmpd="sng">
              <a:solidFill>
                <a:srgbClr val="BCBCBC">
                  <a:alpha val="29803"/>
                </a:srgbClr>
              </a:solidFill>
              <a:prstDash val="dot"/>
              <a:miter lim="800000"/>
              <a:headEnd type="none" w="sm" len="sm"/>
              <a:tailEnd type="none" w="sm" len="sm"/>
            </a:ln>
          </p:spPr>
        </p:cxnSp>
        <p:cxnSp>
          <p:nvCxnSpPr>
            <p:cNvPr id="559" name="Google Shape;559;p5"/>
            <p:cNvCxnSpPr/>
            <p:nvPr/>
          </p:nvCxnSpPr>
          <p:spPr>
            <a:xfrm>
              <a:off x="0" y="3429002"/>
              <a:ext cx="12192000" cy="0"/>
            </a:xfrm>
            <a:prstGeom prst="straightConnector1">
              <a:avLst/>
            </a:prstGeom>
            <a:noFill/>
            <a:ln w="12700" cap="flat" cmpd="sng">
              <a:solidFill>
                <a:srgbClr val="BCBCBC">
                  <a:alpha val="29803"/>
                </a:srgbClr>
              </a:solidFill>
              <a:prstDash val="dot"/>
              <a:miter lim="800000"/>
              <a:headEnd type="none" w="sm" len="sm"/>
              <a:tailEnd type="none" w="sm" len="sm"/>
            </a:ln>
          </p:spPr>
        </p:cxnSp>
        <p:cxnSp>
          <p:nvCxnSpPr>
            <p:cNvPr id="560" name="Google Shape;560;p5"/>
            <p:cNvCxnSpPr/>
            <p:nvPr/>
          </p:nvCxnSpPr>
          <p:spPr>
            <a:xfrm>
              <a:off x="0" y="3971883"/>
              <a:ext cx="12192000" cy="0"/>
            </a:xfrm>
            <a:prstGeom prst="straightConnector1">
              <a:avLst/>
            </a:prstGeom>
            <a:noFill/>
            <a:ln w="12700" cap="flat" cmpd="sng">
              <a:solidFill>
                <a:srgbClr val="BCBCBC">
                  <a:alpha val="29803"/>
                </a:srgbClr>
              </a:solidFill>
              <a:prstDash val="dot"/>
              <a:miter lim="800000"/>
              <a:headEnd type="none" w="sm" len="sm"/>
              <a:tailEnd type="none" w="sm" len="sm"/>
            </a:ln>
          </p:spPr>
        </p:cxnSp>
        <p:cxnSp>
          <p:nvCxnSpPr>
            <p:cNvPr id="561" name="Google Shape;561;p5"/>
            <p:cNvCxnSpPr/>
            <p:nvPr/>
          </p:nvCxnSpPr>
          <p:spPr>
            <a:xfrm>
              <a:off x="0" y="4514764"/>
              <a:ext cx="12192000" cy="0"/>
            </a:xfrm>
            <a:prstGeom prst="straightConnector1">
              <a:avLst/>
            </a:prstGeom>
            <a:noFill/>
            <a:ln w="12700" cap="flat" cmpd="sng">
              <a:solidFill>
                <a:srgbClr val="BCBCBC">
                  <a:alpha val="29803"/>
                </a:srgbClr>
              </a:solidFill>
              <a:prstDash val="dot"/>
              <a:miter lim="800000"/>
              <a:headEnd type="none" w="sm" len="sm"/>
              <a:tailEnd type="none" w="sm" len="sm"/>
            </a:ln>
          </p:spPr>
        </p:cxnSp>
        <p:cxnSp>
          <p:nvCxnSpPr>
            <p:cNvPr id="562" name="Google Shape;562;p5"/>
            <p:cNvCxnSpPr/>
            <p:nvPr/>
          </p:nvCxnSpPr>
          <p:spPr>
            <a:xfrm>
              <a:off x="0" y="5057645"/>
              <a:ext cx="12192000" cy="0"/>
            </a:xfrm>
            <a:prstGeom prst="straightConnector1">
              <a:avLst/>
            </a:prstGeom>
            <a:noFill/>
            <a:ln w="12700" cap="flat" cmpd="sng">
              <a:solidFill>
                <a:srgbClr val="BCBCBC">
                  <a:alpha val="29803"/>
                </a:srgbClr>
              </a:solidFill>
              <a:prstDash val="dot"/>
              <a:miter lim="800000"/>
              <a:headEnd type="none" w="sm" len="sm"/>
              <a:tailEnd type="none" w="sm" len="sm"/>
            </a:ln>
          </p:spPr>
        </p:cxnSp>
        <p:cxnSp>
          <p:nvCxnSpPr>
            <p:cNvPr id="563" name="Google Shape;563;p5"/>
            <p:cNvCxnSpPr/>
            <p:nvPr/>
          </p:nvCxnSpPr>
          <p:spPr>
            <a:xfrm>
              <a:off x="0" y="5600526"/>
              <a:ext cx="12192000" cy="0"/>
            </a:xfrm>
            <a:prstGeom prst="straightConnector1">
              <a:avLst/>
            </a:prstGeom>
            <a:noFill/>
            <a:ln w="12700" cap="flat" cmpd="sng">
              <a:solidFill>
                <a:srgbClr val="BCBCBC">
                  <a:alpha val="29803"/>
                </a:srgbClr>
              </a:solidFill>
              <a:prstDash val="dot"/>
              <a:miter lim="800000"/>
              <a:headEnd type="none" w="sm" len="sm"/>
              <a:tailEnd type="none" w="sm" len="sm"/>
            </a:ln>
          </p:spPr>
        </p:cxnSp>
        <p:cxnSp>
          <p:nvCxnSpPr>
            <p:cNvPr id="564" name="Google Shape;564;p5"/>
            <p:cNvCxnSpPr/>
            <p:nvPr/>
          </p:nvCxnSpPr>
          <p:spPr>
            <a:xfrm>
              <a:off x="0" y="6857999"/>
              <a:ext cx="12192000" cy="0"/>
            </a:xfrm>
            <a:prstGeom prst="straightConnector1">
              <a:avLst/>
            </a:prstGeom>
            <a:noFill/>
            <a:ln w="12700" cap="flat" cmpd="sng">
              <a:solidFill>
                <a:srgbClr val="BCBCBC">
                  <a:alpha val="29803"/>
                </a:srgbClr>
              </a:solidFill>
              <a:prstDash val="dot"/>
              <a:miter lim="800000"/>
              <a:headEnd type="none" w="sm" len="sm"/>
              <a:tailEnd type="none" w="sm" len="sm"/>
            </a:ln>
          </p:spPr>
        </p:cxnSp>
        <p:cxnSp>
          <p:nvCxnSpPr>
            <p:cNvPr id="565" name="Google Shape;565;p5"/>
            <p:cNvCxnSpPr/>
            <p:nvPr/>
          </p:nvCxnSpPr>
          <p:spPr>
            <a:xfrm>
              <a:off x="16613" y="6143407"/>
              <a:ext cx="12192000" cy="0"/>
            </a:xfrm>
            <a:prstGeom prst="straightConnector1">
              <a:avLst/>
            </a:prstGeom>
            <a:noFill/>
            <a:ln w="12700" cap="flat" cmpd="sng">
              <a:solidFill>
                <a:srgbClr val="BCBCBC">
                  <a:alpha val="29803"/>
                </a:srgbClr>
              </a:solidFill>
              <a:prstDash val="dot"/>
              <a:miter lim="800000"/>
              <a:headEnd type="none" w="sm" len="sm"/>
              <a:tailEnd type="none" w="sm" len="sm"/>
            </a:ln>
          </p:spPr>
        </p:cxnSp>
        <p:cxnSp>
          <p:nvCxnSpPr>
            <p:cNvPr id="566" name="Google Shape;566;p5"/>
            <p:cNvCxnSpPr/>
            <p:nvPr/>
          </p:nvCxnSpPr>
          <p:spPr>
            <a:xfrm>
              <a:off x="684225" y="171716"/>
              <a:ext cx="0" cy="6511464"/>
            </a:xfrm>
            <a:prstGeom prst="straightConnector1">
              <a:avLst/>
            </a:prstGeom>
            <a:noFill/>
            <a:ln w="12700" cap="flat" cmpd="sng">
              <a:solidFill>
                <a:srgbClr val="BCBCBC">
                  <a:alpha val="29803"/>
                </a:srgbClr>
              </a:solidFill>
              <a:prstDash val="dot"/>
              <a:miter lim="800000"/>
              <a:headEnd type="none" w="sm" len="sm"/>
              <a:tailEnd type="none" w="sm" len="sm"/>
            </a:ln>
          </p:spPr>
        </p:cxnSp>
        <p:cxnSp>
          <p:nvCxnSpPr>
            <p:cNvPr id="567" name="Google Shape;567;p5"/>
            <p:cNvCxnSpPr/>
            <p:nvPr/>
          </p:nvCxnSpPr>
          <p:spPr>
            <a:xfrm>
              <a:off x="11508412" y="173267"/>
              <a:ext cx="0" cy="6511464"/>
            </a:xfrm>
            <a:prstGeom prst="straightConnector1">
              <a:avLst/>
            </a:prstGeom>
            <a:noFill/>
            <a:ln w="12700" cap="flat" cmpd="sng">
              <a:solidFill>
                <a:srgbClr val="BCBCBC">
                  <a:alpha val="29803"/>
                </a:srgbClr>
              </a:solidFill>
              <a:prstDash val="dot"/>
              <a:miter lim="800000"/>
              <a:headEnd type="none" w="sm" len="sm"/>
              <a:tailEnd type="none" w="sm" len="sm"/>
            </a:ln>
          </p:spPr>
        </p:cxnSp>
      </p:grpSp>
      <p:sp>
        <p:nvSpPr>
          <p:cNvPr id="568" name="Google Shape;568;p5"/>
          <p:cNvSpPr txBox="1">
            <a:spLocks noGrp="1"/>
          </p:cNvSpPr>
          <p:nvPr>
            <p:ph type="title"/>
          </p:nvPr>
        </p:nvSpPr>
        <p:spPr>
          <a:xfrm>
            <a:off x="691078" y="1260583"/>
            <a:ext cx="10302169" cy="1229628"/>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chemeClr val="dk2"/>
              </a:buClr>
              <a:buSzPts val="5400"/>
              <a:buFont typeface="Arial"/>
              <a:buNone/>
            </a:pPr>
            <a:r>
              <a:rPr lang="en-US"/>
              <a:t>NGUỒN VỐN</a:t>
            </a:r>
            <a:endParaRPr/>
          </a:p>
        </p:txBody>
      </p:sp>
      <p:sp>
        <p:nvSpPr>
          <p:cNvPr id="569" name="Google Shape;569;p5"/>
          <p:cNvSpPr txBox="1">
            <a:spLocks noGrp="1"/>
          </p:cNvSpPr>
          <p:nvPr>
            <p:ph type="body" idx="1"/>
          </p:nvPr>
        </p:nvSpPr>
        <p:spPr>
          <a:xfrm>
            <a:off x="691078" y="2628141"/>
            <a:ext cx="9335389" cy="3272428"/>
          </a:xfrm>
          <a:prstGeom prst="rect">
            <a:avLst/>
          </a:prstGeom>
          <a:noFill/>
          <a:ln>
            <a:noFill/>
          </a:ln>
        </p:spPr>
        <p:txBody>
          <a:bodyPr spcFirstLastPara="1" wrap="square" lIns="91425" tIns="45700" rIns="91425" bIns="45700" anchor="t" anchorCtr="0">
            <a:normAutofit/>
          </a:bodyPr>
          <a:lstStyle/>
          <a:p>
            <a:pPr marL="0" lvl="0" indent="0" algn="l" rtl="0">
              <a:lnSpc>
                <a:spcPct val="110000"/>
              </a:lnSpc>
              <a:spcBef>
                <a:spcPts val="0"/>
              </a:spcBef>
              <a:spcAft>
                <a:spcPts val="0"/>
              </a:spcAft>
              <a:buSzPts val="1800"/>
              <a:buNone/>
            </a:pPr>
            <a:r>
              <a:rPr lang="en-US"/>
              <a:t>VỐN ĐIỀU LỆ: 20 tỷ</a:t>
            </a:r>
            <a:endParaRPr/>
          </a:p>
          <a:p>
            <a:pPr marL="0" lvl="0" indent="0" algn="l" rtl="0">
              <a:lnSpc>
                <a:spcPct val="110000"/>
              </a:lnSpc>
              <a:spcBef>
                <a:spcPts val="1000"/>
              </a:spcBef>
              <a:spcAft>
                <a:spcPts val="0"/>
              </a:spcAft>
              <a:buSzPts val="1800"/>
              <a:buNone/>
            </a:pPr>
            <a:r>
              <a:rPr lang="en-US"/>
              <a:t>VỐN PHÁP ĐỊNH: 2 tỷ</a:t>
            </a:r>
            <a:endParaRPr/>
          </a:p>
          <a:p>
            <a:pPr marL="0" lvl="0" indent="0" algn="l" rtl="0">
              <a:lnSpc>
                <a:spcPct val="110000"/>
              </a:lnSpc>
              <a:spcBef>
                <a:spcPts val="1000"/>
              </a:spcBef>
              <a:spcAft>
                <a:spcPts val="0"/>
              </a:spcAft>
              <a:buSzPts val="1800"/>
              <a:buNone/>
            </a:pPr>
            <a:r>
              <a:rPr lang="en-US"/>
              <a:t>VỐN KÝ QUỸ THÀNH LẬP CÔNG TY: 500 triệu</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73"/>
        <p:cNvGrpSpPr/>
        <p:nvPr/>
      </p:nvGrpSpPr>
      <p:grpSpPr>
        <a:xfrm>
          <a:off x="0" y="0"/>
          <a:ext cx="0" cy="0"/>
          <a:chOff x="0" y="0"/>
          <a:chExt cx="0" cy="0"/>
        </a:xfrm>
      </p:grpSpPr>
      <p:sp>
        <p:nvSpPr>
          <p:cNvPr id="574" name="Google Shape;574;p6"/>
          <p:cNvSpPr txBox="1">
            <a:spLocks noGrp="1"/>
          </p:cNvSpPr>
          <p:nvPr>
            <p:ph type="title"/>
          </p:nvPr>
        </p:nvSpPr>
        <p:spPr>
          <a:xfrm>
            <a:off x="4580248" y="324725"/>
            <a:ext cx="3135000" cy="7857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chemeClr val="dk2"/>
              </a:buClr>
              <a:buSzPts val="4400"/>
              <a:buFont typeface="Arial"/>
              <a:buNone/>
            </a:pPr>
            <a:r>
              <a:rPr lang="en-US" b="1"/>
              <a:t>MỤC TIÊU</a:t>
            </a:r>
            <a:endParaRPr/>
          </a:p>
        </p:txBody>
      </p:sp>
      <p:sp>
        <p:nvSpPr>
          <p:cNvPr id="575" name="Google Shape;575;p6"/>
          <p:cNvSpPr txBox="1"/>
          <p:nvPr/>
        </p:nvSpPr>
        <p:spPr>
          <a:xfrm>
            <a:off x="783771" y="1110343"/>
            <a:ext cx="11047445"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Arial"/>
                <a:ea typeface="Arial"/>
                <a:cs typeface="Arial"/>
                <a:sym typeface="Arial"/>
              </a:rPr>
              <a:t>MỤC TIÊU DÀI HẠN:</a:t>
            </a:r>
            <a:endParaRPr/>
          </a:p>
        </p:txBody>
      </p:sp>
      <p:sp>
        <p:nvSpPr>
          <p:cNvPr id="576" name="Google Shape;576;p6"/>
          <p:cNvSpPr txBox="1"/>
          <p:nvPr/>
        </p:nvSpPr>
        <p:spPr>
          <a:xfrm>
            <a:off x="783746" y="3534255"/>
            <a:ext cx="110475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Arial"/>
                <a:ea typeface="Arial"/>
                <a:cs typeface="Arial"/>
                <a:sym typeface="Arial"/>
              </a:rPr>
              <a:t>MỤC TIÊU NGẮN HẠN:</a:t>
            </a:r>
            <a:endParaRPr/>
          </a:p>
        </p:txBody>
      </p:sp>
      <p:sp>
        <p:nvSpPr>
          <p:cNvPr id="577" name="Google Shape;577;p6"/>
          <p:cNvSpPr txBox="1"/>
          <p:nvPr/>
        </p:nvSpPr>
        <p:spPr>
          <a:xfrm>
            <a:off x="905070" y="1688841"/>
            <a:ext cx="5971592" cy="1200329"/>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chemeClr val="dk2"/>
              </a:buClr>
              <a:buSzPts val="1800"/>
              <a:buFont typeface="Arial"/>
              <a:buChar char="•"/>
            </a:pPr>
            <a:r>
              <a:rPr lang="en-US" sz="1800">
                <a:solidFill>
                  <a:schemeClr val="dk2"/>
                </a:solidFill>
                <a:latin typeface="Arial"/>
                <a:ea typeface="Arial"/>
                <a:cs typeface="Arial"/>
                <a:sym typeface="Arial"/>
              </a:rPr>
              <a:t>Trở thành Công ty cung cấp và gia công phần mềm, dịch vụ công nghệ thông tin hàng đầu tại Việt Nam</a:t>
            </a:r>
            <a:endParaRPr sz="1800">
              <a:solidFill>
                <a:schemeClr val="dk1"/>
              </a:solidFill>
              <a:latin typeface="Arial"/>
              <a:ea typeface="Arial"/>
              <a:cs typeface="Arial"/>
              <a:sym typeface="Arial"/>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Arial"/>
                <a:ea typeface="Arial"/>
                <a:cs typeface="Arial"/>
                <a:sym typeface="Arial"/>
              </a:rPr>
              <a:t>Doanh thu tăng trưởng ít nhất 15% mỗi năm.</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Arial"/>
                <a:ea typeface="Arial"/>
                <a:cs typeface="Arial"/>
                <a:sym typeface="Arial"/>
              </a:rPr>
              <a:t>Chiếm 50-55% thị phần Việt Nam.</a:t>
            </a:r>
            <a:endParaRPr/>
          </a:p>
        </p:txBody>
      </p:sp>
      <p:sp>
        <p:nvSpPr>
          <p:cNvPr id="578" name="Google Shape;578;p6"/>
          <p:cNvSpPr txBox="1"/>
          <p:nvPr/>
        </p:nvSpPr>
        <p:spPr>
          <a:xfrm>
            <a:off x="905045" y="4094092"/>
            <a:ext cx="5971500" cy="1477500"/>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Arial"/>
                <a:ea typeface="Arial"/>
                <a:cs typeface="Arial"/>
                <a:sym typeface="Arial"/>
              </a:rPr>
              <a:t>2022-2023: Marketing sản phẩm dịch vụ thiết kế web 3d. Có 100 khách hàng tiềm năng.</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Arial"/>
                <a:ea typeface="Arial"/>
                <a:cs typeface="Arial"/>
                <a:sym typeface="Arial"/>
              </a:rPr>
              <a:t>2023-2024: Có thêm </a:t>
            </a:r>
            <a:r>
              <a:rPr lang="en-US" sz="1800">
                <a:solidFill>
                  <a:schemeClr val="dk1"/>
                </a:solidFill>
              </a:rPr>
              <a:t>500</a:t>
            </a:r>
            <a:r>
              <a:rPr lang="en-US" sz="1800">
                <a:solidFill>
                  <a:schemeClr val="dk1"/>
                </a:solidFill>
                <a:latin typeface="Arial"/>
                <a:ea typeface="Arial"/>
                <a:cs typeface="Arial"/>
                <a:sym typeface="Arial"/>
              </a:rPr>
              <a:t> khách hàng tiềm năng. Phát triển sản phẩm web 3d. Phát triển công cụ thiết kế web 3d cơ bản.</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82"/>
        <p:cNvGrpSpPr/>
        <p:nvPr/>
      </p:nvGrpSpPr>
      <p:grpSpPr>
        <a:xfrm>
          <a:off x="0" y="0"/>
          <a:ext cx="0" cy="0"/>
          <a:chOff x="0" y="0"/>
          <a:chExt cx="0" cy="0"/>
        </a:xfrm>
      </p:grpSpPr>
      <p:sp>
        <p:nvSpPr>
          <p:cNvPr id="583" name="Google Shape;583;p7"/>
          <p:cNvSpPr txBox="1">
            <a:spLocks noGrp="1"/>
          </p:cNvSpPr>
          <p:nvPr>
            <p:ph type="title"/>
          </p:nvPr>
        </p:nvSpPr>
        <p:spPr>
          <a:xfrm>
            <a:off x="4462599" y="324725"/>
            <a:ext cx="3819300" cy="7857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chemeClr val="dk2"/>
              </a:buClr>
              <a:buSzPts val="4400"/>
              <a:buFont typeface="Arial"/>
              <a:buNone/>
            </a:pPr>
            <a:r>
              <a:rPr lang="vi-VN" b="1"/>
              <a:t>CHIẾN LƯỢC</a:t>
            </a:r>
            <a:endParaRPr lang="vi-VN" dirty="0"/>
          </a:p>
        </p:txBody>
      </p:sp>
      <p:sp>
        <p:nvSpPr>
          <p:cNvPr id="584" name="Google Shape;584;p7"/>
          <p:cNvSpPr txBox="1"/>
          <p:nvPr/>
        </p:nvSpPr>
        <p:spPr>
          <a:xfrm>
            <a:off x="783770" y="1451984"/>
            <a:ext cx="11047445"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vi-VN" sz="3600">
                <a:solidFill>
                  <a:schemeClr val="dk1"/>
                </a:solidFill>
                <a:latin typeface="Arial"/>
                <a:ea typeface="Arial"/>
                <a:cs typeface="Arial"/>
                <a:sym typeface="Arial"/>
              </a:rPr>
              <a:t>HOẠCH ĐỊNH CHIẾN LƯỢC:</a:t>
            </a:r>
            <a:endParaRPr lang="vi-VN"/>
          </a:p>
        </p:txBody>
      </p:sp>
      <p:sp>
        <p:nvSpPr>
          <p:cNvPr id="585" name="Google Shape;585;p7"/>
          <p:cNvSpPr txBox="1"/>
          <p:nvPr/>
        </p:nvSpPr>
        <p:spPr>
          <a:xfrm>
            <a:off x="2533249" y="2831850"/>
            <a:ext cx="8320200" cy="1816200"/>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chemeClr val="dk1"/>
              </a:buClr>
              <a:buSzPts val="2800"/>
              <a:buFont typeface="Arial"/>
              <a:buChar char="•"/>
            </a:pPr>
            <a:r>
              <a:rPr lang="vi-VN" sz="2800" dirty="0">
                <a:solidFill>
                  <a:schemeClr val="dk1"/>
                </a:solidFill>
                <a:latin typeface="Arial"/>
                <a:ea typeface="Arial"/>
                <a:cs typeface="Arial"/>
                <a:sym typeface="Arial"/>
              </a:rPr>
              <a:t>CHIẾN LƯỢC MARKETING</a:t>
            </a:r>
            <a:endParaRPr lang="vi-VN" dirty="0"/>
          </a:p>
          <a:p>
            <a:pPr marL="285750" marR="0" lvl="0" indent="-285750" algn="l" rtl="0">
              <a:spcBef>
                <a:spcPts val="0"/>
              </a:spcBef>
              <a:spcAft>
                <a:spcPts val="0"/>
              </a:spcAft>
              <a:buClr>
                <a:schemeClr val="dk1"/>
              </a:buClr>
              <a:buSzPts val="2800"/>
              <a:buFont typeface="Arial"/>
              <a:buChar char="•"/>
            </a:pPr>
            <a:r>
              <a:rPr lang="vi-VN" sz="2800" dirty="0">
                <a:solidFill>
                  <a:schemeClr val="dk1"/>
                </a:solidFill>
                <a:latin typeface="Arial"/>
                <a:ea typeface="Arial"/>
                <a:cs typeface="Arial"/>
                <a:sym typeface="Arial"/>
              </a:rPr>
              <a:t>CHIẾN LƯỢC KINH DOANH</a:t>
            </a:r>
            <a:endParaRPr lang="vi-VN" dirty="0"/>
          </a:p>
          <a:p>
            <a:pPr marL="285750" marR="0" lvl="0" indent="-285750" algn="l" rtl="0">
              <a:spcBef>
                <a:spcPts val="0"/>
              </a:spcBef>
              <a:spcAft>
                <a:spcPts val="0"/>
              </a:spcAft>
              <a:buClr>
                <a:schemeClr val="dk1"/>
              </a:buClr>
              <a:buSzPts val="2800"/>
              <a:buFont typeface="Arial"/>
              <a:buChar char="•"/>
            </a:pPr>
            <a:r>
              <a:rPr lang="vi-VN" sz="2800" dirty="0">
                <a:solidFill>
                  <a:schemeClr val="dk1"/>
                </a:solidFill>
                <a:latin typeface="Arial"/>
                <a:ea typeface="Arial"/>
                <a:cs typeface="Arial"/>
                <a:sym typeface="Arial"/>
              </a:rPr>
              <a:t>CHIẾN LƯỢC NGHIÊN CỨU VÀ PHÁT TRIỂN</a:t>
            </a:r>
            <a:endParaRPr lang="vi-VN" dirty="0"/>
          </a:p>
          <a:p>
            <a:pPr marL="285750" marR="0" lvl="0" indent="-285750" algn="l" rtl="0">
              <a:spcBef>
                <a:spcPts val="0"/>
              </a:spcBef>
              <a:spcAft>
                <a:spcPts val="0"/>
              </a:spcAft>
              <a:buClr>
                <a:schemeClr val="dk1"/>
              </a:buClr>
              <a:buSzPts val="2800"/>
              <a:buFont typeface="Arial"/>
              <a:buChar char="•"/>
            </a:pPr>
            <a:r>
              <a:rPr lang="vi-VN" sz="2800" dirty="0">
                <a:solidFill>
                  <a:schemeClr val="dk1"/>
                </a:solidFill>
                <a:latin typeface="Arial"/>
                <a:ea typeface="Arial"/>
                <a:cs typeface="Arial"/>
                <a:sym typeface="Arial"/>
              </a:rPr>
              <a:t>CHIẾN LƯỢC NHÂN SỰ</a:t>
            </a:r>
            <a:endParaRPr lang="vi-V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89"/>
        <p:cNvGrpSpPr/>
        <p:nvPr/>
      </p:nvGrpSpPr>
      <p:grpSpPr>
        <a:xfrm>
          <a:off x="0" y="0"/>
          <a:ext cx="0" cy="0"/>
          <a:chOff x="0" y="0"/>
          <a:chExt cx="0" cy="0"/>
        </a:xfrm>
      </p:grpSpPr>
      <p:sp>
        <p:nvSpPr>
          <p:cNvPr id="590" name="Google Shape;590;p8"/>
          <p:cNvSpPr txBox="1"/>
          <p:nvPr/>
        </p:nvSpPr>
        <p:spPr>
          <a:xfrm>
            <a:off x="783769" y="1423992"/>
            <a:ext cx="11047445"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600">
                <a:solidFill>
                  <a:schemeClr val="dk1"/>
                </a:solidFill>
                <a:latin typeface="Arial"/>
                <a:ea typeface="Arial"/>
                <a:cs typeface="Arial"/>
                <a:sym typeface="Arial"/>
              </a:rPr>
              <a:t>CHIẾN LƯỢC MARKETING</a:t>
            </a:r>
            <a:endParaRPr/>
          </a:p>
        </p:txBody>
      </p:sp>
      <p:sp>
        <p:nvSpPr>
          <p:cNvPr id="591" name="Google Shape;591;p8"/>
          <p:cNvSpPr txBox="1"/>
          <p:nvPr/>
        </p:nvSpPr>
        <p:spPr>
          <a:xfrm>
            <a:off x="1652399" y="2658700"/>
            <a:ext cx="8887200" cy="2678100"/>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chemeClr val="dk1"/>
              </a:buClr>
              <a:buSzPts val="2800"/>
              <a:buFont typeface="Arial"/>
              <a:buChar char="•"/>
            </a:pPr>
            <a:r>
              <a:rPr lang="en-US" sz="2800">
                <a:solidFill>
                  <a:schemeClr val="dk1"/>
                </a:solidFill>
                <a:latin typeface="Arial"/>
                <a:ea typeface="Arial"/>
                <a:cs typeface="Arial"/>
                <a:sym typeface="Arial"/>
              </a:rPr>
              <a:t>Xác định nhóm đối tượng khách hàng tiềm năng.</a:t>
            </a:r>
            <a:endParaRPr/>
          </a:p>
          <a:p>
            <a:pPr marL="285750" marR="0" lvl="0" indent="-285750" algn="l" rtl="0">
              <a:spcBef>
                <a:spcPts val="0"/>
              </a:spcBef>
              <a:spcAft>
                <a:spcPts val="0"/>
              </a:spcAft>
              <a:buClr>
                <a:schemeClr val="dk1"/>
              </a:buClr>
              <a:buSzPts val="2800"/>
              <a:buFont typeface="Arial"/>
              <a:buChar char="•"/>
            </a:pPr>
            <a:r>
              <a:rPr lang="en-US" sz="2800">
                <a:solidFill>
                  <a:schemeClr val="dk1"/>
                </a:solidFill>
                <a:latin typeface="Arial"/>
                <a:ea typeface="Arial"/>
                <a:cs typeface="Arial"/>
                <a:sym typeface="Arial"/>
              </a:rPr>
              <a:t>Nghiên cứu các nhu cầu cấp thiết của nhóm đối tượng khách hàng tiềm năng.</a:t>
            </a:r>
            <a:endParaRPr/>
          </a:p>
          <a:p>
            <a:pPr marL="285750" marR="0" lvl="0" indent="-285750" algn="l" rtl="0">
              <a:spcBef>
                <a:spcPts val="0"/>
              </a:spcBef>
              <a:spcAft>
                <a:spcPts val="0"/>
              </a:spcAft>
              <a:buClr>
                <a:schemeClr val="dk1"/>
              </a:buClr>
              <a:buSzPts val="2800"/>
              <a:buFont typeface="Arial"/>
              <a:buChar char="•"/>
            </a:pPr>
            <a:r>
              <a:rPr lang="en-US" sz="2800">
                <a:solidFill>
                  <a:schemeClr val="dk1"/>
                </a:solidFill>
                <a:latin typeface="Arial"/>
                <a:ea typeface="Arial"/>
                <a:cs typeface="Arial"/>
                <a:sym typeface="Arial"/>
              </a:rPr>
              <a:t>Quảng cáo dịch vụ trên các nền tảng xã hội: facebook, tiktok, …</a:t>
            </a:r>
            <a:endParaRPr/>
          </a:p>
          <a:p>
            <a:pPr marL="285750" marR="0" lvl="0" indent="-285750" algn="l" rtl="0">
              <a:spcBef>
                <a:spcPts val="0"/>
              </a:spcBef>
              <a:spcAft>
                <a:spcPts val="0"/>
              </a:spcAft>
              <a:buClr>
                <a:schemeClr val="dk1"/>
              </a:buClr>
              <a:buSzPts val="2800"/>
              <a:buFont typeface="Arial"/>
              <a:buChar char="•"/>
            </a:pPr>
            <a:r>
              <a:rPr lang="en-US" sz="2800">
                <a:solidFill>
                  <a:schemeClr val="dk1"/>
                </a:solidFill>
                <a:latin typeface="Arial"/>
                <a:ea typeface="Arial"/>
                <a:cs typeface="Arial"/>
                <a:sym typeface="Arial"/>
              </a:rPr>
              <a:t>SEO website.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95"/>
        <p:cNvGrpSpPr/>
        <p:nvPr/>
      </p:nvGrpSpPr>
      <p:grpSpPr>
        <a:xfrm>
          <a:off x="0" y="0"/>
          <a:ext cx="0" cy="0"/>
          <a:chOff x="0" y="0"/>
          <a:chExt cx="0" cy="0"/>
        </a:xfrm>
      </p:grpSpPr>
      <p:sp>
        <p:nvSpPr>
          <p:cNvPr id="596" name="Google Shape;596;p9"/>
          <p:cNvSpPr txBox="1"/>
          <p:nvPr/>
        </p:nvSpPr>
        <p:spPr>
          <a:xfrm>
            <a:off x="783769" y="1423992"/>
            <a:ext cx="11047445"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600">
                <a:solidFill>
                  <a:schemeClr val="dk1"/>
                </a:solidFill>
                <a:latin typeface="Arial"/>
                <a:ea typeface="Arial"/>
                <a:cs typeface="Arial"/>
                <a:sym typeface="Arial"/>
              </a:rPr>
              <a:t>CHIẾN LƯỢC KINH DOANH</a:t>
            </a:r>
            <a:endParaRPr/>
          </a:p>
        </p:txBody>
      </p:sp>
      <p:sp>
        <p:nvSpPr>
          <p:cNvPr id="597" name="Google Shape;597;p9"/>
          <p:cNvSpPr txBox="1"/>
          <p:nvPr/>
        </p:nvSpPr>
        <p:spPr>
          <a:xfrm>
            <a:off x="2533258" y="2673220"/>
            <a:ext cx="7548600" cy="523200"/>
          </a:xfrm>
          <a:prstGeom prst="rect">
            <a:avLst/>
          </a:prstGeom>
          <a:noFill/>
          <a:ln>
            <a:noFill/>
          </a:ln>
        </p:spPr>
        <p:txBody>
          <a:bodyPr spcFirstLastPara="1" wrap="square" lIns="91425" tIns="45700" rIns="91425" bIns="45700" anchor="t" anchorCtr="0">
            <a:spAutoFit/>
          </a:bodyPr>
          <a:lstStyle/>
          <a:p>
            <a:pPr marL="177800" marR="0" lvl="0" indent="0" algn="l" rtl="0">
              <a:spcBef>
                <a:spcPts val="0"/>
              </a:spcBef>
              <a:spcAft>
                <a:spcPts val="0"/>
              </a:spcAft>
              <a:buClr>
                <a:schemeClr val="dk1"/>
              </a:buClr>
              <a:buSzPts val="2800"/>
              <a:buFont typeface="Arial"/>
              <a:buNone/>
            </a:pPr>
            <a:endParaRPr sz="2800">
              <a:solidFill>
                <a:schemeClr val="dk1"/>
              </a:solidFill>
            </a:endParaRPr>
          </a:p>
        </p:txBody>
      </p:sp>
      <p:pic>
        <p:nvPicPr>
          <p:cNvPr id="598" name="Google Shape;598;p9"/>
          <p:cNvPicPr preferRelativeResize="0"/>
          <p:nvPr/>
        </p:nvPicPr>
        <p:blipFill>
          <a:blip r:embed="rId3">
            <a:alphaModFix/>
          </a:blip>
          <a:stretch>
            <a:fillRect/>
          </a:stretch>
        </p:blipFill>
        <p:spPr>
          <a:xfrm>
            <a:off x="2081200" y="2304045"/>
            <a:ext cx="6434674" cy="3356780"/>
          </a:xfrm>
          <a:prstGeom prst="rect">
            <a:avLst/>
          </a:prstGeom>
          <a:noFill/>
          <a:ln>
            <a:noFill/>
          </a:ln>
        </p:spPr>
      </p:pic>
    </p:spTree>
  </p:cSld>
  <p:clrMapOvr>
    <a:masterClrMapping/>
  </p:clrMapOvr>
</p:sld>
</file>

<file path=ppt/theme/theme1.xml><?xml version="1.0" encoding="utf-8"?>
<a:theme xmlns:a="http://schemas.openxmlformats.org/drawingml/2006/main" name="CosineVTI">
  <a:themeElements>
    <a:clrScheme name="Custom 133">
      <a:dk1>
        <a:srgbClr val="000000"/>
      </a:dk1>
      <a:lt1>
        <a:srgbClr val="FFFFFF"/>
      </a:lt1>
      <a:dk2>
        <a:srgbClr val="2A2735"/>
      </a:dk2>
      <a:lt2>
        <a:srgbClr val="EEEEEE"/>
      </a:lt2>
      <a:accent1>
        <a:srgbClr val="1EBE9B"/>
      </a:accent1>
      <a:accent2>
        <a:srgbClr val="8F99BB"/>
      </a:accent2>
      <a:accent3>
        <a:srgbClr val="FD8686"/>
      </a:accent3>
      <a:accent4>
        <a:srgbClr val="A3A3C1"/>
      </a:accent4>
      <a:accent5>
        <a:srgbClr val="7162FE"/>
      </a:accent5>
      <a:accent6>
        <a:srgbClr val="E76445"/>
      </a:accent6>
      <a:hlink>
        <a:srgbClr val="EF08F7"/>
      </a:hlink>
      <a:folHlink>
        <a:srgbClr val="8477F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0</TotalTime>
  <Words>4275</Words>
  <Application>Microsoft Office PowerPoint</Application>
  <PresentationFormat>Widescreen</PresentationFormat>
  <Paragraphs>285</Paragraphs>
  <Slides>47</Slides>
  <Notes>47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47</vt:i4>
      </vt:variant>
    </vt:vector>
  </HeadingPairs>
  <TitlesOfParts>
    <vt:vector size="52" baseType="lpstr">
      <vt:lpstr>Arial</vt:lpstr>
      <vt:lpstr>Noto Sans Symbols</vt:lpstr>
      <vt:lpstr>Roboto</vt:lpstr>
      <vt:lpstr>Times New Roman</vt:lpstr>
      <vt:lpstr>CosineVTI</vt:lpstr>
      <vt:lpstr>Công ty TNHH MTV BlendThree</vt:lpstr>
      <vt:lpstr>GIỚI THIỆU</vt:lpstr>
      <vt:lpstr>PowerPoint Presentation</vt:lpstr>
      <vt:lpstr>PowerPoint Presentation</vt:lpstr>
      <vt:lpstr>NGUỒN VỐN</vt:lpstr>
      <vt:lpstr>MỤC TIÊU</vt:lpstr>
      <vt:lpstr>CHIẾN LƯỢC</vt:lpstr>
      <vt:lpstr>PowerPoint Presentation</vt:lpstr>
      <vt:lpstr>PowerPoint Presentation</vt:lpstr>
      <vt:lpstr>CHIẾN LƯỢC NGHIÊN CỨU VÀ PHÁT TRIỂN</vt:lpstr>
      <vt:lpstr>CHIẾN LƯỢC NHÂN SỰ</vt:lpstr>
      <vt:lpstr>TỔ CHỨC</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PHÒNG TÀI CHÍNH KẾ TOÁN</vt:lpstr>
      <vt:lpstr>PHÒNG KIỂM THỬ, TRIỂN KHAI</vt:lpstr>
      <vt:lpstr>TRUNG TÂM THIẾT BỊ CNTT</vt:lpstr>
      <vt:lpstr>TRUNG TÂM PHÁT TRIỂN PHẦN MỀM</vt:lpstr>
      <vt:lpstr>KIỂM TRA</vt:lpstr>
      <vt:lpstr>MỤC ĐÍCH KIỂM TRA</vt:lpstr>
      <vt:lpstr>CÁC HÌNH THỨC KIỂM TRA</vt:lpstr>
      <vt:lpstr>NỘI DUNG KIỂM TRA</vt:lpstr>
      <vt:lpstr>CHIẾN LƯỢC TĂNG TRƯỞNG TẬP TRUNG</vt:lpstr>
      <vt:lpstr>MÔI TRƯỜNG LÀM VIỆC</vt:lpstr>
      <vt:lpstr>MÔI TRƯỜNG NỘI BỘ </vt:lpstr>
      <vt:lpstr>MÔI TRƯỜNG NỘI BỘ</vt:lpstr>
      <vt:lpstr>Có 3 loại chiến lược:</vt:lpstr>
      <vt:lpstr>Chiến lược thâm nhập thị trường</vt:lpstr>
      <vt:lpstr>Chiến lược thâm nhập thị trường</vt:lpstr>
      <vt:lpstr>Chiến lược phát triển thị trường</vt:lpstr>
      <vt:lpstr>Chiến lược phát triển thị trường</vt:lpstr>
      <vt:lpstr>Chiến lược phát triển sản phẩm</vt:lpstr>
      <vt:lpstr>Chiến lược phát triển sản phẩm</vt:lpstr>
      <vt:lpstr>Nguồn nhân lực tương ứng</vt:lpstr>
      <vt:lpstr>Mức lương trung bình của các nhân viên trong 6 tháng và 1 năm.</vt:lpstr>
      <vt:lpstr>Xây dựng quá trình ứng dụng CNTT</vt:lpstr>
      <vt:lpstr>Xây dựng quá trình ứng dụng CNTT</vt:lpstr>
      <vt:lpstr>Xây dựng quá trình ứng dụng CNTT</vt:lpstr>
      <vt:lpstr>Xây dựng quá trình ứng dụng CNTT</vt:lpstr>
      <vt:lpstr>Xây dựng quá trình ứng dụng CNTT</vt:lpstr>
      <vt:lpstr>Xây dựng quá trình ứng dụng CNTT</vt:lpstr>
      <vt:lpstr>Xây dựng quá trình ứng dụng CNTT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Công ty TNHH MTV BlendThree</dc:title>
  <dc:creator>Tuyền Nguyễn Minh</dc:creator>
  <cp:lastModifiedBy>Tuyền Nguyễn Minh</cp:lastModifiedBy>
  <cp:revision>1</cp:revision>
  <dcterms:created xsi:type="dcterms:W3CDTF">2022-08-30T07:58:37Z</dcterms:created>
  <dcterms:modified xsi:type="dcterms:W3CDTF">2022-11-29T08:02:30Z</dcterms:modified>
</cp:coreProperties>
</file>