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3825" r:id="rId3"/>
    <p:sldId id="3826" r:id="rId4"/>
    <p:sldId id="3791" r:id="rId5"/>
    <p:sldId id="3792" r:id="rId6"/>
    <p:sldId id="3830" r:id="rId7"/>
    <p:sldId id="3831" r:id="rId8"/>
    <p:sldId id="3794" r:id="rId10"/>
    <p:sldId id="3832" r:id="rId11"/>
    <p:sldId id="3833" r:id="rId12"/>
    <p:sldId id="3836" r:id="rId13"/>
    <p:sldId id="3837" r:id="rId14"/>
    <p:sldId id="383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D7C7"/>
    <a:srgbClr val="2CD8A3"/>
    <a:srgbClr val="1D9B74"/>
    <a:srgbClr val="21A77E"/>
    <a:srgbClr val="136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015" autoAdjust="0"/>
  </p:normalViewPr>
  <p:slideViewPr>
    <p:cSldViewPr snapToGrid="0">
      <p:cViewPr>
        <p:scale>
          <a:sx n="90" d="100"/>
          <a:sy n="90" d="100"/>
        </p:scale>
        <p:origin x="1308" y="46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1/ </a:t>
            </a:r>
            <a:r>
              <a:rPr lang="en-US" sz="4000" dirty="0" err="1"/>
              <a:t>Quản</a:t>
            </a:r>
            <a:r>
              <a:rPr lang="en-US" sz="4000" dirty="0"/>
              <a:t> </a:t>
            </a:r>
            <a:r>
              <a:rPr lang="en-US" sz="4000" dirty="0" err="1"/>
              <a:t>lý</a:t>
            </a:r>
            <a:r>
              <a:rPr lang="en-US" sz="4000" dirty="0"/>
              <a:t> </a:t>
            </a:r>
            <a:r>
              <a:rPr lang="en-US" sz="4000" dirty="0" err="1"/>
              <a:t>nhân</a:t>
            </a:r>
            <a:r>
              <a:rPr lang="en-US" sz="4000" dirty="0"/>
              <a:t> </a:t>
            </a:r>
            <a:r>
              <a:rPr lang="en-US" sz="4000" dirty="0" err="1"/>
              <a:t>sự</a:t>
            </a:r>
            <a:r>
              <a:rPr lang="en-US" sz="4000" dirty="0"/>
              <a:t> </a:t>
            </a:r>
            <a:r>
              <a:rPr lang="en-US" sz="4000" dirty="0" err="1"/>
              <a:t>dễ</a:t>
            </a:r>
            <a:r>
              <a:rPr lang="en-US" sz="4000" dirty="0"/>
              <a:t> </a:t>
            </a:r>
            <a:r>
              <a:rPr lang="en-US" sz="4000" dirty="0" err="1"/>
              <a:t>dàng</a:t>
            </a:r>
            <a:r>
              <a:rPr lang="en-US" sz="4000" dirty="0"/>
              <a:t>, </a:t>
            </a:r>
            <a:r>
              <a:rPr lang="en-US" sz="4000" dirty="0" err="1"/>
              <a:t>linh</a:t>
            </a:r>
            <a:r>
              <a:rPr lang="en-US" sz="4000" dirty="0"/>
              <a:t> </a:t>
            </a:r>
            <a:r>
              <a:rPr lang="en-US" sz="4000" dirty="0" err="1"/>
              <a:t>hoạt</a:t>
            </a:r>
            <a:r>
              <a:rPr lang="en-US" sz="4000" dirty="0"/>
              <a:t>.</a:t>
            </a:r>
            <a:endParaRPr lang="en-US" sz="4000" dirty="0"/>
          </a:p>
          <a:p>
            <a:r>
              <a:rPr lang="en-US" sz="4000" dirty="0"/>
              <a:t>2/ </a:t>
            </a:r>
            <a:r>
              <a:rPr lang="en-US" sz="4000" dirty="0" err="1"/>
              <a:t>Quản</a:t>
            </a:r>
            <a:r>
              <a:rPr lang="en-US" sz="4000" dirty="0"/>
              <a:t> </a:t>
            </a:r>
            <a:r>
              <a:rPr lang="en-US" sz="4000" dirty="0" err="1"/>
              <a:t>lý</a:t>
            </a:r>
            <a:r>
              <a:rPr lang="en-US" sz="4000" dirty="0"/>
              <a:t> </a:t>
            </a:r>
            <a:r>
              <a:rPr lang="en-US" sz="4000" dirty="0" err="1"/>
              <a:t>đơn</a:t>
            </a:r>
            <a:r>
              <a:rPr lang="en-US" sz="4000" dirty="0"/>
              <a:t> </a:t>
            </a:r>
            <a:r>
              <a:rPr lang="en-US" sz="4000" dirty="0" err="1"/>
              <a:t>hàng</a:t>
            </a:r>
            <a:r>
              <a:rPr lang="en-US" sz="4000" dirty="0"/>
              <a:t> 1 </a:t>
            </a:r>
            <a:r>
              <a:rPr lang="en-US" sz="4000" dirty="0" err="1"/>
              <a:t>cách</a:t>
            </a:r>
            <a:r>
              <a:rPr lang="en-US" sz="4000" dirty="0"/>
              <a:t> </a:t>
            </a:r>
            <a:r>
              <a:rPr lang="en-US" sz="4000" dirty="0" err="1"/>
              <a:t>chính</a:t>
            </a:r>
            <a:r>
              <a:rPr lang="en-US" sz="4000" dirty="0"/>
              <a:t> </a:t>
            </a:r>
            <a:r>
              <a:rPr lang="en-US" sz="4000" dirty="0" err="1"/>
              <a:t>xác</a:t>
            </a:r>
            <a:r>
              <a:rPr lang="en-US" sz="4000" dirty="0"/>
              <a:t>, </a:t>
            </a:r>
            <a:r>
              <a:rPr lang="en-US" sz="4000" dirty="0" err="1"/>
              <a:t>cụ</a:t>
            </a:r>
            <a:r>
              <a:rPr lang="en-US" sz="4000" dirty="0"/>
              <a:t> </a:t>
            </a:r>
            <a:r>
              <a:rPr lang="en-US" sz="4000" dirty="0" err="1"/>
              <a:t>thể</a:t>
            </a:r>
            <a:r>
              <a:rPr lang="en-US" sz="4000" dirty="0"/>
              <a:t>.</a:t>
            </a:r>
            <a:endParaRPr lang="en-US" sz="4000" dirty="0"/>
          </a:p>
          <a:p>
            <a:r>
              <a:rPr lang="en-US" sz="4000" dirty="0"/>
              <a:t>3/ </a:t>
            </a:r>
            <a:r>
              <a:rPr lang="en-US" sz="4000" dirty="0" err="1"/>
              <a:t>Thông</a:t>
            </a:r>
            <a:r>
              <a:rPr lang="en-US" sz="4000" dirty="0"/>
              <a:t> tin </a:t>
            </a:r>
            <a:r>
              <a:rPr lang="en-US" sz="4000" dirty="0" err="1"/>
              <a:t>khách</a:t>
            </a:r>
            <a:r>
              <a:rPr lang="en-US" sz="4000" dirty="0"/>
              <a:t> </a:t>
            </a:r>
            <a:r>
              <a:rPr lang="en-US" sz="4000" dirty="0" err="1"/>
              <a:t>hàng</a:t>
            </a:r>
            <a:r>
              <a:rPr lang="en-US" sz="4000" dirty="0"/>
              <a:t> </a:t>
            </a:r>
            <a:r>
              <a:rPr lang="en-US" sz="4000" dirty="0" err="1"/>
              <a:t>tiềm</a:t>
            </a:r>
            <a:r>
              <a:rPr lang="en-US" sz="4000" dirty="0"/>
              <a:t> </a:t>
            </a:r>
            <a:r>
              <a:rPr lang="en-US" sz="4000" dirty="0" err="1"/>
              <a:t>năng</a:t>
            </a:r>
            <a:r>
              <a:rPr lang="en-US" sz="4000" dirty="0"/>
              <a:t> </a:t>
            </a:r>
            <a:r>
              <a:rPr lang="en-US" sz="4000" dirty="0" err="1"/>
              <a:t>được</a:t>
            </a:r>
            <a:r>
              <a:rPr lang="en-US" sz="4000" dirty="0"/>
              <a:t> </a:t>
            </a:r>
            <a:r>
              <a:rPr lang="en-US" sz="4000" dirty="0" err="1"/>
              <a:t>bảo</a:t>
            </a:r>
            <a:r>
              <a:rPr lang="en-US" sz="4000" dirty="0"/>
              <a:t> </a:t>
            </a:r>
            <a:r>
              <a:rPr lang="en-US" sz="4000" dirty="0" err="1"/>
              <a:t>mật</a:t>
            </a:r>
            <a:r>
              <a:rPr lang="en-US" sz="4000" dirty="0"/>
              <a:t>.</a:t>
            </a:r>
            <a:endParaRPr lang="en-US" sz="4000" dirty="0"/>
          </a:p>
          <a:p>
            <a:r>
              <a:rPr lang="en-US" sz="4000" dirty="0"/>
              <a:t>4/ </a:t>
            </a:r>
            <a:r>
              <a:rPr lang="en-US" sz="4000" dirty="0" err="1"/>
              <a:t>Kết</a:t>
            </a:r>
            <a:r>
              <a:rPr lang="en-US" sz="4000" dirty="0"/>
              <a:t> </a:t>
            </a:r>
            <a:r>
              <a:rPr lang="en-US" sz="4000" dirty="0" err="1"/>
              <a:t>nối</a:t>
            </a:r>
            <a:r>
              <a:rPr lang="en-US" sz="4000" dirty="0"/>
              <a:t> </a:t>
            </a:r>
            <a:r>
              <a:rPr lang="en-US" sz="4000" dirty="0" err="1"/>
              <a:t>được</a:t>
            </a:r>
            <a:r>
              <a:rPr lang="en-US" sz="4000" dirty="0"/>
              <a:t> </a:t>
            </a:r>
            <a:r>
              <a:rPr lang="en-US" sz="4000" dirty="0" err="1"/>
              <a:t>nhiều</a:t>
            </a:r>
            <a:r>
              <a:rPr lang="en-US" sz="4000" dirty="0"/>
              <a:t> </a:t>
            </a:r>
            <a:r>
              <a:rPr lang="en-US" sz="4000" dirty="0" err="1"/>
              <a:t>thiết</a:t>
            </a:r>
            <a:r>
              <a:rPr lang="en-US" sz="4000" dirty="0"/>
              <a:t> </a:t>
            </a:r>
            <a:r>
              <a:rPr lang="en-US" sz="4000" dirty="0" err="1"/>
              <a:t>bị</a:t>
            </a:r>
            <a:r>
              <a:rPr lang="en-US" sz="4000" dirty="0"/>
              <a:t> </a:t>
            </a:r>
            <a:r>
              <a:rPr lang="en-US" sz="4000" dirty="0" err="1"/>
              <a:t>cùng</a:t>
            </a:r>
            <a:r>
              <a:rPr lang="en-US" sz="4000" dirty="0"/>
              <a:t> </a:t>
            </a:r>
            <a:r>
              <a:rPr lang="en-US" sz="4000" dirty="0" err="1"/>
              <a:t>lúc</a:t>
            </a:r>
            <a:r>
              <a:rPr lang="en-US" sz="4000" dirty="0"/>
              <a:t>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/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/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/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/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/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/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/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/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/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/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/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/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/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/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/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Shapes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Presenter Name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SỐ LIỆU CHÍNH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20085" y="1690688"/>
            <a:ext cx="7339123" cy="181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mềm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Số lượng trang web bán được: Trên 20 </a:t>
            </a: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vi-V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Số lượng dàn máy tính: </a:t>
            </a: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endParaRPr lang="vi-V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Số lượng bàn: 10 </a:t>
            </a: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endParaRPr lang="vi-V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Graphical user interface, application&#10;&#10;Description automatically generated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 l="16619" r="16619"/>
          <a:stretch>
            <a:fillRect/>
          </a:stretch>
        </p:blipFill>
        <p:spPr>
          <a:xfrm>
            <a:off x="8751086" y="3191202"/>
            <a:ext cx="2207046" cy="2204178"/>
          </a:xfrm>
        </p:spPr>
      </p:pic>
      <p:pic>
        <p:nvPicPr>
          <p:cNvPr id="14" name="Picture Placeholder 13" descr="A group of people standing together&#10;&#10;Description automatically generated with medium confidence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8833" r="18833"/>
          <a:stretch>
            <a:fillRect/>
          </a:stretch>
        </p:blipFill>
        <p:spPr>
          <a:xfrm>
            <a:off x="7062196" y="732348"/>
            <a:ext cx="3096807" cy="309680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LỢI THẾ CẠNH TRANH ĐỘC QUYỀN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6246" y="2063015"/>
            <a:ext cx="6097772" cy="3969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Được cấp giấy chứng nhận ISO 9001và đạt chứng chỉ </a:t>
            </a: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CMM.</a:t>
            </a:r>
            <a:endParaRPr lang="vi-V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952" y="1032422"/>
            <a:ext cx="4117777" cy="406908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0" y="941668"/>
            <a:ext cx="6633882" cy="5414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lõi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VẤN ĐỀ CẦN GIẢI QUYẾT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Ico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683" y="1992311"/>
            <a:ext cx="4117669" cy="4117669"/>
          </a:xfrm>
          <a:prstGeom prst="rect">
            <a:avLst/>
          </a:prstGeom>
        </p:spPr>
      </p:pic>
      <p:sp>
        <p:nvSpPr>
          <p:cNvPr id="15" name="Rectangle: Rounded Corners 14"/>
          <p:cNvSpPr/>
          <p:nvPr/>
        </p:nvSpPr>
        <p:spPr>
          <a:xfrm>
            <a:off x="5038726" y="1690688"/>
            <a:ext cx="6749862" cy="10001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nhân sự dễ dàng linh hoạt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5038726" y="3871910"/>
            <a:ext cx="6749862" cy="109061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khách hàng tiềm năng được bảo mật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5038726" y="5053008"/>
            <a:ext cx="6749862" cy="100012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nốt được nhiều thiết bị cùng lúc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5038726" y="2781299"/>
            <a:ext cx="6749862" cy="1000125"/>
          </a:xfrm>
          <a:prstGeom prst="roundRect">
            <a:avLst/>
          </a:prstGeom>
          <a:solidFill>
            <a:srgbClr val="2DD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các đơn hàng một cách chính xác cụ thể 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orcelain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6750" r="92417">
                        <a14:foregroundMark x1="37000" y1="38182" x2="29333" y2="42597"/>
                        <a14:foregroundMark x1="29333" y1="42597" x2="22917" y2="51299"/>
                        <a14:foregroundMark x1="22917" y1="51299" x2="21833" y2="54545"/>
                        <a14:foregroundMark x1="19250" y1="57273" x2="11833" y2="57662"/>
                        <a14:foregroundMark x1="11833" y1="57662" x2="5750" y2="65714"/>
                        <a14:foregroundMark x1="5750" y1="65714" x2="6750" y2="76753"/>
                        <a14:foregroundMark x1="6750" y1="76753" x2="13750" y2="82208"/>
                        <a14:foregroundMark x1="13750" y1="82208" x2="22167" y2="79481"/>
                        <a14:foregroundMark x1="22167" y1="79481" x2="25667" y2="70649"/>
                        <a14:foregroundMark x1="25667" y1="70649" x2="21000" y2="58571"/>
                        <a14:foregroundMark x1="21000" y1="58571" x2="19583" y2="69091"/>
                        <a14:foregroundMark x1="19583" y1="69091" x2="20333" y2="71688"/>
                        <a14:foregroundMark x1="14167" y1="65455" x2="14333" y2="68571"/>
                        <a14:foregroundMark x1="45000" y1="44156" x2="42333" y2="51039"/>
                        <a14:foregroundMark x1="41583" y1="55844" x2="34750" y2="55844"/>
                        <a14:foregroundMark x1="34750" y1="55844" x2="29167" y2="63766"/>
                        <a14:foregroundMark x1="29167" y1="63766" x2="32167" y2="76883"/>
                        <a14:foregroundMark x1="32167" y1="76883" x2="39583" y2="80909"/>
                        <a14:foregroundMark x1="39583" y1="80909" x2="47500" y2="77403"/>
                        <a14:foregroundMark x1="47500" y1="77403" x2="49417" y2="64156"/>
                        <a14:foregroundMark x1="49417" y1="64156" x2="43833" y2="57403"/>
                        <a14:foregroundMark x1="43833" y1="57403" x2="39750" y2="55844"/>
                        <a14:foregroundMark x1="58500" y1="44286" x2="64417" y2="54805"/>
                        <a14:foregroundMark x1="64417" y1="54805" x2="57417" y2="58442"/>
                        <a14:foregroundMark x1="57417" y1="58442" x2="52333" y2="70909"/>
                        <a14:foregroundMark x1="52333" y1="70909" x2="57583" y2="81169"/>
                        <a14:foregroundMark x1="57583" y1="81169" x2="67833" y2="82468"/>
                        <a14:foregroundMark x1="67833" y1="82468" x2="72750" y2="71948"/>
                        <a14:foregroundMark x1="72750" y1="71948" x2="70750" y2="61169"/>
                        <a14:foregroundMark x1="70750" y1="61169" x2="64417" y2="55455"/>
                        <a14:foregroundMark x1="90917" y1="59481" x2="95583" y2="68052"/>
                        <a14:foregroundMark x1="95583" y1="68052" x2="92417" y2="78831"/>
                        <a14:foregroundMark x1="92417" y1="78831" x2="90583" y2="8026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97591" y="1694795"/>
            <a:ext cx="7264761" cy="466155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PHÂN KHÚC KHÁCH HÀNG.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750" y="1690688"/>
            <a:ext cx="6987271" cy="3446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graphical user interface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9850" b="89482" l="1877" r="98373">
                        <a14:foregroundMark x1="4310" y1="42238" x2="3745" y2="43216"/>
                        <a14:foregroundMark x1="7688" y1="36394" x2="7109" y2="37396"/>
                        <a14:foregroundMark x1="8461" y1="35058" x2="7688" y2="36394"/>
                        <a14:foregroundMark x1="8750" y1="34558" x2="8461" y2="35058"/>
                        <a14:foregroundMark x1="8943" y1="34224" x2="8750" y2="34558"/>
                        <a14:foregroundMark x1="9136" y1="33890" x2="8943" y2="34224"/>
                        <a14:foregroundMark x1="2952" y1="65275" x2="3004" y2="65776"/>
                        <a14:foregroundMark x1="2898" y1="64754" x2="2952" y2="65275"/>
                        <a14:foregroundMark x1="2029" y1="56418" x2="2413" y2="60100"/>
                        <a14:foregroundMark x1="1526" y1="51586" x2="1570" y2="52003"/>
                        <a14:foregroundMark x1="90613" y1="20868" x2="98186" y2="31966"/>
                        <a14:foregroundMark x1="94877" y1="45782" x2="94583" y2="46539"/>
                        <a14:foregroundMark x1="96385" y1="41903" x2="96245" y2="42262"/>
                        <a14:foregroundMark x1="96568" y1="41431" x2="96385" y2="41903"/>
                        <a14:foregroundMark x1="99369" y1="34225" x2="98641" y2="36099"/>
                        <a14:foregroundMark x1="97726" y1="41122" x2="97674" y2="42017"/>
                        <a14:foregroundMark x1="98076" y1="35132" x2="97951" y2="37267"/>
                        <a14:foregroundMark x1="98373" y1="30050" x2="98270" y2="31807"/>
                        <a14:foregroundMark x1="2003" y1="48247" x2="1877" y2="51085"/>
                        <a14:foregroundMark x1="50188" y1="42404" x2="49812" y2="46578"/>
                        <a14:foregroundMark x1="48310" y1="42905" x2="48310" y2="42905"/>
                        <a14:foregroundMark x1="47559" y1="45576" x2="47935" y2="45910"/>
                        <a14:foregroundMark x1="48811" y1="47412" x2="49812" y2="47746"/>
                        <a14:foregroundMark x1="50063" y1="47579" x2="50063" y2="47579"/>
                        <a14:foregroundMark x1="51940" y1="42738" x2="51815" y2="42237"/>
                        <a14:foregroundMark x1="52691" y1="43239" x2="53191" y2="43072"/>
                        <a14:foregroundMark x1="54068" y1="43072" x2="54193" y2="43907"/>
                        <a14:foregroundMark x1="54443" y1="45075" x2="54443" y2="46077"/>
                        <a14:foregroundMark x1="54318" y1="45075" x2="54318" y2="45075"/>
                        <a14:foregroundMark x1="56696" y1="44574" x2="56696" y2="44574"/>
                        <a14:foregroundMark x1="56946" y1="45409" x2="57322" y2="45409"/>
                        <a14:foregroundMark x1="57697" y1="45576" x2="57697" y2="45576"/>
                        <a14:foregroundMark x1="58323" y1="44073" x2="58323" y2="44073"/>
                        <a14:foregroundMark x1="57572" y1="43072" x2="57572" y2="43072"/>
                        <a14:foregroundMark x1="57572" y1="42404" x2="57572" y2="42404"/>
                        <a14:foregroundMark x1="55945" y1="42404" x2="55945" y2="42404"/>
                        <a14:foregroundMark x1="55820" y1="43907" x2="55945" y2="44574"/>
                        <a14:foregroundMark x1="56195" y1="45576" x2="56195" y2="45576"/>
                        <a14:foregroundMark x1="55945" y1="46578" x2="55945" y2="46578"/>
                        <a14:foregroundMark x1="57572" y1="45576" x2="57572" y2="45576"/>
                        <a14:foregroundMark x1="57947" y1="46578" x2="57947" y2="46578"/>
                        <a14:foregroundMark x1="55695" y1="46077" x2="55695" y2="46077"/>
                        <a14:foregroundMark x1="56696" y1="47078" x2="56696" y2="47078"/>
                        <a14:foregroundMark x1="57697" y1="46244" x2="57697" y2="46244"/>
                        <a14:foregroundMark x1="58073" y1="47078" x2="58073" y2="47078"/>
                        <a14:foregroundMark x1="57196" y1="46244" x2="57196" y2="46244"/>
                        <a14:foregroundMark x1="57697" y1="46745" x2="57697" y2="46745"/>
                        <a14:foregroundMark x1="57572" y1="45576" x2="57572" y2="45576"/>
                        <a14:foregroundMark x1="57196" y1="46578" x2="57196" y2="46578"/>
                        <a14:foregroundMark x1="57196" y1="45576" x2="57196" y2="45576"/>
                        <a14:foregroundMark x1="59950" y1="42905" x2="59950" y2="42905"/>
                        <a14:foregroundMark x1="60075" y1="43406" x2="60576" y2="46578"/>
                        <a14:foregroundMark x1="60200" y1="44407" x2="60200" y2="46077"/>
                        <a14:foregroundMark x1="59950" y1="44073" x2="59950" y2="45576"/>
                        <a14:foregroundMark x1="60826" y1="47245" x2="61702" y2="47245"/>
                        <a14:foregroundMark x1="59825" y1="43573" x2="59950" y2="44908"/>
                        <a14:foregroundMark x1="61327" y1="47412" x2="61327" y2="47412"/>
                        <a14:foregroundMark x1="61327" y1="46578" x2="61327" y2="46578"/>
                        <a14:foregroundMark x1="61327" y1="46578" x2="61327" y2="46578"/>
                        <a14:foregroundMark x1="60451" y1="46411" x2="60451" y2="46411"/>
                        <a14:foregroundMark x1="60451" y1="47078" x2="61076" y2="47078"/>
                        <a14:foregroundMark x1="61076" y1="46912" x2="61076" y2="46912"/>
                        <a14:foregroundMark x1="60576" y1="43907" x2="60075" y2="44073"/>
                        <a14:foregroundMark x1="59449" y1="44240" x2="59700" y2="44073"/>
                        <a14:foregroundMark x1="59700" y1="43573" x2="59700" y2="43573"/>
                        <a14:foregroundMark x1="59700" y1="43573" x2="59700" y2="43907"/>
                        <a14:foregroundMark x1="59700" y1="43907" x2="59700" y2="43907"/>
                        <a14:foregroundMark x1="59324" y1="43406" x2="59074" y2="43740"/>
                        <a14:foregroundMark x1="58073" y1="43740" x2="58573" y2="44407"/>
                        <a14:foregroundMark x1="57196" y1="45409" x2="57196" y2="45409"/>
                        <a14:foregroundMark x1="57196" y1="45743" x2="57196" y2="46244"/>
                        <a14:foregroundMark x1="57196" y1="46578" x2="57196" y2="46578"/>
                        <a14:foregroundMark x1="57947" y1="46077" x2="58323" y2="46912"/>
                        <a14:foregroundMark x1="57572" y1="45576" x2="57947" y2="46578"/>
                        <a14:foregroundMark x1="44431" y1="50584" x2="47184" y2="50584"/>
                        <a14:foregroundMark x1="49061" y1="50751" x2="47559" y2="54758"/>
                        <a14:foregroundMark x1="49437" y1="50584" x2="51189" y2="55259"/>
                        <a14:foregroundMark x1="49061" y1="51252" x2="49186" y2="50751"/>
                        <a14:foregroundMark x1="52566" y1="50417" x2="54693" y2="55092"/>
                        <a14:foregroundMark x1="52441" y1="50751" x2="53317" y2="50417"/>
                        <a14:foregroundMark x1="55319" y1="50584" x2="58323" y2="50918"/>
                        <a14:foregroundMark x1="58323" y1="50584" x2="58448" y2="53923"/>
                        <a14:foregroundMark x1="58824" y1="50250" x2="58824" y2="52254"/>
                        <a14:foregroundMark x1="59700" y1="50417" x2="61827" y2="54758"/>
                        <a14:foregroundMark x1="60200" y1="51085" x2="61702" y2="50918"/>
                        <a14:foregroundMark x1="60826" y1="52254" x2="61452" y2="52254"/>
                        <a14:foregroundMark x1="64831" y1="50751" x2="62954" y2="54758"/>
                        <a14:backgroundMark x1="1126" y1="44574" x2="3755" y2="46244"/>
                        <a14:backgroundMark x1="1252" y1="53088" x2="2879" y2="54090"/>
                        <a14:backgroundMark x1="2503" y1="62604" x2="4881" y2="62104"/>
                        <a14:backgroundMark x1="7009" y1="68280" x2="8010" y2="66611"/>
                        <a14:backgroundMark x1="3880" y1="67112" x2="9262" y2="72287"/>
                        <a14:backgroundMark x1="3004" y1="65609" x2="5507" y2="67446"/>
                        <a14:backgroundMark x1="9262" y1="72287" x2="10889" y2="73456"/>
                        <a14:backgroundMark x1="3004" y1="64441" x2="3004" y2="63439"/>
                        <a14:backgroundMark x1="3254" y1="61770" x2="2128" y2="60935"/>
                        <a14:backgroundMark x1="2378" y1="66277" x2="2753" y2="62104"/>
                        <a14:backgroundMark x1="2753" y1="66611" x2="2753" y2="61603"/>
                        <a14:backgroundMark x1="1126" y1="53255" x2="2378" y2="53255"/>
                        <a14:backgroundMark x1="1627" y1="55426" x2="2503" y2="55426"/>
                        <a14:backgroundMark x1="1252" y1="53255" x2="2128" y2="53255"/>
                        <a14:backgroundMark x1="1627" y1="52755" x2="2128" y2="52755"/>
                        <a14:backgroundMark x1="1502" y1="52087" x2="2503" y2="53088"/>
                        <a14:backgroundMark x1="6383" y1="37396" x2="5507" y2="39232"/>
                        <a14:backgroundMark x1="5632" y1="40067" x2="7009" y2="41068"/>
                        <a14:backgroundMark x1="7134" y1="38898" x2="6884" y2="37896"/>
                        <a14:backgroundMark x1="8886" y1="34558" x2="8886" y2="34558"/>
                        <a14:backgroundMark x1="8511" y1="34391" x2="8511" y2="34391"/>
                        <a14:backgroundMark x1="8886" y1="34057" x2="8886" y2="34057"/>
                        <a14:backgroundMark x1="9011" y1="34057" x2="9011" y2="34057"/>
                        <a14:backgroundMark x1="9136" y1="34224" x2="9136" y2="34224"/>
                        <a14:backgroundMark x1="9136" y1="33723" x2="9136" y2="33723"/>
                        <a14:backgroundMark x1="8761" y1="33723" x2="8761" y2="33723"/>
                        <a14:backgroundMark x1="8260" y1="35058" x2="8260" y2="35058"/>
                        <a14:backgroundMark x1="8511" y1="34891" x2="8511" y2="34891"/>
                        <a14:backgroundMark x1="7134" y1="36394" x2="7134" y2="36394"/>
                        <a14:backgroundMark x1="6758" y1="37396" x2="6758" y2="37396"/>
                        <a14:backgroundMark x1="7134" y1="37563" x2="7134" y2="37563"/>
                        <a14:backgroundMark x1="6884" y1="37396" x2="6884" y2="37396"/>
                        <a14:backgroundMark x1="1252" y1="47746" x2="1252" y2="47746"/>
                        <a14:backgroundMark x1="1001" y1="47913" x2="1001" y2="47913"/>
                        <a14:backgroundMark x1="1502" y1="51586" x2="1502" y2="51586"/>
                        <a14:backgroundMark x1="3504" y1="60768" x2="3504" y2="60768"/>
                        <a14:backgroundMark x1="2378" y1="60100" x2="2378" y2="60100"/>
                        <a14:backgroundMark x1="2879" y1="60100" x2="2879" y2="60100"/>
                        <a14:backgroundMark x1="3880" y1="59933" x2="3880" y2="59933"/>
                        <a14:backgroundMark x1="2253" y1="60935" x2="2253" y2="60935"/>
                        <a14:backgroundMark x1="2628" y1="60434" x2="2628" y2="60434"/>
                        <a14:backgroundMark x1="2503" y1="60935" x2="2503" y2="60935"/>
                        <a14:backgroundMark x1="2503" y1="61436" x2="2503" y2="61436"/>
                        <a14:backgroundMark x1="2503" y1="61937" x2="2628" y2="62437"/>
                        <a14:backgroundMark x1="2879" y1="63272" x2="2879" y2="63773"/>
                        <a14:backgroundMark x1="2879" y1="65275" x2="2879" y2="65275"/>
                        <a14:backgroundMark x1="3129" y1="65943" x2="3129" y2="65943"/>
                        <a14:backgroundMark x1="3129" y1="65943" x2="2503" y2="60935"/>
                        <a14:backgroundMark x1="2879" y1="62270" x2="2628" y2="61770"/>
                        <a14:backgroundMark x1="2378" y1="61269" x2="2378" y2="61269"/>
                        <a14:backgroundMark x1="2378" y1="60935" x2="2378" y2="60935"/>
                        <a14:backgroundMark x1="2378" y1="60935" x2="2378" y2="60935"/>
                        <a14:backgroundMark x1="920" y1="51010" x2="876" y2="51419"/>
                        <a14:backgroundMark x1="1377" y1="46745" x2="1223" y2="48186"/>
                        <a14:backgroundMark x1="2128" y1="59933" x2="2128" y2="59933"/>
                        <a14:backgroundMark x1="27159" y1="36227" x2="33166" y2="42237"/>
                        <a14:backgroundMark x1="37046" y1="27713" x2="37046" y2="31219"/>
                        <a14:backgroundMark x1="29287" y1="48080" x2="29287" y2="48080"/>
                        <a14:backgroundMark x1="33667" y1="54090" x2="33667" y2="54090"/>
                        <a14:backgroundMark x1="34043" y1="53422" x2="31790" y2="55259"/>
                        <a14:backgroundMark x1="29161" y1="63773" x2="35544" y2="64608"/>
                        <a14:backgroundMark x1="23529" y1="67947" x2="24656" y2="67947"/>
                        <a14:backgroundMark x1="37171" y1="73790" x2="37547" y2="73790"/>
                        <a14:backgroundMark x1="37046" y1="67613" x2="37046" y2="67613"/>
                        <a14:backgroundMark x1="37171" y1="67112" x2="37171" y2="67112"/>
                        <a14:backgroundMark x1="37171" y1="67446" x2="37171" y2="67446"/>
                        <a14:backgroundMark x1="81227" y1="52588" x2="81227" y2="52588"/>
                        <a14:backgroundMark x1="74593" y1="63105" x2="74593" y2="63105"/>
                        <a14:backgroundMark x1="74093" y1="62437" x2="75219" y2="63439"/>
                        <a14:backgroundMark x1="75219" y1="69616" x2="75219" y2="68948"/>
                        <a14:backgroundMark x1="78723" y1="60100" x2="78723" y2="60100"/>
                        <a14:backgroundMark x1="98373" y1="39900" x2="98623" y2="40568"/>
                        <a14:backgroundMark x1="99249" y1="33055" x2="99374" y2="34224"/>
                        <a14:backgroundMark x1="96996" y1="38898" x2="97747" y2="38898"/>
                        <a14:backgroundMark x1="98123" y1="33723" x2="98748" y2="33723"/>
                        <a14:backgroundMark x1="97872" y1="32554" x2="98623" y2="32721"/>
                        <a14:backgroundMark x1="97997" y1="32053" x2="98498" y2="32053"/>
                        <a14:backgroundMark x1="97747" y1="38731" x2="98498" y2="39399"/>
                        <a14:backgroundMark x1="97622" y1="38898" x2="98373" y2="39065"/>
                        <a14:backgroundMark x1="97372" y1="38731" x2="98123" y2="38397"/>
                        <a14:backgroundMark x1="98498" y1="38063" x2="98874" y2="37229"/>
                        <a14:backgroundMark x1="95995" y1="43573" x2="96621" y2="44574"/>
                        <a14:backgroundMark x1="94994" y1="43573" x2="95870" y2="44741"/>
                        <a14:backgroundMark x1="97747" y1="41903" x2="97747" y2="41903"/>
                        <a14:backgroundMark x1="91615" y1="47245" x2="91615" y2="47245"/>
                        <a14:backgroundMark x1="91615" y1="46578" x2="91615" y2="46578"/>
                        <a14:backgroundMark x1="91865" y1="47913" x2="92115" y2="47913"/>
                        <a14:backgroundMark x1="91990" y1="47579" x2="91990" y2="47579"/>
                        <a14:backgroundMark x1="91740" y1="48748" x2="91740" y2="48748"/>
                        <a14:backgroundMark x1="91364" y1="48581" x2="93116" y2="48247"/>
                        <a14:backgroundMark x1="91489" y1="48414" x2="91239" y2="48581"/>
                        <a14:backgroundMark x1="91364" y1="47412" x2="91114" y2="48915"/>
                        <a14:backgroundMark x1="94994" y1="47078" x2="93867" y2="48080"/>
                        <a14:backgroundMark x1="94994" y1="46578" x2="94869" y2="47412"/>
                        <a14:backgroundMark x1="75344" y1="39900" x2="75344" y2="39900"/>
                        <a14:backgroundMark x1="70964" y1="27880" x2="70964" y2="27880"/>
                        <a14:backgroundMark x1="76721" y1="26711" x2="76721" y2="26711"/>
                        <a14:backgroundMark x1="71339" y1="27546" x2="71339" y2="27546"/>
                        <a14:backgroundMark x1="76220" y1="32053" x2="76220" y2="32053"/>
                        <a14:backgroundMark x1="68961" y1="22371" x2="68961" y2="22371"/>
                        <a14:backgroundMark x1="51564" y1="48748" x2="51564" y2="48748"/>
                        <a14:backgroundMark x1="55569" y1="49583" x2="55569" y2="49583"/>
                        <a14:backgroundMark x1="60025" y1="49282" x2="60601" y2="49721"/>
                        <a14:backgroundMark x1="59391" y1="48799" x2="59566" y2="48932"/>
                        <a14:backgroundMark x1="57599" y1="47433" x2="59007" y2="48506"/>
                        <a14:backgroundMark x1="53285" y1="44145" x2="53826" y2="44558"/>
                        <a14:backgroundMark x1="47059" y1="39399" x2="51217" y2="42568"/>
                        <a14:backgroundMark x1="52961" y1="49466" x2="51439" y2="49249"/>
                        <a14:backgroundMark x1="55687" y1="49856" x2="54736" y2="49720"/>
                        <a14:backgroundMark x1="51439" y1="49249" x2="52755" y2="49976"/>
                        <a14:backgroundMark x1="56852" y1="44574" x2="56696" y2="44240"/>
                        <a14:backgroundMark x1="56992" y1="44872" x2="56852" y2="44574"/>
                        <a14:backgroundMark x1="57378" y1="45696" x2="57282" y2="45492"/>
                        <a14:backgroundMark x1="58677" y1="48469" x2="58025" y2="47078"/>
                        <a14:backgroundMark x1="59512" y1="50250" x2="59101" y2="49374"/>
                        <a14:backgroundMark x1="54546" y1="45409" x2="55160" y2="45075"/>
                        <a14:backgroundMark x1="53966" y1="45724" x2="54546" y2="45409"/>
                        <a14:backgroundMark x1="60293" y1="43406" x2="60701" y2="43406"/>
                        <a14:backgroundMark x1="61520" y1="48631" x2="61316" y2="48055"/>
                        <a14:backgroundMark x1="62294" y1="50815" x2="62055" y2="50140"/>
                        <a14:backgroundMark x1="62101" y1="46912" x2="62038" y2="46541"/>
                        <a14:backgroundMark x1="62187" y1="47412" x2="62101" y2="46912"/>
                        <a14:backgroundMark x1="62379" y1="48535" x2="62187" y2="47412"/>
                        <a14:backgroundMark x1="62642" y1="50073" x2="62489" y2="49180"/>
                        <a14:backgroundMark x1="49161" y1="48897" x2="49270" y2="50881"/>
                        <a14:backgroundMark x1="49850" y1="48285" x2="50428" y2="49971"/>
                        <a14:backgroundMark x1="49721" y1="47907" x2="49846" y2="48271"/>
                        <a14:backgroundMark x1="49302" y1="48648" x2="49437" y2="50083"/>
                        <a14:backgroundMark x1="49097" y1="46464" x2="49133" y2="46843"/>
                        <a14:backgroundMark x1="49958" y1="47488" x2="50854" y2="49708"/>
                        <a14:backgroundMark x1="79099" y1="50417" x2="80601" y2="51252"/>
                        <a14:backgroundMark x1="79474" y1="44407" x2="79474" y2="444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98065" y="2238375"/>
            <a:ext cx="6882420" cy="5159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GIÁ TRỊ CỐT LÕI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060076" y="1991778"/>
            <a:ext cx="5957047" cy="1880975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dơn giản, dễ sử dụng.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 chính xác cao.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nối nhiều thiết bị cùng lúc.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GIẢI PHÁP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 descr="timeline SmartArt graphic&#10;"/>
          <p:cNvGrpSpPr/>
          <p:nvPr/>
        </p:nvGrpSpPr>
        <p:grpSpPr>
          <a:xfrm>
            <a:off x="847725" y="1503359"/>
            <a:ext cx="10906568" cy="4220614"/>
            <a:chOff x="999682" y="1761086"/>
            <a:chExt cx="10189586" cy="3317539"/>
          </a:xfrm>
        </p:grpSpPr>
        <p:sp>
          <p:nvSpPr>
            <p:cNvPr id="8" name="Freeform: Shape 7"/>
            <p:cNvSpPr/>
            <p:nvPr/>
          </p:nvSpPr>
          <p:spPr>
            <a:xfrm>
              <a:off x="999682" y="1761086"/>
              <a:ext cx="2369671" cy="3317539"/>
            </a:xfrm>
            <a:custGeom>
              <a:avLst/>
              <a:gdLst>
                <a:gd name="connsiteX0" fmla="*/ 0 w 2369671"/>
                <a:gd name="connsiteY0" fmla="*/ 0 h 3317539"/>
                <a:gd name="connsiteX1" fmla="*/ 2369671 w 2369671"/>
                <a:gd name="connsiteY1" fmla="*/ 0 h 3317539"/>
                <a:gd name="connsiteX2" fmla="*/ 2369671 w 2369671"/>
                <a:gd name="connsiteY2" fmla="*/ 3317539 h 3317539"/>
                <a:gd name="connsiteX3" fmla="*/ 0 w 2369671"/>
                <a:gd name="connsiteY3" fmla="*/ 3317539 h 3317539"/>
                <a:gd name="connsiteX4" fmla="*/ 0 w 2369671"/>
                <a:gd name="connsiteY4" fmla="*/ 0 h 3317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9671" h="3317539">
                  <a:moveTo>
                    <a:pt x="0" y="0"/>
                  </a:moveTo>
                  <a:lnTo>
                    <a:pt x="2369671" y="0"/>
                  </a:lnTo>
                  <a:lnTo>
                    <a:pt x="2369671" y="3317539"/>
                  </a:lnTo>
                  <a:lnTo>
                    <a:pt x="0" y="3317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749" tIns="1590865" rIns="184749" bIns="396551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Khảo sát thông tin nhân sự</a:t>
              </a:r>
              <a:endParaRPr lang="en-US" sz="24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99682" y="5078553"/>
              <a:ext cx="2369671" cy="7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: Shape 10"/>
            <p:cNvSpPr/>
            <p:nvPr/>
          </p:nvSpPr>
          <p:spPr>
            <a:xfrm>
              <a:off x="3606321" y="1761086"/>
              <a:ext cx="2369671" cy="3317539"/>
            </a:xfrm>
            <a:custGeom>
              <a:avLst/>
              <a:gdLst>
                <a:gd name="connsiteX0" fmla="*/ 0 w 2369671"/>
                <a:gd name="connsiteY0" fmla="*/ 0 h 3317539"/>
                <a:gd name="connsiteX1" fmla="*/ 2369671 w 2369671"/>
                <a:gd name="connsiteY1" fmla="*/ 0 h 3317539"/>
                <a:gd name="connsiteX2" fmla="*/ 2369671 w 2369671"/>
                <a:gd name="connsiteY2" fmla="*/ 3317539 h 3317539"/>
                <a:gd name="connsiteX3" fmla="*/ 0 w 2369671"/>
                <a:gd name="connsiteY3" fmla="*/ 3317539 h 3317539"/>
                <a:gd name="connsiteX4" fmla="*/ 0 w 2369671"/>
                <a:gd name="connsiteY4" fmla="*/ 0 h 3317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9671" h="3317539">
                  <a:moveTo>
                    <a:pt x="0" y="0"/>
                  </a:moveTo>
                  <a:lnTo>
                    <a:pt x="2369671" y="0"/>
                  </a:lnTo>
                  <a:lnTo>
                    <a:pt x="2369671" y="3317539"/>
                  </a:lnTo>
                  <a:lnTo>
                    <a:pt x="0" y="3317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D7C7">
                <a:alpha val="90000"/>
              </a:srgb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749" tIns="1590865" rIns="184749" bIns="396551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Phân từng mục lưu trữ dơn hàng rõ ràng</a:t>
              </a:r>
              <a:endParaRPr lang="en-US" sz="24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06321" y="5078553"/>
              <a:ext cx="2369671" cy="7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reeform: Shape 13"/>
            <p:cNvSpPr/>
            <p:nvPr/>
          </p:nvSpPr>
          <p:spPr>
            <a:xfrm>
              <a:off x="6212959" y="1761086"/>
              <a:ext cx="2369671" cy="3317539"/>
            </a:xfrm>
            <a:custGeom>
              <a:avLst/>
              <a:gdLst>
                <a:gd name="connsiteX0" fmla="*/ 0 w 2369671"/>
                <a:gd name="connsiteY0" fmla="*/ 0 h 3317539"/>
                <a:gd name="connsiteX1" fmla="*/ 2369671 w 2369671"/>
                <a:gd name="connsiteY1" fmla="*/ 0 h 3317539"/>
                <a:gd name="connsiteX2" fmla="*/ 2369671 w 2369671"/>
                <a:gd name="connsiteY2" fmla="*/ 3317539 h 3317539"/>
                <a:gd name="connsiteX3" fmla="*/ 0 w 2369671"/>
                <a:gd name="connsiteY3" fmla="*/ 3317539 h 3317539"/>
                <a:gd name="connsiteX4" fmla="*/ 0 w 2369671"/>
                <a:gd name="connsiteY4" fmla="*/ 0 h 3317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9671" h="3317539">
                  <a:moveTo>
                    <a:pt x="0" y="0"/>
                  </a:moveTo>
                  <a:lnTo>
                    <a:pt x="2369671" y="0"/>
                  </a:lnTo>
                  <a:lnTo>
                    <a:pt x="2369671" y="3317539"/>
                  </a:lnTo>
                  <a:lnTo>
                    <a:pt x="0" y="3317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749" tIns="1590865" rIns="184749" bIns="396551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dirty="0"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dirty="0"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Phân cách quyền trên phần mềm và đặt mật khẩu bảo mật</a:t>
              </a:r>
              <a:endParaRPr lang="en-US" sz="24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12959" y="5078553"/>
              <a:ext cx="2369671" cy="7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: Shape 16"/>
            <p:cNvSpPr/>
            <p:nvPr/>
          </p:nvSpPr>
          <p:spPr>
            <a:xfrm>
              <a:off x="8819597" y="1761086"/>
              <a:ext cx="2369671" cy="3317539"/>
            </a:xfrm>
            <a:custGeom>
              <a:avLst/>
              <a:gdLst>
                <a:gd name="connsiteX0" fmla="*/ 0 w 2369671"/>
                <a:gd name="connsiteY0" fmla="*/ 0 h 3317539"/>
                <a:gd name="connsiteX1" fmla="*/ 2369671 w 2369671"/>
                <a:gd name="connsiteY1" fmla="*/ 0 h 3317539"/>
                <a:gd name="connsiteX2" fmla="*/ 2369671 w 2369671"/>
                <a:gd name="connsiteY2" fmla="*/ 3317539 h 3317539"/>
                <a:gd name="connsiteX3" fmla="*/ 0 w 2369671"/>
                <a:gd name="connsiteY3" fmla="*/ 3317539 h 3317539"/>
                <a:gd name="connsiteX4" fmla="*/ 0 w 2369671"/>
                <a:gd name="connsiteY4" fmla="*/ 0 h 3317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9671" h="3317539">
                  <a:moveTo>
                    <a:pt x="0" y="0"/>
                  </a:moveTo>
                  <a:lnTo>
                    <a:pt x="2369671" y="0"/>
                  </a:lnTo>
                  <a:lnTo>
                    <a:pt x="2369671" y="3317539"/>
                  </a:lnTo>
                  <a:lnTo>
                    <a:pt x="0" y="3317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749" tIns="1590865" rIns="184749" bIns="396551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dirty="0"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dirty="0"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Cải thiện và phát triển độ tương thích</a:t>
              </a:r>
              <a:endParaRPr lang="en-US" sz="24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819597" y="5078553"/>
              <a:ext cx="2369671" cy="72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2" name="TextBox 21"/>
          <p:cNvSpPr txBox="1"/>
          <p:nvPr/>
        </p:nvSpPr>
        <p:spPr>
          <a:xfrm>
            <a:off x="1933575" y="2181225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46324" y="2206859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6376" y="2206859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326428" y="2181225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KÊNH XÚC TIẾN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1320" y="1651456"/>
            <a:ext cx="7935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Facebook, Instagram,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Zalo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Tiktok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Website,…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2605563"/>
            <a:ext cx="3385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CHPlay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App Store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 descr="Graphical user interface, ic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9921" b="95106" l="10000" r="90000">
                        <a14:foregroundMark x1="34375" y1="60185" x2="34375" y2="60185"/>
                        <a14:foregroundMark x1="42639" y1="22884" x2="42639" y2="22884"/>
                        <a14:foregroundMark x1="42778" y1="19841" x2="43403" y2="23810"/>
                        <a14:foregroundMark x1="57639" y1="17063" x2="57569" y2="15212"/>
                        <a14:foregroundMark x1="66875" y1="68122" x2="65764" y2="68386"/>
                        <a14:foregroundMark x1="69444" y1="21296" x2="72083" y2="46958"/>
                        <a14:foregroundMark x1="72083" y1="46958" x2="76111" y2="30820"/>
                        <a14:foregroundMark x1="76111" y1="30820" x2="72153" y2="23148"/>
                        <a14:foregroundMark x1="81528" y1="61640" x2="78056" y2="75132"/>
                        <a14:foregroundMark x1="78056" y1="75132" x2="84583" y2="67328"/>
                        <a14:foregroundMark x1="84583" y1="67328" x2="77361" y2="64550"/>
                        <a14:foregroundMark x1="77361" y1="64550" x2="79722" y2="70238"/>
                        <a14:foregroundMark x1="65069" y1="48280" x2="72708" y2="54101"/>
                        <a14:foregroundMark x1="50903" y1="87698" x2="60556" y2="84259"/>
                        <a14:foregroundMark x1="60556" y1="84259" x2="53333" y2="81349"/>
                        <a14:foregroundMark x1="53333" y1="81349" x2="53333" y2="81349"/>
                        <a14:foregroundMark x1="47847" y1="33201" x2="45694" y2="48016"/>
                        <a14:foregroundMark x1="45694" y1="48016" x2="45833" y2="48016"/>
                        <a14:foregroundMark x1="50556" y1="34656" x2="44375" y2="36111"/>
                        <a14:foregroundMark x1="44375" y1="36111" x2="44097" y2="36243"/>
                        <a14:foregroundMark x1="50278" y1="35317" x2="49653" y2="41005"/>
                        <a14:foregroundMark x1="42431" y1="46429" x2="43125" y2="56481"/>
                        <a14:foregroundMark x1="81875" y1="59921" x2="75833" y2="70238"/>
                        <a14:foregroundMark x1="75833" y1="70238" x2="82639" y2="78439"/>
                        <a14:foregroundMark x1="82639" y1="78439" x2="85972" y2="65873"/>
                        <a14:foregroundMark x1="85972" y1="65873" x2="79375" y2="56481"/>
                        <a14:foregroundMark x1="79375" y1="56481" x2="75069" y2="66931"/>
                        <a14:foregroundMark x1="75069" y1="66931" x2="76736" y2="76852"/>
                        <a14:foregroundMark x1="51528" y1="46164" x2="47986" y2="60317"/>
                        <a14:foregroundMark x1="47986" y1="60317" x2="47917" y2="61376"/>
                        <a14:foregroundMark x1="56806" y1="60714" x2="55556" y2="72884"/>
                        <a14:foregroundMark x1="33819" y1="76852" x2="33819" y2="76852"/>
                        <a14:foregroundMark x1="35000" y1="95106" x2="35000" y2="95106"/>
                        <a14:foregroundMark x1="34653" y1="93915" x2="34653" y2="93915"/>
                        <a14:foregroundMark x1="56528" y1="93915" x2="56528" y2="93915"/>
                        <a14:foregroundMark x1="56667" y1="92989" x2="56667" y2="92989"/>
                        <a14:foregroundMark x1="68403" y1="76323" x2="68403" y2="76323"/>
                        <a14:foregroundMark x1="68125" y1="76323" x2="68125" y2="76323"/>
                        <a14:foregroundMark x1="63056" y1="77778" x2="63056" y2="77778"/>
                        <a14:foregroundMark x1="62986" y1="60714" x2="69167" y2="60979"/>
                        <a14:foregroundMark x1="69167" y1="60979" x2="69375" y2="61111"/>
                        <a14:foregroundMark x1="31111" y1="85714" x2="34028" y2="85714"/>
                        <a14:foregroundMark x1="78750" y1="35185" x2="72083" y2="22619"/>
                        <a14:foregroundMark x1="72083" y1="22619" x2="64792" y2="26323"/>
                        <a14:foregroundMark x1="64792" y1="26323" x2="63542" y2="32407"/>
                        <a14:foregroundMark x1="80069" y1="35317" x2="80278" y2="29101"/>
                        <a14:foregroundMark x1="80278" y1="40608" x2="80764" y2="35450"/>
                        <a14:foregroundMark x1="35417" y1="32804" x2="30625" y2="44312"/>
                        <a14:foregroundMark x1="36042" y1="37037" x2="30000" y2="50265"/>
                        <a14:foregroundMark x1="30000" y1="50265" x2="29792" y2="50265"/>
                        <a14:foregroundMark x1="30972" y1="22222" x2="20139" y2="26984"/>
                        <a14:foregroundMark x1="20139" y1="26984" x2="24097" y2="44709"/>
                        <a14:foregroundMark x1="24097" y1="44709" x2="33194" y2="41138"/>
                        <a14:foregroundMark x1="33194" y1="41138" x2="32500" y2="25926"/>
                        <a14:foregroundMark x1="32500" y1="25926" x2="30208" y2="19841"/>
                        <a14:foregroundMark x1="26944" y1="16799" x2="16319" y2="26852"/>
                        <a14:foregroundMark x1="16319" y1="26852" x2="16528" y2="40079"/>
                        <a14:foregroundMark x1="16528" y1="40079" x2="20347" y2="49735"/>
                        <a14:foregroundMark x1="20347" y1="49735" x2="26250" y2="53307"/>
                        <a14:foregroundMark x1="26250" y1="53307" x2="32292" y2="49735"/>
                        <a14:foregroundMark x1="32292" y1="49735" x2="37361" y2="32143"/>
                        <a14:foregroundMark x1="37361" y1="32143" x2="32083" y2="17725"/>
                        <a14:foregroundMark x1="32083" y1="17725" x2="24514" y2="15212"/>
                        <a14:foregroundMark x1="24514" y1="15212" x2="20694" y2="16534"/>
                        <a14:foregroundMark x1="37431" y1="35979" x2="31389" y2="51852"/>
                        <a14:foregroundMark x1="31389" y1="51852" x2="29583" y2="53307"/>
                        <a14:foregroundMark x1="37153" y1="42196" x2="32153" y2="52249"/>
                        <a14:foregroundMark x1="32153" y1="52249" x2="27639" y2="54497"/>
                        <a14:foregroundMark x1="22014" y1="59524" x2="14792" y2="71032"/>
                        <a14:foregroundMark x1="14792" y1="71032" x2="22847" y2="68386"/>
                        <a14:foregroundMark x1="22847" y1="68386" x2="20556" y2="67857"/>
                        <a14:foregroundMark x1="20625" y1="56746" x2="13611" y2="68386"/>
                        <a14:foregroundMark x1="13611" y1="68386" x2="18472" y2="82275"/>
                        <a14:foregroundMark x1="18472" y1="82275" x2="24444" y2="79497"/>
                        <a14:foregroundMark x1="78958" y1="22090" x2="71875" y2="18254"/>
                        <a14:foregroundMark x1="71875" y1="18254" x2="64514" y2="25529"/>
                        <a14:foregroundMark x1="64514" y1="25529" x2="63194" y2="46561"/>
                        <a14:backgroundMark x1="37361" y1="47222" x2="39931" y2="476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8219" y="2001828"/>
            <a:ext cx="7739181" cy="40630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NGUỒN THU NHẬP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6612" y="1659285"/>
            <a:ext cx="63531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youtobe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FB,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Tiktok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 descr="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0955" y="2206625"/>
            <a:ext cx="573532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CHI PHÍ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04812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Tên miền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Mặt 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Đk bản 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Đưa lên CH play, App Store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thiết bị( máy tính, máy pos, máy in….)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chi phí khác( tiền điện, nước, wifi,…)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Lương Nhân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viên.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 descr="A picture containing indoor, toy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8095" y="4524375"/>
            <a:ext cx="4152566" cy="2705100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6719776" y="-242423"/>
            <a:ext cx="3253564" cy="3136605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{195AFFEA-7659-4C43-B866-1788F7AB074F}tf78504181_win32</Template>
  <TotalTime>0</TotalTime>
  <Words>1720</Words>
  <Application>WPS Presentation</Application>
  <PresentationFormat>Widescreen</PresentationFormat>
  <Paragraphs>113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Times New Roman</vt:lpstr>
      <vt:lpstr>Calibri</vt:lpstr>
      <vt:lpstr>Courier New</vt:lpstr>
      <vt:lpstr>Tw Cen MT</vt:lpstr>
      <vt:lpstr>Avenir Next LT Pro</vt:lpstr>
      <vt:lpstr>Segoe Print</vt:lpstr>
      <vt:lpstr>Microsoft YaHei</vt:lpstr>
      <vt:lpstr>Arial Unicode MS</vt:lpstr>
      <vt:lpstr>ShapesVTI</vt:lpstr>
      <vt:lpstr>Shapes</vt:lpstr>
      <vt:lpstr>Mục Lục</vt:lpstr>
      <vt:lpstr>1. VẤN ĐỀ CẦN GIẢI QUYẾT</vt:lpstr>
      <vt:lpstr>2. PHÂN KHÚC KHÁCH HÀNG.</vt:lpstr>
      <vt:lpstr>3. GIÁ TRỊ CỐT LÕI</vt:lpstr>
      <vt:lpstr>4. GIẢI PHÁP</vt:lpstr>
      <vt:lpstr>5. KÊNH XÚC TIẾN</vt:lpstr>
      <vt:lpstr>6. NGUỒN THU NHẬP</vt:lpstr>
      <vt:lpstr>7. CHI PHÍ</vt:lpstr>
      <vt:lpstr>8. SỐ LIỆU CHÍNH</vt:lpstr>
      <vt:lpstr>9. LỢI THẾ CẠNH TRANH ĐỘC QUYỀN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Shapes</dc:title>
  <dc:creator>Nguyễn Hữu</dc:creator>
  <cp:lastModifiedBy>PC</cp:lastModifiedBy>
  <cp:revision>16</cp:revision>
  <dcterms:created xsi:type="dcterms:W3CDTF">2023-01-14T02:41:00Z</dcterms:created>
  <dcterms:modified xsi:type="dcterms:W3CDTF">2023-01-14T07:51:27Z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D40F117C77B84604BC17EA72AD4EBAC4</vt:lpwstr>
  </property>
  <property fmtid="{D5CDD505-2E9C-101B-9397-08002B2CF9AE}" pid="4" name="KSOProductBuildVer">
    <vt:lpwstr>1033-11.2.0.11440</vt:lpwstr>
  </property>
</Properties>
</file>