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C48E1-0D09-4E9C-898C-287669ED930E}" v="38" dt="2023-02-17T16:35:2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ữu" userId="f4eab509d053c125" providerId="LiveId" clId="{D7FC48E1-0D09-4E9C-898C-287669ED930E}"/>
    <pc:docChg chg="undo custSel addSld modSld">
      <pc:chgData name="Nguyễn Hữu" userId="f4eab509d053c125" providerId="LiveId" clId="{D7FC48E1-0D09-4E9C-898C-287669ED930E}" dt="2023-02-17T16:35:21.690" v="576"/>
      <pc:docMkLst>
        <pc:docMk/>
      </pc:docMkLst>
      <pc:sldChg chg="modTransition">
        <pc:chgData name="Nguyễn Hữu" userId="f4eab509d053c125" providerId="LiveId" clId="{D7FC48E1-0D09-4E9C-898C-287669ED930E}" dt="2023-02-17T16:33:50.431" v="558"/>
        <pc:sldMkLst>
          <pc:docMk/>
          <pc:sldMk cId="2015362604" sldId="256"/>
        </pc:sldMkLst>
      </pc:sldChg>
      <pc:sldChg chg="addSp modSp mod modTransition">
        <pc:chgData name="Nguyễn Hữu" userId="f4eab509d053c125" providerId="LiveId" clId="{D7FC48E1-0D09-4E9C-898C-287669ED930E}" dt="2023-02-17T16:34:01.059" v="560"/>
        <pc:sldMkLst>
          <pc:docMk/>
          <pc:sldMk cId="2621938284" sldId="257"/>
        </pc:sldMkLst>
        <pc:spChg chg="mod">
          <ac:chgData name="Nguyễn Hữu" userId="f4eab509d053c125" providerId="LiveId" clId="{D7FC48E1-0D09-4E9C-898C-287669ED930E}" dt="2023-02-17T16:00:08.396" v="72" actId="20577"/>
          <ac:spMkLst>
            <pc:docMk/>
            <pc:sldMk cId="2621938284" sldId="257"/>
            <ac:spMk id="4" creationId="{84FEEF3F-B24C-8372-2775-1A23BF8AFFAA}"/>
          </ac:spMkLst>
        </pc:spChg>
        <pc:spChg chg="add mod">
          <ac:chgData name="Nguyễn Hữu" userId="f4eab509d053c125" providerId="LiveId" clId="{D7FC48E1-0D09-4E9C-898C-287669ED930E}" dt="2023-02-17T16:24:35.744" v="460" actId="255"/>
          <ac:spMkLst>
            <pc:docMk/>
            <pc:sldMk cId="2621938284" sldId="257"/>
            <ac:spMk id="6" creationId="{E289FB16-A36E-65C5-07E6-07B8DA60FA10}"/>
          </ac:spMkLst>
        </pc:spChg>
        <pc:spChg chg="add mod">
          <ac:chgData name="Nguyễn Hữu" userId="f4eab509d053c125" providerId="LiveId" clId="{D7FC48E1-0D09-4E9C-898C-287669ED930E}" dt="2023-02-17T16:24:47.741" v="463" actId="20577"/>
          <ac:spMkLst>
            <pc:docMk/>
            <pc:sldMk cId="2621938284" sldId="257"/>
            <ac:spMk id="9" creationId="{27180F94-4633-A334-2893-4324AFFC1B1F}"/>
          </ac:spMkLst>
        </pc:spChg>
      </pc:sldChg>
      <pc:sldChg chg="addSp delSp modSp new mod modTransition setBg">
        <pc:chgData name="Nguyễn Hữu" userId="f4eab509d053c125" providerId="LiveId" clId="{D7FC48E1-0D09-4E9C-898C-287669ED930E}" dt="2023-02-17T16:34:07.194" v="561"/>
        <pc:sldMkLst>
          <pc:docMk/>
          <pc:sldMk cId="1196754514" sldId="258"/>
        </pc:sldMkLst>
        <pc:spChg chg="add mod ord">
          <ac:chgData name="Nguyễn Hữu" userId="f4eab509d053c125" providerId="LiveId" clId="{D7FC48E1-0D09-4E9C-898C-287669ED930E}" dt="2023-02-17T16:06:17.784" v="170" actId="2711"/>
          <ac:spMkLst>
            <pc:docMk/>
            <pc:sldMk cId="1196754514" sldId="258"/>
            <ac:spMk id="2" creationId="{DA6F840F-F8D7-37CA-4C12-C9972CCAD329}"/>
          </ac:spMkLst>
        </pc:spChg>
        <pc:spChg chg="add mod ord">
          <ac:chgData name="Nguyễn Hữu" userId="f4eab509d053c125" providerId="LiveId" clId="{D7FC48E1-0D09-4E9C-898C-287669ED930E}" dt="2023-02-17T16:23:51.723" v="455" actId="166"/>
          <ac:spMkLst>
            <pc:docMk/>
            <pc:sldMk cId="1196754514" sldId="258"/>
            <ac:spMk id="6" creationId="{9331F88D-CCBB-7B63-3064-C7C0D2F81CB0}"/>
          </ac:spMkLst>
        </pc:spChg>
        <pc:spChg chg="add mod ord">
          <ac:chgData name="Nguyễn Hữu" userId="f4eab509d053c125" providerId="LiveId" clId="{D7FC48E1-0D09-4E9C-898C-287669ED930E}" dt="2023-02-17T16:24:18.194" v="459" actId="207"/>
          <ac:spMkLst>
            <pc:docMk/>
            <pc:sldMk cId="1196754514" sldId="258"/>
            <ac:spMk id="7" creationId="{81916B9F-1E33-0845-30C7-A4D6EC03A991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9" creationId="{07322A9E-F1EC-405E-8971-BA906EFFCCB8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11" creationId="{A5704422-1118-4FD1-95AD-29A064EB80D9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13" creationId="{A88B2AAA-B805-498E-A9E6-98B885855498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15" creationId="{9B8051E0-19D7-43E1-BFD9-E6DBFEB3A3F1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17" creationId="{4EDB2B02-86A2-46F5-A4BE-B7D9B10411D6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19" creationId="{43954639-FB5D-41F4-9560-6F6DFE778425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21" creationId="{E898931C-0323-41FA-A036-20F818B1FF81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23" creationId="{89AFE9DD-0792-4B98-B4EB-97ACA17E6AA8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25" creationId="{3981F5C4-9AE1-404E-AF44-A4E6DB374F9D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27" creationId="{763C1781-8726-4FAC-8C45-FF40376BE409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29" creationId="{301491B5-56C7-43DC-A3D9-861EECCA056A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31" creationId="{237E2353-22DF-46E0-A200-FB30F8F394E2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33" creationId="{DD6138DB-057B-45F7-A5F4-E7BFDA20D02C}"/>
          </ac:spMkLst>
        </pc:spChg>
        <pc:spChg chg="add del">
          <ac:chgData name="Nguyễn Hữu" userId="f4eab509d053c125" providerId="LiveId" clId="{D7FC48E1-0D09-4E9C-898C-287669ED930E}" dt="2023-02-17T16:01:07.076" v="78" actId="26606"/>
          <ac:spMkLst>
            <pc:docMk/>
            <pc:sldMk cId="1196754514" sldId="258"/>
            <ac:spMk id="35" creationId="{79A54AB1-B64F-4843-BFAB-81CB74E66B65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37" creationId="{C83F9D7D-8B7D-49DF-AA94-0A9A8D671027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38" creationId="{5707F116-8EC0-4822-9067-186AC8C96EB8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39" creationId="{49F1A7E4-819D-4D21-8E8B-32671A9F9853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0" creationId="{6D6E3EFD-925A-40CD-8E14-FDD4E6DDC686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1" creationId="{3A91C067-F707-44D1-A9C2-9913E6ADC689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2" creationId="{52329D9A-3D48-4B69-939D-2A480F14786F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3" creationId="{2D5CC4CB-7B78-480A-A0AE-A8A35C08E190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4" creationId="{DC580C66-5435-4F00-873E-679D3D5049C0}"/>
          </ac:spMkLst>
        </pc:spChg>
        <pc:spChg chg="add">
          <ac:chgData name="Nguyễn Hữu" userId="f4eab509d053c125" providerId="LiveId" clId="{D7FC48E1-0D09-4E9C-898C-287669ED930E}" dt="2023-02-17T16:01:07.090" v="79" actId="26606"/>
          <ac:spMkLst>
            <pc:docMk/>
            <pc:sldMk cId="1196754514" sldId="258"/>
            <ac:spMk id="45" creationId="{B4AFD177-1A38-4FAE-87D4-840AE22C861C}"/>
          </ac:spMkLst>
        </pc:spChg>
        <pc:picChg chg="add mod">
          <ac:chgData name="Nguyễn Hữu" userId="f4eab509d053c125" providerId="LiveId" clId="{D7FC48E1-0D09-4E9C-898C-287669ED930E}" dt="2023-02-17T16:01:07.090" v="79" actId="26606"/>
          <ac:picMkLst>
            <pc:docMk/>
            <pc:sldMk cId="1196754514" sldId="258"/>
            <ac:picMk id="4" creationId="{A570B762-6D1B-00A5-1C34-247D41951678}"/>
          </ac:picMkLst>
        </pc:picChg>
      </pc:sldChg>
      <pc:sldChg chg="addSp delSp modSp new mod modTransition setBg">
        <pc:chgData name="Nguyễn Hữu" userId="f4eab509d053c125" providerId="LiveId" clId="{D7FC48E1-0D09-4E9C-898C-287669ED930E}" dt="2023-02-17T16:34:16.280" v="562"/>
        <pc:sldMkLst>
          <pc:docMk/>
          <pc:sldMk cId="2752730524" sldId="259"/>
        </pc:sldMkLst>
        <pc:spChg chg="add mod">
          <ac:chgData name="Nguyễn Hữu" userId="f4eab509d053c125" providerId="LiveId" clId="{D7FC48E1-0D09-4E9C-898C-287669ED930E}" dt="2023-02-17T16:06:24.213" v="171" actId="1076"/>
          <ac:spMkLst>
            <pc:docMk/>
            <pc:sldMk cId="2752730524" sldId="259"/>
            <ac:spMk id="4" creationId="{1183A1EA-02D8-9C02-B5D9-7B6939C740DA}"/>
          </ac:spMkLst>
        </pc:spChg>
        <pc:spChg chg="add mod">
          <ac:chgData name="Nguyễn Hữu" userId="f4eab509d053c125" providerId="LiveId" clId="{D7FC48E1-0D09-4E9C-898C-287669ED930E}" dt="2023-02-17T16:22:33.947" v="437" actId="1076"/>
          <ac:spMkLst>
            <pc:docMk/>
            <pc:sldMk cId="2752730524" sldId="259"/>
            <ac:spMk id="6" creationId="{D181554C-F24F-1F3F-48F1-C8D11AE7F3D0}"/>
          </ac:spMkLst>
        </pc:spChg>
        <pc:spChg chg="add del">
          <ac:chgData name="Nguyễn Hữu" userId="f4eab509d053c125" providerId="LiveId" clId="{D7FC48E1-0D09-4E9C-898C-287669ED930E}" dt="2023-02-17T16:04:44.945" v="127" actId="26606"/>
          <ac:spMkLst>
            <pc:docMk/>
            <pc:sldMk cId="2752730524" sldId="259"/>
            <ac:spMk id="8" creationId="{3B432D73-5C38-474F-AF96-A3228731BF36}"/>
          </ac:spMkLst>
        </pc:spChg>
        <pc:spChg chg="add del">
          <ac:chgData name="Nguyễn Hữu" userId="f4eab509d053c125" providerId="LiveId" clId="{D7FC48E1-0D09-4E9C-898C-287669ED930E}" dt="2023-02-17T16:05:10.282" v="130" actId="26606"/>
          <ac:spMkLst>
            <pc:docMk/>
            <pc:sldMk cId="2752730524" sldId="259"/>
            <ac:spMk id="10" creationId="{8DBEAE55-3EA1-41D7-A212-5F7D8986C1F2}"/>
          </ac:spMkLst>
        </pc:spChg>
        <pc:spChg chg="add del">
          <ac:chgData name="Nguyễn Hữu" userId="f4eab509d053c125" providerId="LiveId" clId="{D7FC48E1-0D09-4E9C-898C-287669ED930E}" dt="2023-02-17T16:05:10.282" v="130" actId="26606"/>
          <ac:spMkLst>
            <pc:docMk/>
            <pc:sldMk cId="2752730524" sldId="259"/>
            <ac:spMk id="11" creationId="{8950AD4C-6AF3-49F8-94E1-DBCAFB39478B}"/>
          </ac:spMkLst>
        </pc:spChg>
        <pc:spChg chg="add del">
          <ac:chgData name="Nguyễn Hữu" userId="f4eab509d053c125" providerId="LiveId" clId="{D7FC48E1-0D09-4E9C-898C-287669ED930E}" dt="2023-02-17T16:05:10.282" v="130" actId="26606"/>
          <ac:spMkLst>
            <pc:docMk/>
            <pc:sldMk cId="2752730524" sldId="259"/>
            <ac:spMk id="12" creationId="{CFC5F0E7-644F-4101-BE72-12825CF537E7}"/>
          </ac:spMkLst>
        </pc:spChg>
        <pc:spChg chg="add del">
          <ac:chgData name="Nguyễn Hữu" userId="f4eab509d053c125" providerId="LiveId" clId="{D7FC48E1-0D09-4E9C-898C-287669ED930E}" dt="2023-02-17T16:05:10.282" v="130" actId="26606"/>
          <ac:spMkLst>
            <pc:docMk/>
            <pc:sldMk cId="2752730524" sldId="259"/>
            <ac:spMk id="14" creationId="{B1F9B6B4-B0C4-45C6-A086-901C960D03E7}"/>
          </ac:spMkLst>
        </pc:spChg>
        <pc:spChg chg="add del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19" creationId="{8950AD4C-6AF3-49F8-94E1-DBCAFB39478B}"/>
          </ac:spMkLst>
        </pc:spChg>
        <pc:spChg chg="add del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21" creationId="{DEAEE08D-A745-4391-9073-9E99767E09D4}"/>
          </ac:spMkLst>
        </pc:spChg>
        <pc:spChg chg="add del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23" creationId="{7E862DF0-097D-4BBD-A1A1-35B522C5EB97}"/>
          </ac:spMkLst>
        </pc:spChg>
        <pc:spChg chg="add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28" creationId="{7EBFDB7D-DD97-44CE-AFFB-458781A3DB9B}"/>
          </ac:spMkLst>
        </pc:spChg>
        <pc:spChg chg="add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30" creationId="{50F864A1-23CF-4954-887F-3C4458622A68}"/>
          </ac:spMkLst>
        </pc:spChg>
        <pc:spChg chg="add">
          <ac:chgData name="Nguyễn Hữu" userId="f4eab509d053c125" providerId="LiveId" clId="{D7FC48E1-0D09-4E9C-898C-287669ED930E}" dt="2023-02-17T16:05:23.628" v="132" actId="26606"/>
          <ac:spMkLst>
            <pc:docMk/>
            <pc:sldMk cId="2752730524" sldId="259"/>
            <ac:spMk id="32" creationId="{8D313E8C-7457-407E-BDA5-EACA44D38247}"/>
          </ac:spMkLst>
        </pc:spChg>
        <pc:picChg chg="add mod">
          <ac:chgData name="Nguyễn Hữu" userId="f4eab509d053c125" providerId="LiveId" clId="{D7FC48E1-0D09-4E9C-898C-287669ED930E}" dt="2023-02-17T16:05:44.392" v="134" actId="1076"/>
          <ac:picMkLst>
            <pc:docMk/>
            <pc:sldMk cId="2752730524" sldId="259"/>
            <ac:picMk id="3" creationId="{EF90A9B7-DDBF-F318-AA3B-3EBDF4C07001}"/>
          </ac:picMkLst>
        </pc:picChg>
      </pc:sldChg>
      <pc:sldChg chg="addSp delSp modSp new mod modTransition setBg setClrOvrMap">
        <pc:chgData name="Nguyễn Hữu" userId="f4eab509d053c125" providerId="LiveId" clId="{D7FC48E1-0D09-4E9C-898C-287669ED930E}" dt="2023-02-17T16:34:21.607" v="563"/>
        <pc:sldMkLst>
          <pc:docMk/>
          <pc:sldMk cId="3737291014" sldId="260"/>
        </pc:sldMkLst>
        <pc:spChg chg="add mod ord">
          <ac:chgData name="Nguyễn Hữu" userId="f4eab509d053c125" providerId="LiveId" clId="{D7FC48E1-0D09-4E9C-898C-287669ED930E}" dt="2023-02-17T16:11:17.218" v="250" actId="1076"/>
          <ac:spMkLst>
            <pc:docMk/>
            <pc:sldMk cId="3737291014" sldId="260"/>
            <ac:spMk id="3" creationId="{315469DD-DCD6-AF2E-09C7-69730E711922}"/>
          </ac:spMkLst>
        </pc:spChg>
        <pc:spChg chg="add mod">
          <ac:chgData name="Nguyễn Hữu" userId="f4eab509d053c125" providerId="LiveId" clId="{D7FC48E1-0D09-4E9C-898C-287669ED930E}" dt="2023-02-17T16:25:23.505" v="464" actId="1076"/>
          <ac:spMkLst>
            <pc:docMk/>
            <pc:sldMk cId="3737291014" sldId="260"/>
            <ac:spMk id="7" creationId="{4F71C404-0AA1-8357-F476-0785C7CE86B9}"/>
          </ac:spMkLst>
        </pc:spChg>
        <pc:spChg chg="add del">
          <ac:chgData name="Nguyễn Hữu" userId="f4eab509d053c125" providerId="LiveId" clId="{D7FC48E1-0D09-4E9C-898C-287669ED930E}" dt="2023-02-17T16:10:48.594" v="242" actId="26606"/>
          <ac:spMkLst>
            <pc:docMk/>
            <pc:sldMk cId="3737291014" sldId="260"/>
            <ac:spMk id="10" creationId="{0671A8AE-40A1-4631-A6B8-581AFF065482}"/>
          </ac:spMkLst>
        </pc:spChg>
        <pc:spChg chg="add del">
          <ac:chgData name="Nguyễn Hữu" userId="f4eab509d053c125" providerId="LiveId" clId="{D7FC48E1-0D09-4E9C-898C-287669ED930E}" dt="2023-02-17T16:10:48.594" v="242" actId="26606"/>
          <ac:spMkLst>
            <pc:docMk/>
            <pc:sldMk cId="3737291014" sldId="260"/>
            <ac:spMk id="12" creationId="{AB58EF07-17C2-48CF-ABB0-EEF1F17CB8F0}"/>
          </ac:spMkLst>
        </pc:spChg>
        <pc:spChg chg="add del">
          <ac:chgData name="Nguyễn Hữu" userId="f4eab509d053c125" providerId="LiveId" clId="{D7FC48E1-0D09-4E9C-898C-287669ED930E}" dt="2023-02-17T16:10:48.594" v="242" actId="26606"/>
          <ac:spMkLst>
            <pc:docMk/>
            <pc:sldMk cId="3737291014" sldId="260"/>
            <ac:spMk id="14" creationId="{AF2F604E-43BE-4DC3-B983-E071523364F8}"/>
          </ac:spMkLst>
        </pc:spChg>
        <pc:spChg chg="add del">
          <ac:chgData name="Nguyễn Hữu" userId="f4eab509d053c125" providerId="LiveId" clId="{D7FC48E1-0D09-4E9C-898C-287669ED930E}" dt="2023-02-17T16:10:48.594" v="242" actId="26606"/>
          <ac:spMkLst>
            <pc:docMk/>
            <pc:sldMk cId="3737291014" sldId="260"/>
            <ac:spMk id="16" creationId="{08C9B587-E65E-4B52-B37C-ABEBB6E87928}"/>
          </ac:spMkLst>
        </pc:spChg>
        <pc:spChg chg="add del">
          <ac:chgData name="Nguyễn Hữu" userId="f4eab509d053c125" providerId="LiveId" clId="{D7FC48E1-0D09-4E9C-898C-287669ED930E}" dt="2023-02-17T16:10:56.107" v="244" actId="26606"/>
          <ac:spMkLst>
            <pc:docMk/>
            <pc:sldMk cId="3737291014" sldId="260"/>
            <ac:spMk id="18" creationId="{E49CC64F-7275-4E33-961B-0C5CDC439875}"/>
          </ac:spMkLst>
        </pc:spChg>
        <pc:spChg chg="add">
          <ac:chgData name="Nguyễn Hữu" userId="f4eab509d053c125" providerId="LiveId" clId="{D7FC48E1-0D09-4E9C-898C-287669ED930E}" dt="2023-02-17T16:10:56.117" v="245" actId="26606"/>
          <ac:spMkLst>
            <pc:docMk/>
            <pc:sldMk cId="3737291014" sldId="260"/>
            <ac:spMk id="20" creationId="{0DBF1ABE-8590-450D-BB49-BDDCCF3EEA9E}"/>
          </ac:spMkLst>
        </pc:spChg>
        <pc:spChg chg="add">
          <ac:chgData name="Nguyễn Hữu" userId="f4eab509d053c125" providerId="LiveId" clId="{D7FC48E1-0D09-4E9C-898C-287669ED930E}" dt="2023-02-17T16:10:56.117" v="245" actId="26606"/>
          <ac:spMkLst>
            <pc:docMk/>
            <pc:sldMk cId="3737291014" sldId="260"/>
            <ac:spMk id="21" creationId="{F5A32A34-BDE9-4041-9CA3-2BC707CE7F6F}"/>
          </ac:spMkLst>
        </pc:spChg>
        <pc:spChg chg="add">
          <ac:chgData name="Nguyễn Hữu" userId="f4eab509d053c125" providerId="LiveId" clId="{D7FC48E1-0D09-4E9C-898C-287669ED930E}" dt="2023-02-17T16:10:56.117" v="245" actId="26606"/>
          <ac:spMkLst>
            <pc:docMk/>
            <pc:sldMk cId="3737291014" sldId="260"/>
            <ac:spMk id="22" creationId="{49DA1874-724A-41CC-8CC9-F9EAD4A86A86}"/>
          </ac:spMkLst>
        </pc:spChg>
        <pc:spChg chg="add">
          <ac:chgData name="Nguyễn Hữu" userId="f4eab509d053c125" providerId="LiveId" clId="{D7FC48E1-0D09-4E9C-898C-287669ED930E}" dt="2023-02-17T16:10:56.117" v="245" actId="26606"/>
          <ac:spMkLst>
            <pc:docMk/>
            <pc:sldMk cId="3737291014" sldId="260"/>
            <ac:spMk id="23" creationId="{FBA7E51E-7B6A-4A79-8F84-47C845C7A2CC}"/>
          </ac:spMkLst>
        </pc:spChg>
        <pc:picChg chg="add mod">
          <ac:chgData name="Nguyễn Hữu" userId="f4eab509d053c125" providerId="LiveId" clId="{D7FC48E1-0D09-4E9C-898C-287669ED930E}" dt="2023-02-17T16:10:56.117" v="245" actId="26606"/>
          <ac:picMkLst>
            <pc:docMk/>
            <pc:sldMk cId="3737291014" sldId="260"/>
            <ac:picMk id="5" creationId="{F1F2DE8E-9AB4-F64B-D9A2-165E06B3575E}"/>
          </ac:picMkLst>
        </pc:picChg>
      </pc:sldChg>
      <pc:sldChg chg="addSp delSp modSp new mod modTransition setBg">
        <pc:chgData name="Nguyễn Hữu" userId="f4eab509d053c125" providerId="LiveId" clId="{D7FC48E1-0D09-4E9C-898C-287669ED930E}" dt="2023-02-17T16:34:27.835" v="564"/>
        <pc:sldMkLst>
          <pc:docMk/>
          <pc:sldMk cId="4278219213" sldId="261"/>
        </pc:sldMkLst>
        <pc:spChg chg="add mod ord">
          <ac:chgData name="Nguyễn Hữu" userId="f4eab509d053c125" providerId="LiveId" clId="{D7FC48E1-0D09-4E9C-898C-287669ED930E}" dt="2023-02-17T16:16:35.256" v="396" actId="1076"/>
          <ac:spMkLst>
            <pc:docMk/>
            <pc:sldMk cId="4278219213" sldId="261"/>
            <ac:spMk id="2" creationId="{958FC508-3D8D-9E69-4A51-544E536BC083}"/>
          </ac:spMkLst>
        </pc:spChg>
        <pc:spChg chg="add mod">
          <ac:chgData name="Nguyễn Hữu" userId="f4eab509d053c125" providerId="LiveId" clId="{D7FC48E1-0D09-4E9C-898C-287669ED930E}" dt="2023-02-17T16:22:19.224" v="434" actId="1076"/>
          <ac:spMkLst>
            <pc:docMk/>
            <pc:sldMk cId="4278219213" sldId="261"/>
            <ac:spMk id="6" creationId="{6109257F-6F54-28AF-6880-E23C5927CF7C}"/>
          </ac:spMkLst>
        </pc:spChg>
        <pc:spChg chg="add del">
          <ac:chgData name="Nguyễn Hữu" userId="f4eab509d053c125" providerId="LiveId" clId="{D7FC48E1-0D09-4E9C-898C-287669ED930E}" dt="2023-02-17T16:14:08.610" v="352" actId="26606"/>
          <ac:spMkLst>
            <pc:docMk/>
            <pc:sldMk cId="4278219213" sldId="261"/>
            <ac:spMk id="9" creationId="{D9C3AAE7-6FFD-46F5-ADEF-683A7F84C0D0}"/>
          </ac:spMkLst>
        </pc:spChg>
        <pc:spChg chg="add">
          <ac:chgData name="Nguyễn Hữu" userId="f4eab509d053c125" providerId="LiveId" clId="{D7FC48E1-0D09-4E9C-898C-287669ED930E}" dt="2023-02-17T16:14:08.610" v="352" actId="26606"/>
          <ac:spMkLst>
            <pc:docMk/>
            <pc:sldMk cId="4278219213" sldId="261"/>
            <ac:spMk id="14" creationId="{C475749F-F487-4EFB-ABC7-C1359590EB76}"/>
          </ac:spMkLst>
        </pc:spChg>
        <pc:picChg chg="add mod ord">
          <ac:chgData name="Nguyễn Hữu" userId="f4eab509d053c125" providerId="LiveId" clId="{D7FC48E1-0D09-4E9C-898C-287669ED930E}" dt="2023-02-17T16:22:23.907" v="435" actId="1076"/>
          <ac:picMkLst>
            <pc:docMk/>
            <pc:sldMk cId="4278219213" sldId="261"/>
            <ac:picMk id="4" creationId="{D9649D1E-4788-33CC-5E7D-9F61876D3992}"/>
          </ac:picMkLst>
        </pc:picChg>
      </pc:sldChg>
      <pc:sldChg chg="addSp modSp new mod modTransition setBg">
        <pc:chgData name="Nguyễn Hữu" userId="f4eab509d053c125" providerId="LiveId" clId="{D7FC48E1-0D09-4E9C-898C-287669ED930E}" dt="2023-02-17T16:34:50.080" v="573"/>
        <pc:sldMkLst>
          <pc:docMk/>
          <pc:sldMk cId="2858964700" sldId="262"/>
        </pc:sldMkLst>
        <pc:spChg chg="add mod">
          <ac:chgData name="Nguyễn Hữu" userId="f4eab509d053c125" providerId="LiveId" clId="{D7FC48E1-0D09-4E9C-898C-287669ED930E}" dt="2023-02-17T16:19:53.056" v="421" actId="1076"/>
          <ac:spMkLst>
            <pc:docMk/>
            <pc:sldMk cId="2858964700" sldId="262"/>
            <ac:spMk id="2" creationId="{80B5F058-8C81-0C93-0FD6-6C7831677CA4}"/>
          </ac:spMkLst>
        </pc:spChg>
        <pc:spChg chg="add mod">
          <ac:chgData name="Nguyễn Hữu" userId="f4eab509d053c125" providerId="LiveId" clId="{D7FC48E1-0D09-4E9C-898C-287669ED930E}" dt="2023-02-17T16:25:41.447" v="466" actId="1076"/>
          <ac:spMkLst>
            <pc:docMk/>
            <pc:sldMk cId="2858964700" sldId="262"/>
            <ac:spMk id="6" creationId="{48B9D908-DD3E-7090-374E-4E86E5D2EBFC}"/>
          </ac:spMkLst>
        </pc:spChg>
        <pc:spChg chg="add">
          <ac:chgData name="Nguyễn Hữu" userId="f4eab509d053c125" providerId="LiveId" clId="{D7FC48E1-0D09-4E9C-898C-287669ED930E}" dt="2023-02-17T16:19:02.130" v="407" actId="26606"/>
          <ac:spMkLst>
            <pc:docMk/>
            <pc:sldMk cId="2858964700" sldId="262"/>
            <ac:spMk id="9" creationId="{D12DDE76-C203-4047-9998-63900085B5E8}"/>
          </ac:spMkLst>
        </pc:spChg>
        <pc:picChg chg="add mod">
          <ac:chgData name="Nguyễn Hữu" userId="f4eab509d053c125" providerId="LiveId" clId="{D7FC48E1-0D09-4E9C-898C-287669ED930E}" dt="2023-02-17T16:19:08.655" v="408" actId="1076"/>
          <ac:picMkLst>
            <pc:docMk/>
            <pc:sldMk cId="2858964700" sldId="262"/>
            <ac:picMk id="4" creationId="{CDC6F43A-DDC8-FE9F-ECDD-2E15FC9B2F77}"/>
          </ac:picMkLst>
        </pc:picChg>
      </pc:sldChg>
      <pc:sldChg chg="addSp delSp modSp new mod modTransition setBg">
        <pc:chgData name="Nguyễn Hữu" userId="f4eab509d053c125" providerId="LiveId" clId="{D7FC48E1-0D09-4E9C-898C-287669ED930E}" dt="2023-02-17T16:35:05.991" v="574"/>
        <pc:sldMkLst>
          <pc:docMk/>
          <pc:sldMk cId="3340002418" sldId="263"/>
        </pc:sldMkLst>
        <pc:spChg chg="add mod">
          <ac:chgData name="Nguyễn Hữu" userId="f4eab509d053c125" providerId="LiveId" clId="{D7FC48E1-0D09-4E9C-898C-287669ED930E}" dt="2023-02-17T16:28:48.809" v="501" actId="2711"/>
          <ac:spMkLst>
            <pc:docMk/>
            <pc:sldMk cId="3340002418" sldId="263"/>
            <ac:spMk id="2" creationId="{9F80CC21-D98D-6064-8EF3-A53F2796EB37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8" creationId="{362D44EE-C852-4460-B8B5-C4F2BC20510C}"/>
          </ac:spMkLst>
        </pc:spChg>
        <pc:spChg chg="add del">
          <ac:chgData name="Nguyễn Hữu" userId="f4eab509d053c125" providerId="LiveId" clId="{D7FC48E1-0D09-4E9C-898C-287669ED930E}" dt="2023-02-17T16:27:15.058" v="479" actId="26606"/>
          <ac:spMkLst>
            <pc:docMk/>
            <pc:sldMk cId="3340002418" sldId="263"/>
            <ac:spMk id="9" creationId="{91DC6ABD-215C-4EA8-A483-CEF5B99AB385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10" creationId="{658970D8-8D1D-4B5C-894B-E871CC86543D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12" creationId="{F227E5B6-9132-43CA-B503-37A18562ADF2}"/>
          </ac:spMkLst>
        </pc:spChg>
        <pc:spChg chg="add del">
          <ac:chgData name="Nguyễn Hữu" userId="f4eab509d053c125" providerId="LiveId" clId="{D7FC48E1-0D09-4E9C-898C-287669ED930E}" dt="2023-02-17T16:27:17.669" v="483" actId="26606"/>
          <ac:spMkLst>
            <pc:docMk/>
            <pc:sldMk cId="3340002418" sldId="263"/>
            <ac:spMk id="13" creationId="{D28B54C3-B57B-472A-B96E-1FCB67093DC2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14" creationId="{03C2051E-A88D-48E5-BACF-AAED17892722}"/>
          </ac:spMkLst>
        </pc:spChg>
        <pc:spChg chg="add del">
          <ac:chgData name="Nguyễn Hữu" userId="f4eab509d053c125" providerId="LiveId" clId="{D7FC48E1-0D09-4E9C-898C-287669ED930E}" dt="2023-02-17T16:27:15.058" v="479" actId="26606"/>
          <ac:spMkLst>
            <pc:docMk/>
            <pc:sldMk cId="3340002418" sldId="263"/>
            <ac:spMk id="15" creationId="{04357C93-F0CB-4A1C-8F77-4E9063789819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16" creationId="{7821A508-2985-4905-874A-527429BAABFA}"/>
          </ac:spMkLst>
        </pc:spChg>
        <pc:spChg chg="add del">
          <ac:chgData name="Nguyễn Hữu" userId="f4eab509d053c125" providerId="LiveId" clId="{D7FC48E1-0D09-4E9C-898C-287669ED930E}" dt="2023-02-17T16:27:16.377" v="481" actId="26606"/>
          <ac:spMkLst>
            <pc:docMk/>
            <pc:sldMk cId="3340002418" sldId="263"/>
            <ac:spMk id="17" creationId="{3C54F4CE-85F0-46ED-80DA-9518C9251AD1}"/>
          </ac:spMkLst>
        </pc:spChg>
        <pc:spChg chg="add del">
          <ac:chgData name="Nguyễn Hữu" userId="f4eab509d053c125" providerId="LiveId" clId="{D7FC48E1-0D09-4E9C-898C-287669ED930E}" dt="2023-02-17T16:27:16.377" v="481" actId="26606"/>
          <ac:spMkLst>
            <pc:docMk/>
            <pc:sldMk cId="3340002418" sldId="263"/>
            <ac:spMk id="18" creationId="{DADD1FCA-8ACB-4958-81DD-4CDD6D3E1921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19" creationId="{D2929CB1-0E3C-4B2D-ADC5-0154FB33BA44}"/>
          </ac:spMkLst>
        </pc:spChg>
        <pc:spChg chg="add del">
          <ac:chgData name="Nguyễn Hữu" userId="f4eab509d053c125" providerId="LiveId" clId="{D7FC48E1-0D09-4E9C-898C-287669ED930E}" dt="2023-02-17T16:27:17.669" v="483" actId="26606"/>
          <ac:spMkLst>
            <pc:docMk/>
            <pc:sldMk cId="3340002418" sldId="263"/>
            <ac:spMk id="20" creationId="{8D0D6D3E-D7F9-4591-9CA9-DDF4DB1F73DA}"/>
          </ac:spMkLst>
        </pc:spChg>
        <pc:spChg chg="add del">
          <ac:chgData name="Nguyễn Hữu" userId="f4eab509d053c125" providerId="LiveId" clId="{D7FC48E1-0D09-4E9C-898C-287669ED930E}" dt="2023-02-17T16:27:17.669" v="483" actId="26606"/>
          <ac:spMkLst>
            <pc:docMk/>
            <pc:sldMk cId="3340002418" sldId="263"/>
            <ac:spMk id="21" creationId="{C4C9F2B0-1044-46EB-8AEB-C3BFFDE6C2CC}"/>
          </ac:spMkLst>
        </pc:spChg>
        <pc:spChg chg="add del">
          <ac:chgData name="Nguyễn Hữu" userId="f4eab509d053c125" providerId="LiveId" clId="{D7FC48E1-0D09-4E9C-898C-287669ED930E}" dt="2023-02-17T16:27:17.669" v="483" actId="26606"/>
          <ac:spMkLst>
            <pc:docMk/>
            <pc:sldMk cId="3340002418" sldId="263"/>
            <ac:spMk id="22" creationId="{7DB3C429-F8DA-49B9-AF84-21996FCF78B5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23" creationId="{5F2F0C84-BE8C-4DC2-A6D3-30349A801D5C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4" creationId="{362D44EE-C852-4460-B8B5-C4F2BC20510C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5" creationId="{658970D8-8D1D-4B5C-894B-E871CC86543D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6" creationId="{F227E5B6-9132-43CA-B503-37A18562ADF2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7" creationId="{03C2051E-A88D-48E5-BACF-AAED17892722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8" creationId="{7821A508-2985-4905-874A-527429BAABFA}"/>
          </ac:spMkLst>
        </pc:spChg>
        <pc:spChg chg="add del">
          <ac:chgData name="Nguyễn Hữu" userId="f4eab509d053c125" providerId="LiveId" clId="{D7FC48E1-0D09-4E9C-898C-287669ED930E}" dt="2023-02-17T16:27:23.939" v="487" actId="26606"/>
          <ac:spMkLst>
            <pc:docMk/>
            <pc:sldMk cId="3340002418" sldId="263"/>
            <ac:spMk id="29" creationId="{5F2F0C84-BE8C-4DC2-A6D3-30349A801D5C}"/>
          </ac:spMkLst>
        </pc:spChg>
        <pc:spChg chg="add">
          <ac:chgData name="Nguyễn Hữu" userId="f4eab509d053c125" providerId="LiveId" clId="{D7FC48E1-0D09-4E9C-898C-287669ED930E}" dt="2023-02-17T16:27:55.884" v="492" actId="26606"/>
          <ac:spMkLst>
            <pc:docMk/>
            <pc:sldMk cId="3340002418" sldId="263"/>
            <ac:spMk id="30" creationId="{D2929CB1-0E3C-4B2D-ADC5-0154FB33BA44}"/>
          </ac:spMkLst>
        </pc:spChg>
        <pc:spChg chg="add mod">
          <ac:chgData name="Nguyễn Hữu" userId="f4eab509d053c125" providerId="LiveId" clId="{D7FC48E1-0D09-4E9C-898C-287669ED930E}" dt="2023-02-17T16:29:22.301" v="518" actId="20577"/>
          <ac:spMkLst>
            <pc:docMk/>
            <pc:sldMk cId="3340002418" sldId="263"/>
            <ac:spMk id="31" creationId="{E943AEBB-E74B-214C-5D8B-588A3F682848}"/>
          </ac:spMkLst>
        </pc:spChg>
        <pc:grpChg chg="add del">
          <ac:chgData name="Nguyễn Hữu" userId="f4eab509d053c125" providerId="LiveId" clId="{D7FC48E1-0D09-4E9C-898C-287669ED930E}" dt="2023-02-17T16:27:15.058" v="479" actId="26606"/>
          <ac:grpSpMkLst>
            <pc:docMk/>
            <pc:sldMk cId="3340002418" sldId="263"/>
            <ac:grpSpMk id="11" creationId="{3AF6A671-C637-4547-85F4-51B6D1881399}"/>
          </ac:grpSpMkLst>
        </pc:grpChg>
        <pc:picChg chg="add del mod">
          <ac:chgData name="Nguyễn Hữu" userId="f4eab509d053c125" providerId="LiveId" clId="{D7FC48E1-0D09-4E9C-898C-287669ED930E}" dt="2023-02-17T16:27:25.814" v="488" actId="478"/>
          <ac:picMkLst>
            <pc:docMk/>
            <pc:sldMk cId="3340002418" sldId="263"/>
            <ac:picMk id="4" creationId="{1B6EF1F2-70E2-4F69-19C5-42359A8B40C9}"/>
          </ac:picMkLst>
        </pc:picChg>
        <pc:picChg chg="add mod">
          <ac:chgData name="Nguyễn Hữu" userId="f4eab509d053c125" providerId="LiveId" clId="{D7FC48E1-0D09-4E9C-898C-287669ED930E}" dt="2023-02-17T16:27:55.884" v="492" actId="26606"/>
          <ac:picMkLst>
            <pc:docMk/>
            <pc:sldMk cId="3340002418" sldId="263"/>
            <ac:picMk id="6" creationId="{CCC9711C-04AC-A119-C78C-F92F0B7D3A9F}"/>
          </ac:picMkLst>
        </pc:picChg>
      </pc:sldChg>
      <pc:sldChg chg="addSp delSp modSp new mod modTransition setBg">
        <pc:chgData name="Nguyễn Hữu" userId="f4eab509d053c125" providerId="LiveId" clId="{D7FC48E1-0D09-4E9C-898C-287669ED930E}" dt="2023-02-17T16:35:12.538" v="575"/>
        <pc:sldMkLst>
          <pc:docMk/>
          <pc:sldMk cId="3994590762" sldId="264"/>
        </pc:sldMkLst>
        <pc:spChg chg="add mod ord">
          <ac:chgData name="Nguyễn Hữu" userId="f4eab509d053c125" providerId="LiveId" clId="{D7FC48E1-0D09-4E9C-898C-287669ED930E}" dt="2023-02-17T16:31:04.656" v="536" actId="1076"/>
          <ac:spMkLst>
            <pc:docMk/>
            <pc:sldMk cId="3994590762" sldId="264"/>
            <ac:spMk id="2" creationId="{2C0435AB-A660-C7D3-6185-660293B6BC03}"/>
          </ac:spMkLst>
        </pc:spChg>
        <pc:spChg chg="add mod">
          <ac:chgData name="Nguyễn Hữu" userId="f4eab509d053c125" providerId="LiveId" clId="{D7FC48E1-0D09-4E9C-898C-287669ED930E}" dt="2023-02-17T16:31:55.871" v="546" actId="20577"/>
          <ac:spMkLst>
            <pc:docMk/>
            <pc:sldMk cId="3994590762" sldId="264"/>
            <ac:spMk id="6" creationId="{03C94BDC-E070-9350-FFBD-AAECBEC010DC}"/>
          </ac:spMkLst>
        </pc:spChg>
        <pc:spChg chg="add del">
          <ac:chgData name="Nguyễn Hữu" userId="f4eab509d053c125" providerId="LiveId" clId="{D7FC48E1-0D09-4E9C-898C-287669ED930E}" dt="2023-02-17T16:30:40.205" v="527" actId="26606"/>
          <ac:spMkLst>
            <pc:docMk/>
            <pc:sldMk cId="3994590762" sldId="264"/>
            <ac:spMk id="9" creationId="{06DA9DF9-31F7-4056-B42E-878CC92417B8}"/>
          </ac:spMkLst>
        </pc:spChg>
        <pc:spChg chg="add">
          <ac:chgData name="Nguyễn Hữu" userId="f4eab509d053c125" providerId="LiveId" clId="{D7FC48E1-0D09-4E9C-898C-287669ED930E}" dt="2023-02-17T16:30:40.210" v="528" actId="26606"/>
          <ac:spMkLst>
            <pc:docMk/>
            <pc:sldMk cId="3994590762" sldId="264"/>
            <ac:spMk id="11" creationId="{28C8EF06-5EC3-4883-AFAF-D74FF46550FB}"/>
          </ac:spMkLst>
        </pc:spChg>
        <pc:spChg chg="add">
          <ac:chgData name="Nguyễn Hữu" userId="f4eab509d053c125" providerId="LiveId" clId="{D7FC48E1-0D09-4E9C-898C-287669ED930E}" dt="2023-02-17T16:30:40.210" v="528" actId="26606"/>
          <ac:spMkLst>
            <pc:docMk/>
            <pc:sldMk cId="3994590762" sldId="264"/>
            <ac:spMk id="12" creationId="{7DA3C418-758E-4180-A5D0-8655D6804587}"/>
          </ac:spMkLst>
        </pc:spChg>
        <pc:picChg chg="add mod">
          <ac:chgData name="Nguyễn Hữu" userId="f4eab509d053c125" providerId="LiveId" clId="{D7FC48E1-0D09-4E9C-898C-287669ED930E}" dt="2023-02-17T16:31:52.332" v="544" actId="1076"/>
          <ac:picMkLst>
            <pc:docMk/>
            <pc:sldMk cId="3994590762" sldId="264"/>
            <ac:picMk id="4" creationId="{AA6DB1BB-F34F-5455-9A96-4CDF972DC1A2}"/>
          </ac:picMkLst>
        </pc:picChg>
      </pc:sldChg>
      <pc:sldChg chg="addSp modSp new mod modTransition setBg">
        <pc:chgData name="Nguyễn Hữu" userId="f4eab509d053c125" providerId="LiveId" clId="{D7FC48E1-0D09-4E9C-898C-287669ED930E}" dt="2023-02-17T16:35:21.690" v="576"/>
        <pc:sldMkLst>
          <pc:docMk/>
          <pc:sldMk cId="1975427069" sldId="265"/>
        </pc:sldMkLst>
        <pc:spChg chg="add">
          <ac:chgData name="Nguyễn Hữu" userId="f4eab509d053c125" providerId="LiveId" clId="{D7FC48E1-0D09-4E9C-898C-287669ED930E}" dt="2023-02-17T16:32:46.446" v="551" actId="26606"/>
          <ac:spMkLst>
            <pc:docMk/>
            <pc:sldMk cId="1975427069" sldId="265"/>
            <ac:spMk id="8" creationId="{A2509F26-B5DC-4BA7-B476-4CB044237A2E}"/>
          </ac:spMkLst>
        </pc:spChg>
        <pc:spChg chg="add">
          <ac:chgData name="Nguyễn Hữu" userId="f4eab509d053c125" providerId="LiveId" clId="{D7FC48E1-0D09-4E9C-898C-287669ED930E}" dt="2023-02-17T16:32:46.446" v="551" actId="26606"/>
          <ac:spMkLst>
            <pc:docMk/>
            <pc:sldMk cId="1975427069" sldId="265"/>
            <ac:spMk id="10" creationId="{DB103EB1-B135-4526-B883-33228FC27FF1}"/>
          </ac:spMkLst>
        </pc:spChg>
        <pc:picChg chg="add mod">
          <ac:chgData name="Nguyễn Hữu" userId="f4eab509d053c125" providerId="LiveId" clId="{D7FC48E1-0D09-4E9C-898C-287669ED930E}" dt="2023-02-17T16:32:47.645" v="553" actId="962"/>
          <ac:picMkLst>
            <pc:docMk/>
            <pc:sldMk cId="1975427069" sldId="265"/>
            <ac:picMk id="3" creationId="{EAB45C64-E1E7-C1FE-986A-17B2E929E8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EBAA-713E-7A9D-1460-9EEB41BF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59A2-7B15-1818-C530-E1973FB2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E1B2-DFE4-8CBA-AC16-90394C3B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20D6-57C5-B9F1-32BF-12292975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2922-CD5B-FD32-0C2C-BA2E1808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6DF-59AC-180F-9379-C8DEAA48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7F4B3-B282-E24A-020C-22983309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2B89-BE4E-BB3B-8E29-22EE39F9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A91A-9136-CC5D-3AB4-5E586650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4B66-4ADF-9D73-4DA4-BA28F96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A6C2D-E6F6-6B76-7655-8D8316A55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9B760-F225-0D11-7429-92A7353B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509E-35D9-3B97-525D-6A2E466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A0C-552D-0CB0-3098-199370F5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4EBA-E0E1-DF9F-C810-AC13FD7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145F-D7BE-E77A-78E4-A14581C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092D-9CC0-1B2A-4C00-377A1287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E29C-BF88-0BFB-E569-731BA24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8114-8DEE-512F-2B76-D1765200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97FB-5757-495A-5C27-5B3B92FA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419-98F8-73A7-39FD-8C3EECC1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D819E-A1C9-7E04-8754-6A9E3EDD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80E3-B39C-CD9A-08AD-A5B9C02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B037-CBE4-B6C2-6E1F-DEDF981F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968D-65ED-D3FD-5C57-470593C3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4A6-DE9C-E760-9206-5386E540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41DE-8CBB-394F-C332-5ABAB407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CD2A7-F661-8EB2-DB85-5108682F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2700-6C44-A5DA-66F0-68DF9814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13C1-03BB-1C3D-EE57-B0EB2484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53C33-7962-8A71-024F-28FC7006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63B7-E3C3-4350-070A-C2A5929A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53FF-2FC9-B1BD-91B3-72984EE4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DEB92-AEE8-3806-55FF-4602D7B7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86AA4-AC0B-4E99-7B00-D28E2ED2C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69F3-CBA3-DE27-1711-5A3534FD9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CE55F-F2CB-0476-6C24-E6B7A36C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9BA23-335C-B5DE-55ED-36CB2EC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56F2-7054-2D07-3D34-11C65999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0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B485-FDAA-28AD-E763-A2ADA15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04FB3-FDC0-8746-F55D-30DD76A3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A4DD-92D6-92D3-0029-73E24B59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1504-0699-ED01-A372-93DD76D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8DC3D-C8EE-8867-8B59-B93185D0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5C9E7-5CCD-CFD1-3030-55E5B293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EF2F-748B-AA2B-667A-03B254BA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5AF8-7C92-E601-133D-A286F4F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2983-33E5-2EF2-B503-502129B4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4160-914A-60CD-01BD-A8A2BA87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4F49-A455-74F4-2AEB-A2A973A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AAA63-E3EA-E688-885F-86627D52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36A3-B0B5-67F9-E316-A3D8A25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6058-3971-E49A-E82F-1DFCC0AE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A660-CE56-BA23-F5CE-4656754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CF7E4-1EF9-E8C6-750A-0557F024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AAEE-A09F-F48D-C79F-ED6F72B8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C638-B492-9504-5728-D575039F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FDE5-30BC-9A0F-EBA4-225179A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9D0D6-ED54-CE4C-C74D-3BA85D7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C5CC-60C9-9925-8571-12A33FB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2E8F-BFE8-F8D5-4FA7-071C6514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7D18-C5AE-45A0-A243-8FBB7916E88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B0F1-C522-42CC-F920-C7CAC5A1D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AE34-FA72-F858-BBF8-DB3B60055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FF7F-A1E3-4B5F-9549-7F5EAD1AC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CB7BE483-BA33-B56D-6426-AB03916B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41" y="623307"/>
            <a:ext cx="99929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Logo, company name">
            <a:extLst>
              <a:ext uri="{FF2B5EF4-FFF2-40B4-BE49-F238E27FC236}">
                <a16:creationId xmlns:a16="http://schemas.microsoft.com/office/drawing/2014/main" id="{EAB45C64-E1E7-C1FE-986A-17B2E929E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r="1" b="8917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27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B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21AF338-804F-40E1-AFD2-C48254DCD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63" y="1454534"/>
            <a:ext cx="7009396" cy="3942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EEF3F-B24C-8372-2775-1A23BF8AFFAA}"/>
              </a:ext>
            </a:extLst>
          </p:cNvPr>
          <p:cNvSpPr txBox="1"/>
          <p:nvPr/>
        </p:nvSpPr>
        <p:spPr>
          <a:xfrm>
            <a:off x="782426" y="226244"/>
            <a:ext cx="4609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ĐIỂM MẠNH 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9FB16-A36E-65C5-07E6-07B8DA60FA10}"/>
              </a:ext>
            </a:extLst>
          </p:cNvPr>
          <p:cNvSpPr txBox="1"/>
          <p:nvPr/>
        </p:nvSpPr>
        <p:spPr>
          <a:xfrm>
            <a:off x="341306" y="1671600"/>
            <a:ext cx="31997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80F94-4633-A334-2893-4324AFFC1B1F}"/>
              </a:ext>
            </a:extLst>
          </p:cNvPr>
          <p:cNvSpPr txBox="1"/>
          <p:nvPr/>
        </p:nvSpPr>
        <p:spPr>
          <a:xfrm>
            <a:off x="3738202" y="1671600"/>
            <a:ext cx="31826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938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A570B762-6D1B-00A5-1C34-247D4195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9" y="319314"/>
            <a:ext cx="3783499" cy="2525486"/>
          </a:xfrm>
          <a:prstGeom prst="rect">
            <a:avLst/>
          </a:prstGeom>
        </p:spPr>
      </p:pic>
      <p:sp>
        <p:nvSpPr>
          <p:cNvPr id="41" name="Rectangle 16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F840F-F8D7-37CA-4C12-C9972CCAD329}"/>
              </a:ext>
            </a:extLst>
          </p:cNvPr>
          <p:cNvSpPr txBox="1"/>
          <p:nvPr/>
        </p:nvSpPr>
        <p:spPr>
          <a:xfrm>
            <a:off x="38928" y="2284951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ĐIỂM YẾU (W)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16B9F-1E33-0845-30C7-A4D6EC03A991}"/>
              </a:ext>
            </a:extLst>
          </p:cNvPr>
          <p:cNvSpPr/>
          <p:nvPr/>
        </p:nvSpPr>
        <p:spPr>
          <a:xfrm rot="2705923">
            <a:off x="6538728" y="1016914"/>
            <a:ext cx="4842709" cy="48241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1F88D-CCBB-7B63-3064-C7C0D2F81CB0}"/>
              </a:ext>
            </a:extLst>
          </p:cNvPr>
          <p:cNvSpPr txBox="1"/>
          <p:nvPr/>
        </p:nvSpPr>
        <p:spPr>
          <a:xfrm>
            <a:off x="6096000" y="1997360"/>
            <a:ext cx="58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Clr>
                <a:srgbClr val="FF0000"/>
              </a:buClr>
              <a:buFont typeface="Times New Roman" panose="02020603050405020304" pitchFamily="18" charset="0"/>
              <a:buChar char="×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75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F90A9B7-DDBF-F318-AA3B-3EBDF4C0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/>
          <a:stretch/>
        </p:blipFill>
        <p:spPr>
          <a:xfrm>
            <a:off x="-2321284" y="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A1EA-02D8-9C02-B5D9-7B6939C740DA}"/>
              </a:ext>
            </a:extLst>
          </p:cNvPr>
          <p:cNvSpPr txBox="1"/>
          <p:nvPr/>
        </p:nvSpPr>
        <p:spPr>
          <a:xfrm>
            <a:off x="7036402" y="-280908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THÁCH THỨC 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1554C-F24F-1F3F-48F1-C8D11AE7F3D0}"/>
              </a:ext>
            </a:extLst>
          </p:cNvPr>
          <p:cNvSpPr txBox="1"/>
          <p:nvPr/>
        </p:nvSpPr>
        <p:spPr>
          <a:xfrm>
            <a:off x="7185796" y="2002862"/>
            <a:ext cx="4772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7305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F1F2DE8E-9AB4-F64B-D9A2-165E06B3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r="8646"/>
          <a:stretch/>
        </p:blipFill>
        <p:spPr>
          <a:xfrm>
            <a:off x="4658284" y="10"/>
            <a:ext cx="7533716" cy="6857990"/>
          </a:xfrm>
          <a:custGeom>
            <a:avLst/>
            <a:gdLst/>
            <a:ahLst/>
            <a:cxnLst/>
            <a:rect l="l" t="t" r="r" b="b"/>
            <a:pathLst>
              <a:path w="7533716" h="6858000">
                <a:moveTo>
                  <a:pt x="879873" y="0"/>
                </a:moveTo>
                <a:lnTo>
                  <a:pt x="7533716" y="0"/>
                </a:lnTo>
                <a:lnTo>
                  <a:pt x="7533716" y="6858000"/>
                </a:lnTo>
                <a:lnTo>
                  <a:pt x="0" y="6858000"/>
                </a:lnTo>
                <a:lnTo>
                  <a:pt x="105162" y="6785068"/>
                </a:lnTo>
                <a:cubicBezTo>
                  <a:pt x="278980" y="6657407"/>
                  <a:pt x="449607" y="6519512"/>
                  <a:pt x="621811" y="6378742"/>
                </a:cubicBezTo>
                <a:cubicBezTo>
                  <a:pt x="1567435" y="5605738"/>
                  <a:pt x="2496160" y="4971185"/>
                  <a:pt x="2496160" y="3621913"/>
                </a:cubicBezTo>
                <a:cubicBezTo>
                  <a:pt x="2496160" y="2091411"/>
                  <a:pt x="1922424" y="751075"/>
                  <a:pt x="895262" y="10445"/>
                </a:cubicBezTo>
                <a:close/>
              </a:path>
            </a:pathLst>
          </a:cu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5A32A34-BDE9-4041-9CA3-2BC707CE7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49DA1874-724A-41CC-8CC9-F9EAD4A8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89611" cy="6858000"/>
          </a:xfrm>
          <a:custGeom>
            <a:avLst/>
            <a:gdLst>
              <a:gd name="connsiteX0" fmla="*/ 0 w 7289611"/>
              <a:gd name="connsiteY0" fmla="*/ 0 h 6858000"/>
              <a:gd name="connsiteX1" fmla="*/ 71559 w 7289611"/>
              <a:gd name="connsiteY1" fmla="*/ 0 h 6858000"/>
              <a:gd name="connsiteX2" fmla="*/ 135167 w 7289611"/>
              <a:gd name="connsiteY2" fmla="*/ 0 h 6858000"/>
              <a:gd name="connsiteX3" fmla="*/ 866689 w 7289611"/>
              <a:gd name="connsiteY3" fmla="*/ 0 h 6858000"/>
              <a:gd name="connsiteX4" fmla="*/ 1592911 w 7289611"/>
              <a:gd name="connsiteY4" fmla="*/ 0 h 6858000"/>
              <a:gd name="connsiteX5" fmla="*/ 5673324 w 7289611"/>
              <a:gd name="connsiteY5" fmla="*/ 0 h 6858000"/>
              <a:gd name="connsiteX6" fmla="*/ 5688713 w 7289611"/>
              <a:gd name="connsiteY6" fmla="*/ 10445 h 6858000"/>
              <a:gd name="connsiteX7" fmla="*/ 7289611 w 7289611"/>
              <a:gd name="connsiteY7" fmla="*/ 3621913 h 6858000"/>
              <a:gd name="connsiteX8" fmla="*/ 5415262 w 7289611"/>
              <a:gd name="connsiteY8" fmla="*/ 6378742 h 6858000"/>
              <a:gd name="connsiteX9" fmla="*/ 4898613 w 7289611"/>
              <a:gd name="connsiteY9" fmla="*/ 6785068 h 6858000"/>
              <a:gd name="connsiteX10" fmla="*/ 4793450 w 7289611"/>
              <a:gd name="connsiteY10" fmla="*/ 6858000 h 6858000"/>
              <a:gd name="connsiteX11" fmla="*/ 1592911 w 7289611"/>
              <a:gd name="connsiteY11" fmla="*/ 6858000 h 6858000"/>
              <a:gd name="connsiteX12" fmla="*/ 866689 w 7289611"/>
              <a:gd name="connsiteY12" fmla="*/ 6858000 h 6858000"/>
              <a:gd name="connsiteX13" fmla="*/ 135167 w 7289611"/>
              <a:gd name="connsiteY13" fmla="*/ 6858000 h 6858000"/>
              <a:gd name="connsiteX14" fmla="*/ 71559 w 7289611"/>
              <a:gd name="connsiteY14" fmla="*/ 6858000 h 6858000"/>
              <a:gd name="connsiteX15" fmla="*/ 0 w 7289611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89611" h="6858000">
                <a:moveTo>
                  <a:pt x="0" y="0"/>
                </a:moveTo>
                <a:lnTo>
                  <a:pt x="71559" y="0"/>
                </a:lnTo>
                <a:lnTo>
                  <a:pt x="135167" y="0"/>
                </a:lnTo>
                <a:lnTo>
                  <a:pt x="866689" y="0"/>
                </a:lnTo>
                <a:lnTo>
                  <a:pt x="1592911" y="0"/>
                </a:lnTo>
                <a:lnTo>
                  <a:pt x="5673324" y="0"/>
                </a:lnTo>
                <a:lnTo>
                  <a:pt x="5688713" y="10445"/>
                </a:lnTo>
                <a:cubicBezTo>
                  <a:pt x="6715875" y="751075"/>
                  <a:pt x="7289611" y="2091411"/>
                  <a:pt x="7289611" y="3621913"/>
                </a:cubicBezTo>
                <a:cubicBezTo>
                  <a:pt x="7289611" y="4971185"/>
                  <a:pt x="6360886" y="5605738"/>
                  <a:pt x="5415262" y="6378742"/>
                </a:cubicBezTo>
                <a:cubicBezTo>
                  <a:pt x="5243058" y="6519512"/>
                  <a:pt x="5072431" y="6657407"/>
                  <a:pt x="4898613" y="6785068"/>
                </a:cubicBezTo>
                <a:lnTo>
                  <a:pt x="4793450" y="6858000"/>
                </a:lnTo>
                <a:lnTo>
                  <a:pt x="1592911" y="6858000"/>
                </a:lnTo>
                <a:lnTo>
                  <a:pt x="866689" y="6858000"/>
                </a:lnTo>
                <a:lnTo>
                  <a:pt x="135167" y="6858000"/>
                </a:lnTo>
                <a:lnTo>
                  <a:pt x="7155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469DD-DCD6-AF2E-09C7-69730E711922}"/>
              </a:ext>
            </a:extLst>
          </p:cNvPr>
          <p:cNvSpPr txBox="1"/>
          <p:nvPr/>
        </p:nvSpPr>
        <p:spPr>
          <a:xfrm>
            <a:off x="332806" y="171449"/>
            <a:ext cx="2800919" cy="745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CƠ HỘI (O)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1C404-0AA1-8357-F476-0785C7CE86B9}"/>
              </a:ext>
            </a:extLst>
          </p:cNvPr>
          <p:cNvSpPr txBox="1"/>
          <p:nvPr/>
        </p:nvSpPr>
        <p:spPr>
          <a:xfrm>
            <a:off x="332806" y="1684199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VAT – 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CNTT.</a:t>
            </a:r>
          </a:p>
        </p:txBody>
      </p:sp>
    </p:spTree>
    <p:extLst>
      <p:ext uri="{BB962C8B-B14F-4D97-AF65-F5344CB8AC3E}">
        <p14:creationId xmlns:p14="http://schemas.microsoft.com/office/powerpoint/2010/main" val="373729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FC508-3D8D-9E69-4A51-544E536BC083}"/>
              </a:ext>
            </a:extLst>
          </p:cNvPr>
          <p:cNvSpPr txBox="1"/>
          <p:nvPr/>
        </p:nvSpPr>
        <p:spPr>
          <a:xfrm>
            <a:off x="5301828" y="200024"/>
            <a:ext cx="7423572" cy="1714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GIẢI PHÁP CHIẾN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 LƯỢC (SO)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649D1E-4788-33CC-5E7D-9F61876D3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6" r="15551"/>
          <a:stretch/>
        </p:blipFill>
        <p:spPr>
          <a:xfrm>
            <a:off x="-1907192" y="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9257F-6F54-28AF-6880-E23C5927CF7C}"/>
              </a:ext>
            </a:extLst>
          </p:cNvPr>
          <p:cNvSpPr txBox="1"/>
          <p:nvPr/>
        </p:nvSpPr>
        <p:spPr>
          <a:xfrm>
            <a:off x="6419850" y="1964353"/>
            <a:ext cx="57721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S1+O1: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S2+O2: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800100" indent="-800100"/>
            <a:r>
              <a:rPr lang="en-US" sz="2400" dirty="0"/>
              <a:t>S3+O3: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tiềm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800100" indent="-800100"/>
            <a:r>
              <a:rPr lang="en-US" sz="2400" dirty="0"/>
              <a:t>S4+O4: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tuyển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training: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phảm</a:t>
            </a:r>
            <a:r>
              <a:rPr lang="en-US" sz="2400" dirty="0"/>
              <a:t>.</a:t>
            </a:r>
          </a:p>
          <a:p>
            <a:pPr marL="685800" indent="-685800"/>
            <a:endParaRPr lang="en-US" sz="2400" dirty="0"/>
          </a:p>
          <a:p>
            <a:r>
              <a:rPr lang="en-US" sz="2400" dirty="0"/>
              <a:t>S5+O5: </a:t>
            </a:r>
            <a:r>
              <a:rPr lang="en-US" sz="2400" dirty="0" err="1"/>
              <a:t>Thú</a:t>
            </a:r>
            <a:r>
              <a:rPr lang="en-US" sz="2400" dirty="0"/>
              <a:t> </a:t>
            </a:r>
            <a:r>
              <a:rPr lang="en-US" sz="2400" dirty="0" err="1"/>
              <a:t>hút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21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6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5F058-8C81-0C93-0FD6-6C7831677CA4}"/>
              </a:ext>
            </a:extLst>
          </p:cNvPr>
          <p:cNvSpPr txBox="1"/>
          <p:nvPr/>
        </p:nvSpPr>
        <p:spPr>
          <a:xfrm>
            <a:off x="747712" y="238385"/>
            <a:ext cx="302895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GIẢI PHÁP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CHIẾN</a:t>
            </a:r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LƯỢC (ST)</a:t>
            </a:r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C6F43A-DDC8-FE9F-ECDD-2E15FC9B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08" y="238385"/>
            <a:ext cx="7347537" cy="5124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9D908-DD3E-7090-374E-4E86E5D2EBFC}"/>
              </a:ext>
            </a:extLst>
          </p:cNvPr>
          <p:cNvSpPr txBox="1"/>
          <p:nvPr/>
        </p:nvSpPr>
        <p:spPr>
          <a:xfrm>
            <a:off x="447675" y="3638811"/>
            <a:ext cx="4931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8001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S1+T1: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S2+T2: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S3+T3: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964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0CC21-D98D-6064-8EF3-A53F2796EB37}"/>
              </a:ext>
            </a:extLst>
          </p:cNvPr>
          <p:cNvSpPr txBox="1"/>
          <p:nvPr/>
        </p:nvSpPr>
        <p:spPr>
          <a:xfrm>
            <a:off x="6194716" y="739979"/>
            <a:ext cx="5334930" cy="1165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GIẢI PHÁP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CHIẾN LƯỢC (WO)</a:t>
            </a: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CC9711C-04AC-A119-C78C-F92F0B7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r="471" b="-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3AEBB-E74B-214C-5D8B-588A3F682848}"/>
              </a:ext>
            </a:extLst>
          </p:cNvPr>
          <p:cNvSpPr txBox="1"/>
          <p:nvPr/>
        </p:nvSpPr>
        <p:spPr>
          <a:xfrm>
            <a:off x="5828010" y="241932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W1+O1: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indent="-12001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W2+O2: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indent="-12001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W3+O3: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indent="-12001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W4+O4: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00241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jigsaw puzzle&#10;&#10;Description automatically generated">
            <a:extLst>
              <a:ext uri="{FF2B5EF4-FFF2-40B4-BE49-F238E27FC236}">
                <a16:creationId xmlns:a16="http://schemas.microsoft.com/office/drawing/2014/main" id="{AA6DB1BB-F34F-5455-9A96-4CDF972DC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r="2684" b="1"/>
          <a:stretch/>
        </p:blipFill>
        <p:spPr>
          <a:xfrm>
            <a:off x="4025712" y="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0435AB-A660-C7D3-6185-660293B6BC03}"/>
              </a:ext>
            </a:extLst>
          </p:cNvPr>
          <p:cNvSpPr txBox="1"/>
          <p:nvPr/>
        </p:nvSpPr>
        <p:spPr>
          <a:xfrm>
            <a:off x="-323045" y="328257"/>
            <a:ext cx="3805309" cy="16338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GIẢI PHÁP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CHIẾN LƯỢC (WT)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94BDC-E070-9350-FFBD-AAECBEC010DC}"/>
              </a:ext>
            </a:extLst>
          </p:cNvPr>
          <p:cNvSpPr txBox="1"/>
          <p:nvPr/>
        </p:nvSpPr>
        <p:spPr>
          <a:xfrm>
            <a:off x="0" y="2381547"/>
            <a:ext cx="51359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W1+T1: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indent="-12001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W2+T2: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indent="-12001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12001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W3+T3: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590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</dc:creator>
  <cp:lastModifiedBy>Nguyễn Hữu</cp:lastModifiedBy>
  <cp:revision>1</cp:revision>
  <dcterms:created xsi:type="dcterms:W3CDTF">2023-02-17T15:52:39Z</dcterms:created>
  <dcterms:modified xsi:type="dcterms:W3CDTF">2023-02-17T16:35:23Z</dcterms:modified>
</cp:coreProperties>
</file>