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088" y="0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E1921C-49BA-401D-A679-FEBAE04C310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3BFBCA-70C7-4F41-AFDE-C1BAC433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829-26DD-FEEE-97CA-7CA9B4770773}"/>
              </a:ext>
            </a:extLst>
          </p:cNvPr>
          <p:cNvSpPr txBox="1"/>
          <p:nvPr/>
        </p:nvSpPr>
        <p:spPr>
          <a:xfrm>
            <a:off x="6013439" y="4315412"/>
            <a:ext cx="5581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11477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Nghĩa</a:t>
            </a:r>
          </a:p>
          <a:p>
            <a:pPr marL="114776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</a:p>
          <a:p>
            <a:pPr marL="114776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776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64BE8-DA06-8727-781D-ACBB2D3ADCE9}"/>
              </a:ext>
            </a:extLst>
          </p:cNvPr>
          <p:cNvSpPr txBox="1"/>
          <p:nvPr/>
        </p:nvSpPr>
        <p:spPr>
          <a:xfrm>
            <a:off x="1680818" y="899093"/>
            <a:ext cx="92919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44C28-8E4D-962F-6483-73C5EE99748F}"/>
              </a:ext>
            </a:extLst>
          </p:cNvPr>
          <p:cNvSpPr txBox="1"/>
          <p:nvPr/>
        </p:nvSpPr>
        <p:spPr>
          <a:xfrm>
            <a:off x="5934269" y="3853747"/>
            <a:ext cx="442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BCE50-FDFE-FB98-0C95-AF9F7D693D07}"/>
              </a:ext>
            </a:extLst>
          </p:cNvPr>
          <p:cNvSpPr txBox="1"/>
          <p:nvPr/>
        </p:nvSpPr>
        <p:spPr>
          <a:xfrm>
            <a:off x="1688841" y="130629"/>
            <a:ext cx="510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0DD7F-B748-56EF-0825-F33F5FE8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37" y="3147239"/>
            <a:ext cx="6148184" cy="2789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841AB-23CB-4361-DE4B-C851B3521A3B}"/>
              </a:ext>
            </a:extLst>
          </p:cNvPr>
          <p:cNvSpPr txBox="1"/>
          <p:nvPr/>
        </p:nvSpPr>
        <p:spPr>
          <a:xfrm>
            <a:off x="1992494" y="1177269"/>
            <a:ext cx="9426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THPT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thật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nguyện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vọng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đậu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169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93613-F64B-8061-0F93-7EA47BE803AD}"/>
              </a:ext>
            </a:extLst>
          </p:cNvPr>
          <p:cNvSpPr txBox="1"/>
          <p:nvPr/>
        </p:nvSpPr>
        <p:spPr>
          <a:xfrm>
            <a:off x="1688841" y="130629"/>
            <a:ext cx="980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C4550-4736-0EAC-6B18-8EDC70CB8174}"/>
              </a:ext>
            </a:extLst>
          </p:cNvPr>
          <p:cNvSpPr txBox="1"/>
          <p:nvPr/>
        </p:nvSpPr>
        <p:spPr>
          <a:xfrm>
            <a:off x="1854459" y="998576"/>
            <a:ext cx="60299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Khoanh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tuổi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so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1D2F7-59C6-1814-FF34-718F96C72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94" y="3163078"/>
            <a:ext cx="4609420" cy="3168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CE016-2DD8-6114-BF17-8ED9922587EA}"/>
              </a:ext>
            </a:extLst>
          </p:cNvPr>
          <p:cNvSpPr txBox="1"/>
          <p:nvPr/>
        </p:nvSpPr>
        <p:spPr>
          <a:xfrm>
            <a:off x="1854460" y="3089436"/>
            <a:ext cx="44716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498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90CCC-7B94-01E7-35F0-69D8BEF6E85A}"/>
              </a:ext>
            </a:extLst>
          </p:cNvPr>
          <p:cNvSpPr txBox="1"/>
          <p:nvPr/>
        </p:nvSpPr>
        <p:spPr>
          <a:xfrm>
            <a:off x="1688841" y="130629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52327-6553-7200-8FA5-F1E51C3C38D8}"/>
              </a:ext>
            </a:extLst>
          </p:cNvPr>
          <p:cNvSpPr txBox="1"/>
          <p:nvPr/>
        </p:nvSpPr>
        <p:spPr>
          <a:xfrm>
            <a:off x="2216891" y="1020101"/>
            <a:ext cx="81821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457200" algn="l"/>
                <a:tab pos="914400" algn="l"/>
                <a:tab pos="1590040" algn="l"/>
              </a:tabLst>
            </a:pP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Machine Learning.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457200" algn="l"/>
                <a:tab pos="914400" algn="l"/>
                <a:tab pos="1590040" algn="l"/>
              </a:tabLst>
            </a:pPr>
            <a:r>
              <a:rPr lang="en-US" sz="2800" dirty="0" err="1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457200" algn="l"/>
                <a:tab pos="914400" algn="l"/>
                <a:tab pos="1590040" algn="l"/>
              </a:tabLst>
            </a:pPr>
            <a:r>
              <a:rPr lang="en-US" sz="2800" dirty="0">
                <a:latin typeface=".VnTime"/>
                <a:ea typeface="Times New Roman" panose="02020603050405020304" pitchFamily="18" charset="0"/>
                <a:cs typeface="Times New Roman" panose="02020603050405020304" pitchFamily="18" charset="0"/>
              </a:rPr>
              <a:t>Matplotlib.</a:t>
            </a:r>
            <a:endParaRPr lang="en-US" sz="2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984E6-F96B-2A40-BE25-74B233F92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906" y="3282549"/>
            <a:ext cx="2340711" cy="2340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71DBD-9844-2E2F-4A53-5238FEA5C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19" y="3215686"/>
            <a:ext cx="3708416" cy="2402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8F35C-146A-FFD7-154C-A37A6E473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2" y="3215686"/>
            <a:ext cx="3708416" cy="24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0D5D0-B0BB-FD43-9CB9-85B5F968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5341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202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.VnTime</vt:lpstr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24</cp:revision>
  <dcterms:created xsi:type="dcterms:W3CDTF">2022-11-03T10:16:25Z</dcterms:created>
  <dcterms:modified xsi:type="dcterms:W3CDTF">2022-11-03T12:59:06Z</dcterms:modified>
</cp:coreProperties>
</file>