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2652" y="-4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0168-B155-497D-1F88-322FD287E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2A9F1-D449-6230-A194-F6745F1D9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473F1-BE08-9DA6-E948-31E41022E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BA0D-47C5-49F7-B234-FA09C588A47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E0386-C7E5-948D-3981-89A4AAD1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F5165-0595-305F-51EE-1361ABFA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E13C-F05D-4339-A396-5FD26AB8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2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A707-1ADF-DF32-F2CE-C1429D9B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B542E-B6C7-91E2-AFDD-E9D58A4DA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28A1C-23B1-BF41-4135-69B00775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BA0D-47C5-49F7-B234-FA09C588A47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6A61F-48C4-459A-767D-3B8E4C31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676AF-DCB0-B486-8AB7-B0FB3311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E13C-F05D-4339-A396-5FD26AB8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9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9377A1-790E-65B8-2068-BF2C73590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F5755-3D11-C5BE-CFC7-033E7AE0D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932B6-378F-8E0F-273D-4D46BAA7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BA0D-47C5-49F7-B234-FA09C588A47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A4D7B-7C79-E1C2-8D21-F133E4D64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4F8E-00AA-6D29-6693-6673ACEC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E13C-F05D-4339-A396-5FD26AB8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C3F4-E68A-94F6-C417-9B1C4532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ECA56-F1A8-A66F-64DB-86DC9B5FA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280EA-2E43-E85A-85B7-A2EAB639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BA0D-47C5-49F7-B234-FA09C588A47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36F19-8247-2D98-CF86-78324178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302FE-9037-E959-FC7B-BA27FC15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E13C-F05D-4339-A396-5FD26AB8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4E35-FBE0-60C0-A308-CC28C59F9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615E6-D90F-6CC3-6AE4-7950218F4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62790-3857-B4FE-0709-D5A422A03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BA0D-47C5-49F7-B234-FA09C588A47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41C85-E356-5BCE-096F-277F07117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7F0B7-52F8-C0F8-22A2-9668CF6E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E13C-F05D-4339-A396-5FD26AB8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8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E7D9D-3A4B-50CA-A1CB-9706F668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DE262-1E9E-9BDD-356F-DBBEE52E0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259C2-4419-7209-CF7C-48B2BD6BB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3C2FE-0E1F-D46D-AFF2-199BAB4FE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BA0D-47C5-49F7-B234-FA09C588A47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7E560-A43A-1BB1-C8A1-9C54276C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6055F-A03B-8368-73C4-1232C09B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E13C-F05D-4339-A396-5FD26AB8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4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52561-9E97-8851-AD6F-62E4F3B7C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ECC1F-6F96-E159-A367-65FD3AAD6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FF35F-52FA-8F40-655F-2BAA4742E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607DB9-FF5C-597D-1EDB-8527F80BF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9FABCA-A205-58F7-7D99-E656E934E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6ADA47-B378-5C15-8CDF-F0E18EDA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BA0D-47C5-49F7-B234-FA09C588A47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9F5844-660B-2EF7-0621-E7F6EA7F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6F0027-1730-136E-863D-30A7EA0C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E13C-F05D-4339-A396-5FD26AB8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C1D97-FA3F-C13B-6644-A5784269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FA45A5-AA20-06BC-1F97-581BDF51A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BA0D-47C5-49F7-B234-FA09C588A47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954D1-1682-8DC4-58C5-3EE68DCE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401BC-4A49-1437-56DD-03AD0AEA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E13C-F05D-4339-A396-5FD26AB8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3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A04B4B-3B1B-634E-22DE-AB1CE9E3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BA0D-47C5-49F7-B234-FA09C588A47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A85845-F85E-8ED2-0268-83F9DAF3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1820F-2853-915B-1AA0-6F7420F3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E13C-F05D-4339-A396-5FD26AB8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0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22B8-396B-041F-C898-84397B85E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FA68D-F333-5E37-47F8-66BBF9A70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3AD09-AD66-5020-CCBE-D220BB9BA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04740-8B13-A461-4915-6F88EE8D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BA0D-47C5-49F7-B234-FA09C588A47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ED6B2-D0D3-F7DA-F789-C39253630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4262E-06B2-2451-0970-F96797CD1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E13C-F05D-4339-A396-5FD26AB8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1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830AB-0722-912C-4D89-D8E680C67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1317CE-7BDC-0394-D871-B47507756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3B3F7-1F67-A745-76B2-C085D06A3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B5C25-0F7C-B082-E5E5-7A13D9D6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BA0D-47C5-49F7-B234-FA09C588A47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A7803-8D32-2CA0-DBE4-6768D1019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AE836-04BA-07E7-2A7E-9D89FD69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E13C-F05D-4339-A396-5FD26AB8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6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875358-A299-B412-D598-F890B5DBA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BCFF-4668-AA04-7939-B87267186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BA361-5B2C-A9FD-0D27-356DAE933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1BA0D-47C5-49F7-B234-FA09C588A47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4179F-C112-F22E-A596-8B261F81A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CBE46-9FFF-E48C-D84A-C472E67A4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7E13C-F05D-4339-A396-5FD26AB8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8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3AAC933-5B5B-8E64-ABBB-34504E506041}"/>
              </a:ext>
            </a:extLst>
          </p:cNvPr>
          <p:cNvSpPr/>
          <p:nvPr/>
        </p:nvSpPr>
        <p:spPr>
          <a:xfrm>
            <a:off x="4953100" y="248221"/>
            <a:ext cx="1863394" cy="91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vi-VN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</a:p>
          <a:p>
            <a:pPr lvl="0" algn="ctr"/>
            <a:r>
              <a:rPr lang="vi-VN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Bộ dữ liệu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về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điểm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sinh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viên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từ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khoá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D16-D18</a:t>
            </a:r>
            <a:endParaRPr lang="vi-VN" sz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BFF924-5471-68C1-F3CA-B0F778A034F3}"/>
              </a:ext>
            </a:extLst>
          </p:cNvPr>
          <p:cNvSpPr/>
          <p:nvPr/>
        </p:nvSpPr>
        <p:spPr>
          <a:xfrm>
            <a:off x="4555670" y="1475531"/>
            <a:ext cx="2657983" cy="910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vi-VN" sz="120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Tiền xử lý dữ liệu</a:t>
            </a:r>
          </a:p>
          <a:p>
            <a:pPr lvl="0" algn="ctr"/>
            <a:r>
              <a:rPr lang="vi-VN" sz="120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Kiểm tra và làm sạch, gán nhãn các ô còn trống, loại bỏ các trường giá trị không liên quan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416D2D-050F-1DE9-7F10-8753977787FD}"/>
              </a:ext>
            </a:extLst>
          </p:cNvPr>
          <p:cNvSpPr/>
          <p:nvPr/>
        </p:nvSpPr>
        <p:spPr>
          <a:xfrm>
            <a:off x="4841175" y="2687245"/>
            <a:ext cx="2069169" cy="661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Chia bộ dữ liệu</a:t>
            </a:r>
            <a:endParaRPr lang="en-US" sz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E96226-82F8-489F-655A-74BD073AFC5C}"/>
              </a:ext>
            </a:extLst>
          </p:cNvPr>
          <p:cNvSpPr/>
          <p:nvPr/>
        </p:nvSpPr>
        <p:spPr>
          <a:xfrm>
            <a:off x="4981917" y="3726810"/>
            <a:ext cx="1787684" cy="661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Thuật Toán</a:t>
            </a:r>
            <a:endParaRPr lang="en-US" sz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Logistic Regression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5DF89B-7254-159B-6ED2-E740383230D6}"/>
              </a:ext>
            </a:extLst>
          </p:cNvPr>
          <p:cNvSpPr/>
          <p:nvPr/>
        </p:nvSpPr>
        <p:spPr>
          <a:xfrm>
            <a:off x="7661571" y="3726810"/>
            <a:ext cx="1879926" cy="661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Thuật Toán</a:t>
            </a:r>
            <a:endParaRPr lang="en-US" sz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Support Vector Machine</a:t>
            </a:r>
            <a:endParaRPr lang="en-US" sz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A71AF3-894C-5160-725A-A63A1865477D}"/>
              </a:ext>
            </a:extLst>
          </p:cNvPr>
          <p:cNvSpPr/>
          <p:nvPr/>
        </p:nvSpPr>
        <p:spPr>
          <a:xfrm>
            <a:off x="2470963" y="3726810"/>
            <a:ext cx="1524253" cy="661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Thuật Toán</a:t>
            </a:r>
            <a:endParaRPr lang="en-US" sz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Decision Tree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F7C472-4C98-5B98-369E-144250A957EA}"/>
              </a:ext>
            </a:extLst>
          </p:cNvPr>
          <p:cNvSpPr/>
          <p:nvPr/>
        </p:nvSpPr>
        <p:spPr>
          <a:xfrm>
            <a:off x="5032445" y="5012715"/>
            <a:ext cx="1664948" cy="473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sánh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độ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chính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xác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3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thuật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toán</a:t>
            </a:r>
            <a:endParaRPr lang="vi-VN" sz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90D0B5-A857-2DF9-254F-4E35597D7218}"/>
              </a:ext>
            </a:extLst>
          </p:cNvPr>
          <p:cNvSpPr/>
          <p:nvPr/>
        </p:nvSpPr>
        <p:spPr>
          <a:xfrm>
            <a:off x="5012703" y="5856015"/>
            <a:ext cx="1704432" cy="661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Dùng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thuật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toán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độ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chính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xác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cao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nhất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train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mô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hình</a:t>
            </a:r>
            <a:endParaRPr lang="vi-VN" sz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ED31A4-5F1C-7E45-1CDD-BE691281ABE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5884662" y="1158719"/>
            <a:ext cx="135" cy="316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77FEEF1-2E13-3BE5-BDC8-419295E425D2}"/>
              </a:ext>
            </a:extLst>
          </p:cNvPr>
          <p:cNvCxnSpPr>
            <a:cxnSpLocks/>
            <a:stCxn id="9" idx="1"/>
            <a:endCxn id="12" idx="0"/>
          </p:cNvCxnSpPr>
          <p:nvPr/>
        </p:nvCxnSpPr>
        <p:spPr>
          <a:xfrm rot="10800000" flipV="1">
            <a:off x="3233091" y="3017906"/>
            <a:ext cx="1608085" cy="70890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0E768E7-64C4-F9A5-EBC1-48B455E90589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>
            <a:off x="6910344" y="3017906"/>
            <a:ext cx="1691190" cy="70890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B2DD288-C689-6E74-E7A6-33EF7536158D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5875759" y="3348566"/>
            <a:ext cx="1" cy="378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81C21C-2288-16B0-B588-39D672FC3FFE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5864919" y="4388131"/>
            <a:ext cx="10840" cy="624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DADFFE7-3924-EE59-C063-4C7E9819BC49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7114537" y="3149354"/>
            <a:ext cx="248221" cy="27257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B68F037-3BED-1254-0961-E0C99D8015C4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4425913" y="3195307"/>
            <a:ext cx="248223" cy="263386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A5501E4-BE2E-10BE-CC4C-182F26DCD5D9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5864919" y="5485948"/>
            <a:ext cx="0" cy="370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F75E51-E50B-1A19-DA80-60E1ABE8D5D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5875760" y="2386030"/>
            <a:ext cx="8902" cy="301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8198A69-CC3C-A3E8-9822-89AA2FF6F90A}"/>
              </a:ext>
            </a:extLst>
          </p:cNvPr>
          <p:cNvSpPr/>
          <p:nvPr/>
        </p:nvSpPr>
        <p:spPr>
          <a:xfrm>
            <a:off x="5023543" y="6887403"/>
            <a:ext cx="1704432" cy="661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Dùng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thuật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toán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độ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chính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xác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cao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nhất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train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mô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hình</a:t>
            </a:r>
            <a:endParaRPr lang="vi-VN" sz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0227FCA-2F9C-2276-3CF3-C042D8A6FA24}"/>
              </a:ext>
            </a:extLst>
          </p:cNvPr>
          <p:cNvCxnSpPr>
            <a:cxnSpLocks/>
            <a:stCxn id="14" idx="2"/>
            <a:endCxn id="2" idx="0"/>
          </p:cNvCxnSpPr>
          <p:nvPr/>
        </p:nvCxnSpPr>
        <p:spPr>
          <a:xfrm>
            <a:off x="5864919" y="6517336"/>
            <a:ext cx="10840" cy="370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5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</TotalTime>
  <Words>91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Hữu Nghĩa</dc:creator>
  <cp:lastModifiedBy>Nguyễn Hữu Nghĩa</cp:lastModifiedBy>
  <cp:revision>7</cp:revision>
  <dcterms:created xsi:type="dcterms:W3CDTF">2023-03-17T09:19:23Z</dcterms:created>
  <dcterms:modified xsi:type="dcterms:W3CDTF">2023-04-20T12:57:06Z</dcterms:modified>
</cp:coreProperties>
</file>