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3" r:id="rId2"/>
  </p:sldMasterIdLst>
  <p:notesMasterIdLst>
    <p:notesMasterId r:id="rId4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Lst>
  <p:sldSz cx="12192000" cy="6858000"/>
  <p:notesSz cx="6858000" cy="9144000"/>
  <p:embeddedFontLst>
    <p:embeddedFont>
      <p:font typeface="Helvetica Neue" panose="020B0604020202020204" charset="0"/>
      <p:regular r:id="rId44"/>
      <p:bold r:id="rId45"/>
      <p:italic r:id="rId46"/>
      <p:boldItalic r:id="rId47"/>
    </p:embeddedFont>
    <p:embeddedFont>
      <p:font typeface="Raleway" pitchFamily="2" charset="0"/>
      <p:regular r:id="rId48"/>
      <p:bold r:id="rId49"/>
      <p:italic r:id="rId50"/>
      <p:boldItalic r:id="rId51"/>
    </p:embeddedFont>
    <p:embeddedFont>
      <p:font typeface="Raleway Black" pitchFamily="2" charset="0"/>
      <p:bold r:id="rId52"/>
      <p:boldItalic r:id="rId53"/>
    </p:embeddedFont>
    <p:embeddedFont>
      <p:font typeface="Verdana" panose="020B0604030504040204" pitchFamily="34"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2" roundtripDataSignature="AMtx7mhhXCmSY4W50pJh+afuWXRSHCB/k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67FC8C5-E34F-470B-839C-D2E3BF6E0BC2}">
  <a:tblStyle styleId="{D67FC8C5-E34F-470B-839C-D2E3BF6E0BC2}"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AED"/>
          </a:solidFill>
        </a:fill>
      </a:tcStyle>
    </a:wholeTbl>
    <a:band1H>
      <a:tcTxStyle/>
      <a:tcStyle>
        <a:tcBdr/>
        <a:fill>
          <a:solidFill>
            <a:srgbClr val="CDD2D9"/>
          </a:solidFill>
        </a:fill>
      </a:tcStyle>
    </a:band1H>
    <a:band2H>
      <a:tcTxStyle/>
      <a:tcStyle>
        <a:tcBdr/>
      </a:tcStyle>
    </a:band2H>
    <a:band1V>
      <a:tcTxStyle/>
      <a:tcStyle>
        <a:tcBdr/>
        <a:fill>
          <a:solidFill>
            <a:srgbClr val="CDD2D9"/>
          </a:solidFill>
        </a:fill>
      </a:tcStyle>
    </a:band1V>
    <a:band2V>
      <a:tcTxStyle/>
      <a:tcStyle>
        <a:tcBdr/>
      </a:tcStyle>
    </a:band2V>
    <a:lastCol>
      <a:tcTxStyle b="on" i="off">
        <a:font>
          <a:latin typeface="Calibri"/>
          <a:ea typeface="Calibri"/>
          <a:cs typeface="Calibri"/>
        </a:font>
        <a:schemeClr val="lt1"/>
      </a:tcTxStyle>
      <a:tcStyle>
        <a:tcBdr/>
        <a:fill>
          <a:solidFill>
            <a:schemeClr val="accent2"/>
          </a:solidFill>
        </a:fill>
      </a:tcStyle>
    </a:lastCol>
    <a:firstCol>
      <a:tcTxStyle b="on" i="off">
        <a:font>
          <a:latin typeface="Calibri"/>
          <a:ea typeface="Calibri"/>
          <a:cs typeface="Calibri"/>
        </a:font>
        <a:schemeClr val="lt1"/>
      </a:tcTxStyle>
      <a:tcStyle>
        <a:tcBdr/>
        <a:fill>
          <a:solidFill>
            <a:schemeClr val="accent2"/>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2"/>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2"/>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8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font" Target="fonts/font2.fntdata"/><Relationship Id="rId53" Type="http://schemas.openxmlformats.org/officeDocument/2006/relationships/font" Target="fonts/font10.fntdata"/><Relationship Id="rId66"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font" Target="fonts/font13.fntdata"/><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font" Target="fonts/font8.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3.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11.fntdata"/><Relationship Id="rId62"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6.fntdata"/><Relationship Id="rId57" Type="http://schemas.openxmlformats.org/officeDocument/2006/relationships/font" Target="fonts/font14.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1.fntdata"/><Relationship Id="rId52" Type="http://schemas.openxmlformats.org/officeDocument/2006/relationships/font" Target="fonts/font9.fntdata"/><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vi.wikipedia.org/w/index.php?title=Float_(project_management)&amp;action=edit&amp;redlink=1"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vi.wikipedia.org/wiki/Ph%C6%B0%C6%A1ng_ph%C3%A1p_%C4%90%C6%B0%E1%BB%9Dng_g%C4%83ng"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8" name="Google Shape;67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Xin chào thầy và các bạn đến với buổi học ngày hôm nay. Nhóm 3 chúng em có 4 thành viên gồm: …</a:t>
            </a:r>
            <a:endParaRPr/>
          </a:p>
          <a:p>
            <a:pPr marL="0" lvl="0" indent="0" algn="l" rtl="0">
              <a:spcBef>
                <a:spcPts val="0"/>
              </a:spcBef>
              <a:spcAft>
                <a:spcPts val="0"/>
              </a:spcAft>
              <a:buNone/>
            </a:pPr>
            <a:r>
              <a:rPr lang="en-US"/>
              <a:t>Sau đây là phần trình bày của nhóm 3 trong môn học QLDACNTT về chương 3 QLTGDA.</a:t>
            </a:r>
            <a:endParaRPr/>
          </a:p>
          <a:p>
            <a:pPr marL="0" marR="0" lvl="0" indent="0" algn="l" rtl="0">
              <a:lnSpc>
                <a:spcPct val="100000"/>
              </a:lnSpc>
              <a:spcBef>
                <a:spcPts val="0"/>
              </a:spcBef>
              <a:spcAft>
                <a:spcPts val="0"/>
              </a:spcAft>
              <a:buClr>
                <a:schemeClr val="dk1"/>
              </a:buClr>
              <a:buSzPts val="1200"/>
              <a:buFont typeface="Calibri"/>
              <a:buNone/>
            </a:pPr>
            <a:endParaRPr/>
          </a:p>
          <a:p>
            <a:pPr marL="0" lvl="0" indent="0" algn="l" rtl="0">
              <a:spcBef>
                <a:spcPts val="0"/>
              </a:spcBef>
              <a:spcAft>
                <a:spcPts val="0"/>
              </a:spcAft>
              <a:buNone/>
            </a:pPr>
            <a:endParaRPr/>
          </a:p>
        </p:txBody>
      </p:sp>
      <p:sp>
        <p:nvSpPr>
          <p:cNvPr id="679" name="Google Shape;67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Google Shape;77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6" name="Google Shape;776;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b="0" i="0">
              <a:solidFill>
                <a:schemeClr val="dk1"/>
              </a:solidFill>
              <a:latin typeface="Calibri"/>
              <a:ea typeface="Calibri"/>
              <a:cs typeface="Calibri"/>
              <a:sym typeface="Calibri"/>
            </a:endParaRPr>
          </a:p>
        </p:txBody>
      </p:sp>
      <p:sp>
        <p:nvSpPr>
          <p:cNvPr id="777" name="Google Shape;777;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10</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2" name="Google Shape;79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2" name="Google Shape;80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3" name="Google Shape;813;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4" name="Google Shape;814;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13</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0" name="Google Shape;82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9" name="Google Shape;829;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333333"/>
              </a:buClr>
              <a:buSzPts val="1200"/>
              <a:buFont typeface="Arial"/>
              <a:buNone/>
            </a:pPr>
            <a:r>
              <a:rPr lang="en-US" sz="1200" b="1" i="0">
                <a:solidFill>
                  <a:srgbClr val="333333"/>
                </a:solidFill>
                <a:latin typeface="Arial"/>
                <a:ea typeface="Arial"/>
                <a:cs typeface="Arial"/>
                <a:sym typeface="Arial"/>
              </a:rPr>
              <a:t>Sử dụng đánh giá chuyên gia </a:t>
            </a:r>
            <a:r>
              <a:rPr lang="en-US" sz="1200" b="0" i="0">
                <a:solidFill>
                  <a:srgbClr val="333333"/>
                </a:solidFill>
                <a:latin typeface="Arial"/>
                <a:ea typeface="Arial"/>
                <a:cs typeface="Arial"/>
                <a:sym typeface="Arial"/>
              </a:rPr>
              <a:t> </a:t>
            </a:r>
            <a:endParaRPr/>
          </a:p>
          <a:p>
            <a:pPr marL="0" lvl="0" indent="0" algn="l" rtl="0">
              <a:lnSpc>
                <a:spcPct val="150000"/>
              </a:lnSpc>
              <a:spcBef>
                <a:spcPts val="0"/>
              </a:spcBef>
              <a:spcAft>
                <a:spcPts val="0"/>
              </a:spcAft>
              <a:buNone/>
            </a:pPr>
            <a:r>
              <a:rPr lang="en-US" sz="1200"/>
              <a:t>• </a:t>
            </a:r>
            <a:r>
              <a:rPr lang="en-US" sz="1200" i="1"/>
              <a:t>Đặc điểm</a:t>
            </a:r>
            <a:endParaRPr/>
          </a:p>
          <a:p>
            <a:pPr marL="0" lvl="0" indent="0" algn="l" rtl="0">
              <a:lnSpc>
                <a:spcPct val="150000"/>
              </a:lnSpc>
              <a:spcBef>
                <a:spcPts val="0"/>
              </a:spcBef>
              <a:spcAft>
                <a:spcPts val="0"/>
              </a:spcAft>
              <a:buNone/>
            </a:pPr>
            <a:r>
              <a:rPr lang="en-US" sz="1200"/>
              <a:t>– Dựa trên kinh nghiệm chủ quan, cảm tính.</a:t>
            </a:r>
            <a:endParaRPr/>
          </a:p>
          <a:p>
            <a:pPr marL="0" lvl="0" indent="0" algn="l" rtl="0">
              <a:lnSpc>
                <a:spcPct val="150000"/>
              </a:lnSpc>
              <a:spcBef>
                <a:spcPts val="0"/>
              </a:spcBef>
              <a:spcAft>
                <a:spcPts val="0"/>
              </a:spcAft>
              <a:buNone/>
            </a:pPr>
            <a:r>
              <a:rPr lang="en-US" sz="1200"/>
              <a:t>– Nhanh và dễ dùng.</a:t>
            </a:r>
            <a:endParaRPr/>
          </a:p>
          <a:p>
            <a:pPr marL="0" lvl="0" indent="0" algn="l" rtl="0">
              <a:lnSpc>
                <a:spcPct val="150000"/>
              </a:lnSpc>
              <a:spcBef>
                <a:spcPts val="0"/>
              </a:spcBef>
              <a:spcAft>
                <a:spcPts val="0"/>
              </a:spcAft>
              <a:buNone/>
            </a:pPr>
            <a:r>
              <a:rPr lang="en-US" sz="1200"/>
              <a:t>– Kết quả thiếu tin cậy.</a:t>
            </a:r>
            <a:endParaRPr/>
          </a:p>
          <a:p>
            <a:pPr marL="0" lvl="0" indent="0" algn="l" rtl="0">
              <a:lnSpc>
                <a:spcPct val="150000"/>
              </a:lnSpc>
              <a:spcBef>
                <a:spcPts val="0"/>
              </a:spcBef>
              <a:spcAft>
                <a:spcPts val="0"/>
              </a:spcAft>
              <a:buNone/>
            </a:pPr>
            <a:r>
              <a:rPr lang="en-US" sz="1200"/>
              <a:t>• </a:t>
            </a:r>
            <a:r>
              <a:rPr lang="en-US" sz="1200" i="1"/>
              <a:t>Chỉ nên dùng trong các trường hợp sau:</a:t>
            </a:r>
            <a:endParaRPr/>
          </a:p>
          <a:p>
            <a:pPr marL="0" lvl="0" indent="0" algn="l" rtl="0">
              <a:lnSpc>
                <a:spcPct val="150000"/>
              </a:lnSpc>
              <a:spcBef>
                <a:spcPts val="0"/>
              </a:spcBef>
              <a:spcAft>
                <a:spcPts val="0"/>
              </a:spcAft>
              <a:buNone/>
            </a:pPr>
            <a:r>
              <a:rPr lang="en-US" sz="1200"/>
              <a:t>– Đội ngũ chuyên môn rất có kinh nghiệm, có kỹ năng cao, đội hình cố định.</a:t>
            </a:r>
            <a:endParaRPr/>
          </a:p>
          <a:p>
            <a:pPr marL="0" lvl="0" indent="0" algn="l" rtl="0">
              <a:lnSpc>
                <a:spcPct val="150000"/>
              </a:lnSpc>
              <a:spcBef>
                <a:spcPts val="0"/>
              </a:spcBef>
              <a:spcAft>
                <a:spcPts val="0"/>
              </a:spcAft>
              <a:buNone/>
            </a:pPr>
            <a:r>
              <a:rPr lang="en-US" sz="1200"/>
              <a:t>– Dự án đã quy định, bắt buộc phải làm theo.</a:t>
            </a:r>
            <a:endParaRPr/>
          </a:p>
          <a:p>
            <a:pPr marL="0" marR="0" lvl="0" indent="0" algn="l" rtl="0">
              <a:lnSpc>
                <a:spcPct val="150000"/>
              </a:lnSpc>
              <a:spcBef>
                <a:spcPts val="0"/>
              </a:spcBef>
              <a:spcAft>
                <a:spcPts val="0"/>
              </a:spcAft>
              <a:buClr>
                <a:srgbClr val="333333"/>
              </a:buClr>
              <a:buSzPts val="1200"/>
              <a:buFont typeface="Arial"/>
              <a:buNone/>
            </a:pPr>
            <a:r>
              <a:rPr lang="en-US" sz="1200" b="1" i="0">
                <a:solidFill>
                  <a:srgbClr val="333333"/>
                </a:solidFill>
                <a:latin typeface="Arial"/>
                <a:ea typeface="Arial"/>
                <a:cs typeface="Arial"/>
                <a:sym typeface="Arial"/>
              </a:rPr>
              <a:t>Ước lượng dựa trên năng suất toàn cục </a:t>
            </a:r>
            <a:r>
              <a:rPr lang="en-US" sz="1200" b="0" i="0">
                <a:solidFill>
                  <a:srgbClr val="333333"/>
                </a:solidFill>
                <a:latin typeface="Arial"/>
                <a:ea typeface="Arial"/>
                <a:cs typeface="Arial"/>
                <a:sym typeface="Arial"/>
              </a:rPr>
              <a:t> </a:t>
            </a:r>
            <a:endParaRPr/>
          </a:p>
          <a:p>
            <a:pPr marL="0" lvl="0" indent="0" algn="l" rtl="0">
              <a:spcBef>
                <a:spcPts val="0"/>
              </a:spcBef>
              <a:spcAft>
                <a:spcPts val="0"/>
              </a:spcAft>
              <a:buNone/>
            </a:pPr>
            <a:r>
              <a:rPr lang="en-US"/>
              <a:t>Giả thiết lý tưởng rằng mọi thứ đề hoàn hảo 100%. </a:t>
            </a:r>
            <a:endParaRPr/>
          </a:p>
          <a:p>
            <a:pPr marL="0" lvl="0" indent="0" algn="l" rtl="0">
              <a:spcBef>
                <a:spcPts val="0"/>
              </a:spcBef>
              <a:spcAft>
                <a:spcPts val="0"/>
              </a:spcAft>
              <a:buNone/>
            </a:pPr>
            <a:r>
              <a:rPr lang="en-US"/>
              <a:t>Xây dựng bảng “khiếm khuyết” đối với công việc. Khiếm khuyết là những điểm có thể ảnh hưởng xấu đến tiến độ công việc -&gt; ước tính thời gian để thực hiện công việc theo quy tắc tam xuất</a:t>
            </a:r>
            <a:endParaRPr/>
          </a:p>
          <a:p>
            <a:pPr marL="0" lvl="0" indent="0" algn="l" rtl="0">
              <a:spcBef>
                <a:spcPts val="0"/>
              </a:spcBef>
              <a:spcAft>
                <a:spcPts val="0"/>
              </a:spcAft>
              <a:buNone/>
            </a:pPr>
            <a:r>
              <a:rPr lang="en-US" b="1"/>
              <a:t>PERT</a:t>
            </a:r>
            <a:r>
              <a:rPr lang="en-US"/>
              <a:t> là kỹ thuật phân tích dùng để ước lượng thời gian thực hiện dự án khi có nhiều điều không chắc về thời gian ước lượng của từng công việc </a:t>
            </a:r>
            <a:endParaRPr/>
          </a:p>
          <a:p>
            <a:pPr marL="0" lvl="0" indent="0" algn="l" rtl="0">
              <a:spcBef>
                <a:spcPts val="0"/>
              </a:spcBef>
              <a:spcAft>
                <a:spcPts val="0"/>
              </a:spcAft>
              <a:buNone/>
            </a:pPr>
            <a:r>
              <a:rPr lang="en-US"/>
              <a:t>PERT dùng ước lượng thời gian xác suất dựa trên việc sử dụng các ước lượng lạc quan, khả dĩ và bi quan của các thời gian thực hiện công việc</a:t>
            </a:r>
            <a:endParaRPr/>
          </a:p>
          <a:p>
            <a:pPr marL="0" lvl="0" indent="0" algn="l" rtl="0">
              <a:spcBef>
                <a:spcPts val="0"/>
              </a:spcBef>
              <a:spcAft>
                <a:spcPts val="0"/>
              </a:spcAft>
              <a:buNone/>
            </a:pPr>
            <a:r>
              <a:rPr lang="en-US" b="1"/>
              <a:t>Biểu đồ Gantt</a:t>
            </a:r>
            <a:endParaRPr/>
          </a:p>
          <a:p>
            <a:pPr marL="0" lvl="0" indent="0" algn="l" rtl="0">
              <a:spcBef>
                <a:spcPts val="0"/>
              </a:spcBef>
              <a:spcAft>
                <a:spcPts val="0"/>
              </a:spcAft>
              <a:buNone/>
            </a:pPr>
            <a:r>
              <a:rPr lang="en-US"/>
              <a:t>Các công việc của dự án &amp; thời gian thực hiện công việc được biểu diễn bằng thanh ngang • Biểu đồ Gantt là dạng chuẩn để hiển thị thông tin về lịch biểu dự án bằng cách liệt kê các hoạt động của dự án cùng với ngày bắt đầu và kết thúc theo lịch</a:t>
            </a:r>
            <a:endParaRPr/>
          </a:p>
        </p:txBody>
      </p:sp>
      <p:sp>
        <p:nvSpPr>
          <p:cNvPr id="830" name="Google Shape;830;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Google Shape;838;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9" name="Google Shape;839;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7" name="Google Shape;84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7" name="Google Shape;857;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0" name="Google Shape;870;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0" name="Google Shape;69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Đến với buổi trình bày hôm nay, nhóm chúng em xin phép cùng Thầy và các bạn tìm hiểu qua 3 nội dung chính:…</a:t>
            </a:r>
            <a:endParaRPr/>
          </a:p>
        </p:txBody>
      </p:sp>
      <p:sp>
        <p:nvSpPr>
          <p:cNvPr id="691" name="Google Shape;69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7" name="Google Shape;877;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4" name="Google Shape;884;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p:cNvGrpSpPr/>
        <p:nvPr/>
      </p:nvGrpSpPr>
      <p:grpSpPr>
        <a:xfrm>
          <a:off x="0" y="0"/>
          <a:ext cx="0" cy="0"/>
          <a:chOff x="0" y="0"/>
          <a:chExt cx="0" cy="0"/>
        </a:xfrm>
      </p:grpSpPr>
      <p:sp>
        <p:nvSpPr>
          <p:cNvPr id="891" name="Google Shape;891;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2" name="Google Shape;892;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9" name="Google Shape;899;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7" name="Google Shape;907;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4" name="Google Shape;914;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3" name="Google Shape;923;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0" name="Google Shape;930;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9" name="Google Shape;939;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0" name="Google Shape;950;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0" name="Google Shape;7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Sau đây là nội dung thứ nhất. Chúng ta thường có câu hỏi rằng: Tầm quan trọng của lịch biểu như thế nào đối với 1 dự án. </a:t>
            </a:r>
            <a:endParaRPr/>
          </a:p>
          <a:p>
            <a:pPr marL="0" lvl="0" indent="0" algn="l" rtl="0">
              <a:spcBef>
                <a:spcPts val="0"/>
              </a:spcBef>
              <a:spcAft>
                <a:spcPts val="0"/>
              </a:spcAft>
              <a:buNone/>
            </a:pPr>
            <a:r>
              <a:rPr lang="en-US"/>
              <a:t>Đây có lẻ là một câu hỏi khá đau đầu đối với những người lần đầu làm quen với việc xây dựng một dự án và đặt biệt là một dự án CNTT như chúng ta hiện tại. Vậy tầm quan trọng của lịch biểu là gì? </a:t>
            </a:r>
            <a:endParaRPr/>
          </a:p>
          <a:p>
            <a:pPr marL="0" lvl="0" indent="0" algn="l" rtl="0">
              <a:spcBef>
                <a:spcPts val="0"/>
              </a:spcBef>
              <a:spcAft>
                <a:spcPts val="0"/>
              </a:spcAft>
              <a:buNone/>
            </a:pPr>
            <a:r>
              <a:rPr lang="en-US"/>
              <a:t>Đầu tiên, lịch biểu giúp chúng ta hoạch định được thời gian bắt đầu cũng như kết thúc của dự án và giúp chúng ta thực hiện đúng theo kế hoạch ban đầu. </a:t>
            </a:r>
            <a:endParaRPr/>
          </a:p>
          <a:p>
            <a:pPr marL="0" lvl="0" indent="0" algn="l" rtl="0">
              <a:spcBef>
                <a:spcPts val="0"/>
              </a:spcBef>
              <a:spcAft>
                <a:spcPts val="0"/>
              </a:spcAft>
              <a:buNone/>
            </a:pPr>
            <a:r>
              <a:rPr lang="en-US"/>
              <a:t>Lịch biểu cũng giúp chúng ta có thể sắp xếp được thời gian thực hiện dự án một cách linh hoạt nhất.</a:t>
            </a:r>
            <a:endParaRPr/>
          </a:p>
          <a:p>
            <a:pPr marL="0" lvl="0" indent="0" algn="l" rtl="0">
              <a:spcBef>
                <a:spcPts val="0"/>
              </a:spcBef>
              <a:spcAft>
                <a:spcPts val="0"/>
              </a:spcAft>
              <a:buNone/>
            </a:pPr>
            <a:r>
              <a:rPr lang="en-US"/>
              <a:t>Và cũng chính lịch biểu là một nguyên nhân chính gây ra những xung đột trong quá trình thực hiện dự án. (theo </a:t>
            </a:r>
            <a:r>
              <a:rPr lang="en-US" b="1"/>
              <a:t>P</a:t>
            </a:r>
            <a:r>
              <a:rPr lang="en-US" b="1" i="0">
                <a:solidFill>
                  <a:srgbClr val="333333"/>
                </a:solidFill>
                <a:latin typeface="Helvetica Neue"/>
                <a:ea typeface="Helvetica Neue"/>
                <a:cs typeface="Helvetica Neue"/>
                <a:sym typeface="Helvetica Neue"/>
              </a:rPr>
              <a:t>roject Management: A Systems Approach to Planning, Scheduling, and Controlling 12th Edition by Harold Kerzner</a:t>
            </a:r>
            <a:r>
              <a:rPr lang="en-US" b="0" i="0">
                <a:solidFill>
                  <a:srgbClr val="333333"/>
                </a:solidFill>
                <a:latin typeface="Helvetica Neue"/>
                <a:ea typeface="Helvetica Neue"/>
                <a:cs typeface="Helvetica Neue"/>
                <a:sym typeface="Helvetica Neue"/>
              </a:rPr>
              <a:t> - Quản lý dự án: Phương pháp Tiếp cận Hệ thống để Lập kế hoạch, Lập lịch trình và Kiểm soát Phiên bản thứ 12 của Harold Kerzner</a:t>
            </a:r>
            <a:endParaRPr/>
          </a:p>
        </p:txBody>
      </p:sp>
      <p:sp>
        <p:nvSpPr>
          <p:cNvPr id="701" name="Google Shape;7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3</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4" name="Google Shape;964;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1"/>
        <p:cNvGrpSpPr/>
        <p:nvPr/>
      </p:nvGrpSpPr>
      <p:grpSpPr>
        <a:xfrm>
          <a:off x="0" y="0"/>
          <a:ext cx="0" cy="0"/>
          <a:chOff x="0" y="0"/>
          <a:chExt cx="0" cy="0"/>
        </a:xfrm>
      </p:grpSpPr>
      <p:sp>
        <p:nvSpPr>
          <p:cNvPr id="972" name="Google Shape;972;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3" name="Google Shape;973;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Google Shape;98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3" name="Google Shape;983;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4" name="Google Shape;984;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5" name="Google Shape;995;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4"/>
        <p:cNvGrpSpPr/>
        <p:nvPr/>
      </p:nvGrpSpPr>
      <p:grpSpPr>
        <a:xfrm>
          <a:off x="0" y="0"/>
          <a:ext cx="0" cy="0"/>
          <a:chOff x="0" y="0"/>
          <a:chExt cx="0" cy="0"/>
        </a:xfrm>
      </p:grpSpPr>
      <p:sp>
        <p:nvSpPr>
          <p:cNvPr id="1005" name="Google Shape;1005;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6" name="Google Shape;1006;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3"/>
        <p:cNvGrpSpPr/>
        <p:nvPr/>
      </p:nvGrpSpPr>
      <p:grpSpPr>
        <a:xfrm>
          <a:off x="0" y="0"/>
          <a:ext cx="0" cy="0"/>
          <a:chOff x="0" y="0"/>
          <a:chExt cx="0" cy="0"/>
        </a:xfrm>
      </p:grpSpPr>
      <p:sp>
        <p:nvSpPr>
          <p:cNvPr id="1014" name="Google Shape;1014;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5" name="Google Shape;1015;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6"/>
        <p:cNvGrpSpPr/>
        <p:nvPr/>
      </p:nvGrpSpPr>
      <p:grpSpPr>
        <a:xfrm>
          <a:off x="0" y="0"/>
          <a:ext cx="0" cy="0"/>
          <a:chOff x="0" y="0"/>
          <a:chExt cx="0" cy="0"/>
        </a:xfrm>
      </p:grpSpPr>
      <p:sp>
        <p:nvSpPr>
          <p:cNvPr id="1027" name="Google Shape;1027;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8" name="Google Shape;1028;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8" name="Google Shape;1038;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7"/>
        <p:cNvGrpSpPr/>
        <p:nvPr/>
      </p:nvGrpSpPr>
      <p:grpSpPr>
        <a:xfrm>
          <a:off x="0" y="0"/>
          <a:ext cx="0" cy="0"/>
          <a:chOff x="0" y="0"/>
          <a:chExt cx="0" cy="0"/>
        </a:xfrm>
      </p:grpSpPr>
      <p:sp>
        <p:nvSpPr>
          <p:cNvPr id="1048" name="Google Shape;1048;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9" name="Google Shape;1049;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3" name="Google Shape;1063;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Tùy vào thời gian muốn rút ngắn, chi phí sẽ tang nhiều hoặc ít. Và thời gian giảm thì chi phí tăng. </a:t>
            </a:r>
            <a:endParaRPr/>
          </a:p>
        </p:txBody>
      </p:sp>
      <p:sp>
        <p:nvSpPr>
          <p:cNvPr id="1064" name="Google Shape;1064;p3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8" name="Google Shape;70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a:t>Thứ nhất, kết thúc dự án đúng hạn là một trong những thách thức lớn nhất đối với những người thực hiện dự án. </a:t>
            </a:r>
            <a:endParaRPr/>
          </a:p>
          <a:p>
            <a:pPr marL="0" lvl="0" indent="0" algn="l" rtl="0">
              <a:spcBef>
                <a:spcPts val="0"/>
              </a:spcBef>
              <a:spcAft>
                <a:spcPts val="0"/>
              </a:spcAft>
              <a:buNone/>
            </a:pPr>
            <a:r>
              <a:rPr lang="en-US" sz="1200"/>
              <a:t>Ở đây, kết thúc dự án đúng hạn có thể hiểu là hoàn thành sản phẩm đúng theo từng giai đoạn của hạn định ban đầu. </a:t>
            </a:r>
            <a:endParaRPr/>
          </a:p>
          <a:p>
            <a:pPr marL="0" lvl="0" indent="0" algn="l" rtl="0">
              <a:spcBef>
                <a:spcPts val="0"/>
              </a:spcBef>
              <a:spcAft>
                <a:spcPts val="0"/>
              </a:spcAft>
              <a:buNone/>
            </a:pPr>
            <a:r>
              <a:rPr lang="en-US" sz="1200"/>
              <a:t>Kết thúc ở đây có thể xảy ra khi đã hoàn thiện thành công một sản phẩm nhưng cũng có trường hợp sẽ bị thất bại và phải kết thúc dự án lại theo đúng kế hoạch ban đầu.</a:t>
            </a:r>
            <a:endParaRPr/>
          </a:p>
        </p:txBody>
      </p:sp>
      <p:sp>
        <p:nvSpPr>
          <p:cNvPr id="709" name="Google Shape;70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4</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7" name="Google Shape;1077;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6" name="Google Shape;71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2"/>
              </a:buClr>
              <a:buSzPts val="1200"/>
              <a:buFont typeface="Noto Sans Symbols"/>
              <a:buNone/>
            </a:pPr>
            <a:r>
              <a:rPr lang="en-US" sz="1200"/>
              <a:t>Thời gian có độ linh hoạt bé nhất, nó trôi qua bất kể điều gì xảy ra. </a:t>
            </a:r>
            <a:endParaRPr/>
          </a:p>
          <a:p>
            <a:pPr marL="0" lvl="0" indent="0" algn="l" rtl="0">
              <a:spcBef>
                <a:spcPts val="0"/>
              </a:spcBef>
              <a:spcAft>
                <a:spcPts val="0"/>
              </a:spcAft>
              <a:buNone/>
            </a:pPr>
            <a:r>
              <a:rPr lang="en-US" b="0" i="0">
                <a:solidFill>
                  <a:srgbClr val="666666"/>
                </a:solidFill>
                <a:latin typeface="arial"/>
                <a:ea typeface="arial"/>
                <a:cs typeface="arial"/>
                <a:sym typeface="arial"/>
              </a:rPr>
              <a:t>Với lịch trình làm việc cụ thể sẽ cho người thực hiện có được sự tự do để quản lý thời gian làm việc theo cách họ muốn với điều kiện là hoàn thành hết tổng số thời gian được quy định. Có nhiều cách để thực hiện sắp xếp linh hoạt trong công việc như giờ làm việc nén, tuần làm việc nén hoặc tự do làm việc ở nơi họ muốn… Nói nôm na là làm việc ở đâu không quan trọng nhưng điều quan trọng hơn hết là phải hoàn thành định mức công việc được giao và đảm bảo hoàn toàn độ chính xác trong công việc.</a:t>
            </a:r>
            <a:endParaRPr b="0" i="0">
              <a:solidFill>
                <a:srgbClr val="666666"/>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Calibri"/>
              <a:buNone/>
            </a:pPr>
            <a:r>
              <a:rPr lang="en-US"/>
              <a:t>Và cho dù là cách sắp xếp linh hoạt nào thì vẫn đảm bảo được lịch biểu làm việc luôn được xếp một cách phù hợp nhất với người thực hiện và kế hoạch của dự án đề ra.</a:t>
            </a:r>
            <a:endParaRPr/>
          </a:p>
        </p:txBody>
      </p:sp>
      <p:sp>
        <p:nvSpPr>
          <p:cNvPr id="717" name="Google Shape;71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4" name="Google Shape;72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accent2"/>
              </a:buClr>
              <a:buSzPts val="1800"/>
              <a:buFont typeface="Noto Sans Symbols"/>
              <a:buNone/>
            </a:pPr>
            <a:r>
              <a:rPr lang="en-US" sz="1800"/>
              <a:t>Vấn đề lịch biểu là lý do chính dẫn đến xung đột trong dự án, đặc biệt là trong nửa sau của dự án</a:t>
            </a:r>
            <a:endParaRPr sz="1800"/>
          </a:p>
          <a:p>
            <a:pPr marL="0" marR="0" lvl="0" indent="0" algn="l" rtl="0">
              <a:lnSpc>
                <a:spcPct val="100000"/>
              </a:lnSpc>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Như đã trình bày, theo </a:t>
            </a:r>
            <a:r>
              <a:rPr lang="en-US" sz="1800" b="1"/>
              <a:t>P</a:t>
            </a:r>
            <a:r>
              <a:rPr lang="en-US" sz="1800" b="1" i="0">
                <a:solidFill>
                  <a:srgbClr val="333333"/>
                </a:solidFill>
                <a:latin typeface="Helvetica Neue"/>
                <a:ea typeface="Helvetica Neue"/>
                <a:cs typeface="Helvetica Neue"/>
                <a:sym typeface="Helvetica Neue"/>
              </a:rPr>
              <a:t>roject Management: A Systems Approach to Planning, Scheduling, and Controlling 12th Edition by Harold Kerzner</a:t>
            </a:r>
            <a:r>
              <a:rPr lang="en-US" sz="1800" b="0" i="0">
                <a:solidFill>
                  <a:srgbClr val="333333"/>
                </a:solidFill>
                <a:latin typeface="Helvetica Neue"/>
                <a:ea typeface="Helvetica Neue"/>
                <a:cs typeface="Helvetica Neue"/>
                <a:sym typeface="Helvetica Neue"/>
              </a:rPr>
              <a:t> - </a:t>
            </a:r>
            <a:r>
              <a:rPr lang="en-US" sz="1800">
                <a:solidFill>
                  <a:schemeClr val="dk1"/>
                </a:solidFill>
                <a:latin typeface="Arial"/>
                <a:ea typeface="Arial"/>
                <a:cs typeface="Arial"/>
                <a:sym typeface="Arial"/>
              </a:rPr>
              <a:t>Quản lý dự án: Phương pháp Tiếp cận Hệ thống để Lập kế hoạch, Lập lịch trình và Kiểm soát Phiên bản thứ 12 của Harold Kerzner</a:t>
            </a:r>
            <a:endParaRPr sz="18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Đã chỉ rõ, trong một dự án được thực hiện thì có nhiều nguyên nhân dẫn đến xung đột, trong đó phải kể đến đó là các mức độ ưu tiên của dự án, nguồn lực, các quan điểm kỹ thuật, quy trình quản trị, tính cách, chi phí và đặt biệt đó là tiến độ hay nói cách khác là lịch biểu - lịch trình của dự án.</a:t>
            </a:r>
            <a:endParaRPr/>
          </a:p>
          <a:p>
            <a:pPr marL="0" marR="0" lvl="0" indent="0" algn="l" rtl="0">
              <a:lnSpc>
                <a:spcPct val="100000"/>
              </a:lnSpc>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Trong việc lập lịch trình, một lượng thời gian nhất định thường được đặt sang một bên như là dự phòng chống lại những ngày không lường trước được.  Như thế này được gọi là phương sai lịch trình, hay </a:t>
            </a:r>
            <a:r>
              <a:rPr lang="en-US" sz="1800" u="sng" strike="noStrike">
                <a:solidFill>
                  <a:srgbClr val="0563C1"/>
                </a:solidFill>
                <a:latin typeface="Arial"/>
                <a:ea typeface="Arial"/>
                <a:cs typeface="Arial"/>
                <a:sym typeface="Arial"/>
                <a:hlinkClick r:id="rId3">
                  <a:extLst>
                    <a:ext uri="{A12FA001-AC4F-418D-AE19-62706E023703}">
                      <ahyp:hlinkClr xmlns:ahyp="http://schemas.microsoft.com/office/drawing/2018/hyperlinkcolor" val="tx"/>
                    </a:ext>
                  </a:extLst>
                </a:hlinkClick>
              </a:rPr>
              <a:t>phao</a:t>
            </a:r>
            <a:r>
              <a:rPr lang="en-US" sz="1800" u="sng" strike="noStrike">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rPr>
              <a:t> (float)</a:t>
            </a:r>
            <a:r>
              <a:rPr lang="en-US" sz="1800">
                <a:solidFill>
                  <a:schemeClr val="dk1"/>
                </a:solidFill>
                <a:latin typeface="Arial"/>
                <a:ea typeface="Arial"/>
                <a:cs typeface="Arial"/>
                <a:sym typeface="Arial"/>
              </a:rPr>
              <a:t>, và là một khái niệm cốt lõi trong </a:t>
            </a:r>
            <a:r>
              <a:rPr lang="en-US" sz="1800" u="sng" strike="noStrike">
                <a:solidFill>
                  <a:srgbClr val="0563C1"/>
                </a:solidFill>
                <a:latin typeface="Arial"/>
                <a:ea typeface="Arial"/>
                <a:cs typeface="Arial"/>
                <a:sym typeface="Arial"/>
                <a:hlinkClick r:id="rId4">
                  <a:extLst>
                    <a:ext uri="{A12FA001-AC4F-418D-AE19-62706E023703}">
                      <ahyp:hlinkClr xmlns:ahyp="http://schemas.microsoft.com/office/drawing/2018/hyperlinkcolor" val="tx"/>
                    </a:ext>
                  </a:extLst>
                </a:hlinkClick>
              </a:rPr>
              <a:t>phương pháp đường </a:t>
            </a:r>
            <a:r>
              <a:rPr lang="en-US" sz="1800" u="sng" strike="noStrike">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găng</a:t>
            </a:r>
            <a:r>
              <a:rPr lang="en-US" sz="1800">
                <a:solidFill>
                  <a:schemeClr val="dk1"/>
                </a:solidFill>
                <a:latin typeface="Arial"/>
                <a:ea typeface="Arial"/>
                <a:cs typeface="Arial"/>
                <a:sym typeface="Arial"/>
              </a:rPr>
              <a:t>.</a:t>
            </a:r>
            <a:endParaRPr/>
          </a:p>
          <a:p>
            <a:pPr marL="0" lvl="0" indent="0" algn="l" rtl="0">
              <a:spcBef>
                <a:spcPts val="0"/>
              </a:spcBef>
              <a:spcAft>
                <a:spcPts val="0"/>
              </a:spcAft>
              <a:buNone/>
            </a:pPr>
            <a:endParaRPr/>
          </a:p>
        </p:txBody>
      </p:sp>
      <p:sp>
        <p:nvSpPr>
          <p:cNvPr id="725" name="Google Shape;725;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6</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2" name="Google Shape;7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3" name="Google Shape;7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7</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5" name="Google Shape;755;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6" name="Google Shape;756;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8</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7" name="Google Shape;76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iddle title">
  <p:cSld name="Middle title">
    <p:spTree>
      <p:nvGrpSpPr>
        <p:cNvPr id="1" name="Shape 15"/>
        <p:cNvGrpSpPr/>
        <p:nvPr/>
      </p:nvGrpSpPr>
      <p:grpSpPr>
        <a:xfrm>
          <a:off x="0" y="0"/>
          <a:ext cx="0" cy="0"/>
          <a:chOff x="0" y="0"/>
          <a:chExt cx="0" cy="0"/>
        </a:xfrm>
      </p:grpSpPr>
      <p:sp>
        <p:nvSpPr>
          <p:cNvPr id="16" name="Google Shape;16;p43"/>
          <p:cNvSpPr/>
          <p:nvPr/>
        </p:nvSpPr>
        <p:spPr>
          <a:xfrm rot="-10344126">
            <a:off x="1201456" y="2503092"/>
            <a:ext cx="2144085" cy="4516481"/>
          </a:xfrm>
          <a:custGeom>
            <a:avLst/>
            <a:gdLst/>
            <a:ahLst/>
            <a:cxnLst/>
            <a:rect l="l" t="t" r="r" b="b"/>
            <a:pathLst>
              <a:path w="1608064" h="3387361" extrusionOk="0">
                <a:moveTo>
                  <a:pt x="0" y="3387361"/>
                </a:moveTo>
                <a:cubicBezTo>
                  <a:pt x="1077932" y="381760"/>
                  <a:pt x="815498" y="1080579"/>
                  <a:pt x="1157444" y="98138"/>
                </a:cubicBezTo>
                <a:lnTo>
                  <a:pt x="1171355" y="58253"/>
                </a:lnTo>
                <a:lnTo>
                  <a:pt x="1608064" y="0"/>
                </a:lnTo>
                <a:close/>
              </a:path>
            </a:pathLst>
          </a:custGeom>
          <a:solidFill>
            <a:srgbClr val="ECEB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sp>
        <p:nvSpPr>
          <p:cNvPr id="17" name="Google Shape;17;p43"/>
          <p:cNvSpPr/>
          <p:nvPr/>
        </p:nvSpPr>
        <p:spPr>
          <a:xfrm>
            <a:off x="-17344" y="-24431"/>
            <a:ext cx="13626393" cy="7717412"/>
          </a:xfrm>
          <a:custGeom>
            <a:avLst/>
            <a:gdLst/>
            <a:ahLst/>
            <a:cxnLst/>
            <a:rect l="l" t="t" r="r" b="b"/>
            <a:pathLst>
              <a:path w="9201495" h="5211337" extrusionOk="0">
                <a:moveTo>
                  <a:pt x="5575" y="5211337"/>
                </a:moveTo>
                <a:cubicBezTo>
                  <a:pt x="1239" y="4200293"/>
                  <a:pt x="4336" y="1011044"/>
                  <a:pt x="0" y="0"/>
                </a:cubicBezTo>
                <a:lnTo>
                  <a:pt x="9201495" y="5444"/>
                </a:lnTo>
                <a:lnTo>
                  <a:pt x="2117305" y="1985232"/>
                </a:lnTo>
                <a:lnTo>
                  <a:pt x="5575" y="5211337"/>
                </a:lnTo>
                <a:close/>
              </a:path>
            </a:pathLst>
          </a:custGeom>
          <a:solidFill>
            <a:srgbClr val="ECEB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sp>
        <p:nvSpPr>
          <p:cNvPr id="18" name="Google Shape;18;p43"/>
          <p:cNvSpPr txBox="1">
            <a:spLocks noGrp="1"/>
          </p:cNvSpPr>
          <p:nvPr>
            <p:ph type="body" idx="1"/>
          </p:nvPr>
        </p:nvSpPr>
        <p:spPr>
          <a:xfrm>
            <a:off x="912285" y="884768"/>
            <a:ext cx="3220604" cy="403897"/>
          </a:xfrm>
          <a:prstGeom prst="rect">
            <a:avLst/>
          </a:prstGeom>
          <a:noFill/>
          <a:ln>
            <a:noFill/>
          </a:ln>
        </p:spPr>
        <p:txBody>
          <a:bodyPr spcFirstLastPara="1" wrap="square" lIns="0" tIns="72000" rIns="0" bIns="0" anchor="t" anchorCtr="0">
            <a:normAutofit/>
          </a:bodyPr>
          <a:lstStyle>
            <a:lvl1pPr marL="457200" lvl="0" indent="-228600" algn="l">
              <a:lnSpc>
                <a:spcPct val="90000"/>
              </a:lnSpc>
              <a:spcBef>
                <a:spcPts val="1000"/>
              </a:spcBef>
              <a:spcAft>
                <a:spcPts val="0"/>
              </a:spcAft>
              <a:buClr>
                <a:schemeClr val="accent5"/>
              </a:buClr>
              <a:buSzPts val="1600"/>
              <a:buNone/>
              <a:defRPr sz="1600" b="0" i="0">
                <a:solidFill>
                  <a:schemeClr val="accent5"/>
                </a:solidFill>
                <a:latin typeface="Raleway"/>
                <a:ea typeface="Raleway"/>
                <a:cs typeface="Raleway"/>
                <a:sym typeface="Raleway"/>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 name="Google Shape;19;p43"/>
          <p:cNvSpPr txBox="1">
            <a:spLocks noGrp="1"/>
          </p:cNvSpPr>
          <p:nvPr>
            <p:ph type="body" idx="2"/>
          </p:nvPr>
        </p:nvSpPr>
        <p:spPr>
          <a:xfrm>
            <a:off x="912285" y="1248172"/>
            <a:ext cx="3220604" cy="2066443"/>
          </a:xfrm>
          <a:prstGeom prst="rect">
            <a:avLst/>
          </a:prstGeom>
          <a:noFill/>
          <a:ln>
            <a:noFill/>
          </a:ln>
        </p:spPr>
        <p:txBody>
          <a:bodyPr spcFirstLastPara="1" wrap="square" lIns="0" tIns="72000" rIns="0" bIns="0" anchor="t" anchorCtr="0">
            <a:normAutofit/>
          </a:bodyPr>
          <a:lstStyle>
            <a:lvl1pPr marL="457200" lvl="0" indent="-228600" algn="l">
              <a:lnSpc>
                <a:spcPct val="90000"/>
              </a:lnSpc>
              <a:spcBef>
                <a:spcPts val="1000"/>
              </a:spcBef>
              <a:spcAft>
                <a:spcPts val="0"/>
              </a:spcAft>
              <a:buClr>
                <a:srgbClr val="262626"/>
              </a:buClr>
              <a:buSzPts val="3333"/>
              <a:buNone/>
              <a:defRPr sz="3333" b="1" i="0">
                <a:solidFill>
                  <a:srgbClr val="262626"/>
                </a:solidFill>
                <a:latin typeface="Raleway Black"/>
                <a:ea typeface="Raleway Black"/>
                <a:cs typeface="Raleway Black"/>
                <a:sym typeface="Raleway Black"/>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43"/>
          <p:cNvSpPr/>
          <p:nvPr/>
        </p:nvSpPr>
        <p:spPr>
          <a:xfrm>
            <a:off x="743415" y="884768"/>
            <a:ext cx="79297" cy="403897"/>
          </a:xfrm>
          <a:prstGeom prst="roundRect">
            <a:avLst>
              <a:gd name="adj" fmla="val 16667"/>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sp>
        <p:nvSpPr>
          <p:cNvPr id="21" name="Google Shape;21;p43"/>
          <p:cNvSpPr/>
          <p:nvPr/>
        </p:nvSpPr>
        <p:spPr>
          <a:xfrm rot="-3166342">
            <a:off x="632340" y="891348"/>
            <a:ext cx="2637947" cy="7078608"/>
          </a:xfrm>
          <a:custGeom>
            <a:avLst/>
            <a:gdLst/>
            <a:ahLst/>
            <a:cxnLst/>
            <a:rect l="l" t="t" r="r" b="b"/>
            <a:pathLst>
              <a:path w="1978460" h="5308956" extrusionOk="0">
                <a:moveTo>
                  <a:pt x="1978460" y="0"/>
                </a:moveTo>
                <a:lnTo>
                  <a:pt x="673708" y="5308956"/>
                </a:lnTo>
                <a:lnTo>
                  <a:pt x="3881" y="4427374"/>
                </a:lnTo>
                <a:lnTo>
                  <a:pt x="3048" y="4107544"/>
                </a:lnTo>
                <a:cubicBezTo>
                  <a:pt x="-1416" y="2326343"/>
                  <a:pt x="-407" y="1729770"/>
                  <a:pt x="2430" y="1526023"/>
                </a:cubicBezTo>
                <a:lnTo>
                  <a:pt x="2874" y="1501053"/>
                </a:lnTo>
                <a:close/>
              </a:path>
            </a:pathLst>
          </a:cu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7"/>
        <p:cNvGrpSpPr/>
        <p:nvPr/>
      </p:nvGrpSpPr>
      <p:grpSpPr>
        <a:xfrm>
          <a:off x="0" y="0"/>
          <a:ext cx="0" cy="0"/>
          <a:chOff x="0" y="0"/>
          <a:chExt cx="0" cy="0"/>
        </a:xfrm>
      </p:grpSpPr>
      <p:sp>
        <p:nvSpPr>
          <p:cNvPr id="78" name="Google Shape;78;p1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1"/>
        <p:cNvGrpSpPr/>
        <p:nvPr/>
      </p:nvGrpSpPr>
      <p:grpSpPr>
        <a:xfrm>
          <a:off x="0" y="0"/>
          <a:ext cx="0" cy="0"/>
          <a:chOff x="0" y="0"/>
          <a:chExt cx="0" cy="0"/>
        </a:xfrm>
      </p:grpSpPr>
      <p:sp>
        <p:nvSpPr>
          <p:cNvPr id="82" name="Google Shape;82;p1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84" name="Google Shape;84;p1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5" name="Google Shape;85;p1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8"/>
        <p:cNvGrpSpPr/>
        <p:nvPr/>
      </p:nvGrpSpPr>
      <p:grpSpPr>
        <a:xfrm>
          <a:off x="0" y="0"/>
          <a:ext cx="0" cy="0"/>
          <a:chOff x="0" y="0"/>
          <a:chExt cx="0" cy="0"/>
        </a:xfrm>
      </p:grpSpPr>
      <p:sp>
        <p:nvSpPr>
          <p:cNvPr id="89" name="Google Shape;89;p1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22"/>
          <p:cNvSpPr>
            <a:spLocks noGrp="1"/>
          </p:cNvSpPr>
          <p:nvPr>
            <p:ph type="pic" idx="2"/>
          </p:nvPr>
        </p:nvSpPr>
        <p:spPr>
          <a:xfrm>
            <a:off x="5183188" y="987425"/>
            <a:ext cx="6172200" cy="4873625"/>
          </a:xfrm>
          <a:prstGeom prst="rect">
            <a:avLst/>
          </a:prstGeom>
          <a:noFill/>
          <a:ln>
            <a:noFill/>
          </a:ln>
        </p:spPr>
      </p:sp>
      <p:sp>
        <p:nvSpPr>
          <p:cNvPr id="91" name="Google Shape;91;p1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92" name="Google Shape;92;p1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5"/>
        <p:cNvGrpSpPr/>
        <p:nvPr/>
      </p:nvGrpSpPr>
      <p:grpSpPr>
        <a:xfrm>
          <a:off x="0" y="0"/>
          <a:ext cx="0" cy="0"/>
          <a:chOff x="0" y="0"/>
          <a:chExt cx="0" cy="0"/>
        </a:xfrm>
      </p:grpSpPr>
      <p:sp>
        <p:nvSpPr>
          <p:cNvPr id="96" name="Google Shape;96;p1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1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1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1"/>
        <p:cNvGrpSpPr/>
        <p:nvPr/>
      </p:nvGrpSpPr>
      <p:grpSpPr>
        <a:xfrm>
          <a:off x="0" y="0"/>
          <a:ext cx="0" cy="0"/>
          <a:chOff x="0" y="0"/>
          <a:chExt cx="0" cy="0"/>
        </a:xfrm>
      </p:grpSpPr>
      <p:sp>
        <p:nvSpPr>
          <p:cNvPr id="102" name="Google Shape;102;p1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1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1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69_Number title">
  <p:cSld name="69_Number title">
    <p:spTree>
      <p:nvGrpSpPr>
        <p:cNvPr id="1" name="Shape 111"/>
        <p:cNvGrpSpPr/>
        <p:nvPr/>
      </p:nvGrpSpPr>
      <p:grpSpPr>
        <a:xfrm>
          <a:off x="0" y="0"/>
          <a:ext cx="0" cy="0"/>
          <a:chOff x="0" y="0"/>
          <a:chExt cx="0" cy="0"/>
        </a:xfrm>
      </p:grpSpPr>
      <p:sp>
        <p:nvSpPr>
          <p:cNvPr id="112" name="Google Shape;112;p45"/>
          <p:cNvSpPr txBox="1">
            <a:spLocks noGrp="1"/>
          </p:cNvSpPr>
          <p:nvPr>
            <p:ph type="body" idx="1"/>
          </p:nvPr>
        </p:nvSpPr>
        <p:spPr>
          <a:xfrm>
            <a:off x="5602361" y="1834537"/>
            <a:ext cx="3220604" cy="403897"/>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chemeClr val="accent2"/>
              </a:buClr>
              <a:buSzPts val="1600"/>
              <a:buFont typeface="Arial"/>
              <a:buNone/>
              <a:defRPr sz="1600" b="0" i="0" u="none" strike="noStrike" cap="none">
                <a:solidFill>
                  <a:schemeClr val="accent2"/>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3" name="Google Shape;113;p45"/>
          <p:cNvSpPr txBox="1">
            <a:spLocks noGrp="1"/>
          </p:cNvSpPr>
          <p:nvPr>
            <p:ph type="body" idx="2"/>
          </p:nvPr>
        </p:nvSpPr>
        <p:spPr>
          <a:xfrm>
            <a:off x="5602360" y="2180769"/>
            <a:ext cx="4870151" cy="736171"/>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rgbClr val="262626"/>
              </a:buClr>
              <a:buSzPts val="3333"/>
              <a:buFont typeface="Arial"/>
              <a:buNone/>
              <a:defRPr sz="3333" b="1" i="0" u="none" strike="noStrike" cap="none">
                <a:solidFill>
                  <a:srgbClr val="262626"/>
                </a:solidFill>
                <a:latin typeface="Raleway Black"/>
                <a:ea typeface="Raleway Black"/>
                <a:cs typeface="Raleway Black"/>
                <a:sym typeface="Raleway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4" name="Google Shape;114;p45"/>
          <p:cNvSpPr/>
          <p:nvPr/>
        </p:nvSpPr>
        <p:spPr>
          <a:xfrm>
            <a:off x="5437477" y="1834537"/>
            <a:ext cx="79297" cy="403897"/>
          </a:xfrm>
          <a:prstGeom prst="roundRect">
            <a:avLst>
              <a:gd name="adj" fmla="val 16667"/>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sp>
        <p:nvSpPr>
          <p:cNvPr id="115" name="Google Shape;115;p45"/>
          <p:cNvSpPr/>
          <p:nvPr/>
        </p:nvSpPr>
        <p:spPr>
          <a:xfrm>
            <a:off x="-17346" y="-24431"/>
            <a:ext cx="9572683" cy="6948449"/>
          </a:xfrm>
          <a:custGeom>
            <a:avLst/>
            <a:gdLst/>
            <a:ahLst/>
            <a:cxnLst/>
            <a:rect l="l" t="t" r="r" b="b"/>
            <a:pathLst>
              <a:path w="7179512" h="5211337" extrusionOk="0">
                <a:moveTo>
                  <a:pt x="5575" y="5211337"/>
                </a:moveTo>
                <a:cubicBezTo>
                  <a:pt x="1239" y="4200293"/>
                  <a:pt x="4336" y="1011044"/>
                  <a:pt x="0" y="0"/>
                </a:cubicBezTo>
                <a:lnTo>
                  <a:pt x="7179512" y="5444"/>
                </a:lnTo>
                <a:lnTo>
                  <a:pt x="2181699" y="1650381"/>
                </a:lnTo>
                <a:lnTo>
                  <a:pt x="5575" y="5211337"/>
                </a:ln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sp>
        <p:nvSpPr>
          <p:cNvPr id="116" name="Google Shape;116;p45"/>
          <p:cNvSpPr/>
          <p:nvPr/>
        </p:nvSpPr>
        <p:spPr>
          <a:xfrm rot="929089">
            <a:off x="1015997" y="-296312"/>
            <a:ext cx="1325291" cy="5232467"/>
          </a:xfrm>
          <a:custGeom>
            <a:avLst/>
            <a:gdLst/>
            <a:ahLst/>
            <a:cxnLst/>
            <a:rect l="l" t="t" r="r" b="b"/>
            <a:pathLst>
              <a:path w="993968" h="3924350" extrusionOk="0">
                <a:moveTo>
                  <a:pt x="4442" y="274137"/>
                </a:moveTo>
                <a:lnTo>
                  <a:pt x="993968" y="0"/>
                </a:lnTo>
                <a:lnTo>
                  <a:pt x="5712" y="3924350"/>
                </a:lnTo>
                <a:cubicBezTo>
                  <a:pt x="-9350" y="-442439"/>
                  <a:pt x="10859" y="2831290"/>
                  <a:pt x="4613" y="3401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sp>
        <p:nvSpPr>
          <p:cNvPr id="117" name="Google Shape;117;p45"/>
          <p:cNvSpPr/>
          <p:nvPr/>
        </p:nvSpPr>
        <p:spPr>
          <a:xfrm rot="-3166342">
            <a:off x="1178376" y="-1151341"/>
            <a:ext cx="1824341" cy="5131111"/>
          </a:xfrm>
          <a:custGeom>
            <a:avLst/>
            <a:gdLst/>
            <a:ahLst/>
            <a:cxnLst/>
            <a:rect l="l" t="t" r="r" b="b"/>
            <a:pathLst>
              <a:path w="1368256" h="3848333" extrusionOk="0">
                <a:moveTo>
                  <a:pt x="1368256" y="1016761"/>
                </a:moveTo>
                <a:lnTo>
                  <a:pt x="811594" y="3201723"/>
                </a:lnTo>
                <a:lnTo>
                  <a:pt x="25093" y="3848333"/>
                </a:lnTo>
                <a:cubicBezTo>
                  <a:pt x="24815" y="3741723"/>
                  <a:pt x="3327" y="2713101"/>
                  <a:pt x="3049" y="2606491"/>
                </a:cubicBezTo>
                <a:cubicBezTo>
                  <a:pt x="-1415" y="825290"/>
                  <a:pt x="-406" y="228717"/>
                  <a:pt x="2431" y="24970"/>
                </a:cubicBezTo>
                <a:lnTo>
                  <a:pt x="2875" y="0"/>
                </a:lnTo>
                <a:lnTo>
                  <a:pt x="1368256" y="1016761"/>
                </a:lnTo>
                <a:close/>
              </a:path>
            </a:pathLst>
          </a:cu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54_Number title">
  <p:cSld name="54_Number title">
    <p:spTree>
      <p:nvGrpSpPr>
        <p:cNvPr id="1" name="Shape 118"/>
        <p:cNvGrpSpPr/>
        <p:nvPr/>
      </p:nvGrpSpPr>
      <p:grpSpPr>
        <a:xfrm>
          <a:off x="0" y="0"/>
          <a:ext cx="0" cy="0"/>
          <a:chOff x="0" y="0"/>
          <a:chExt cx="0" cy="0"/>
        </a:xfrm>
      </p:grpSpPr>
      <p:sp>
        <p:nvSpPr>
          <p:cNvPr id="119" name="Google Shape;119;p46"/>
          <p:cNvSpPr/>
          <p:nvPr/>
        </p:nvSpPr>
        <p:spPr>
          <a:xfrm>
            <a:off x="-17345" y="-34842"/>
            <a:ext cx="7682040" cy="6958860"/>
          </a:xfrm>
          <a:custGeom>
            <a:avLst/>
            <a:gdLst/>
            <a:ahLst/>
            <a:cxnLst/>
            <a:rect l="l" t="t" r="r" b="b"/>
            <a:pathLst>
              <a:path w="5761530" h="5219145" extrusionOk="0">
                <a:moveTo>
                  <a:pt x="5575" y="5219145"/>
                </a:moveTo>
                <a:cubicBezTo>
                  <a:pt x="1239" y="4208101"/>
                  <a:pt x="4336" y="1018852"/>
                  <a:pt x="0" y="7808"/>
                </a:cubicBezTo>
                <a:lnTo>
                  <a:pt x="5761530" y="0"/>
                </a:lnTo>
                <a:lnTo>
                  <a:pt x="2393733" y="1088345"/>
                </a:lnTo>
                <a:lnTo>
                  <a:pt x="5575" y="5219145"/>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sp>
        <p:nvSpPr>
          <p:cNvPr id="120" name="Google Shape;120;p46"/>
          <p:cNvSpPr txBox="1">
            <a:spLocks noGrp="1"/>
          </p:cNvSpPr>
          <p:nvPr>
            <p:ph type="body" idx="1"/>
          </p:nvPr>
        </p:nvSpPr>
        <p:spPr>
          <a:xfrm>
            <a:off x="4868370" y="1669389"/>
            <a:ext cx="3220604" cy="403897"/>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chemeClr val="accent2"/>
              </a:buClr>
              <a:buSzPts val="1600"/>
              <a:buFont typeface="Arial"/>
              <a:buNone/>
              <a:defRPr sz="1600" b="0" i="0" u="none" strike="noStrike" cap="none">
                <a:solidFill>
                  <a:schemeClr val="accent2"/>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1" name="Google Shape;121;p46"/>
          <p:cNvSpPr txBox="1">
            <a:spLocks noGrp="1"/>
          </p:cNvSpPr>
          <p:nvPr>
            <p:ph type="body" idx="2"/>
          </p:nvPr>
        </p:nvSpPr>
        <p:spPr>
          <a:xfrm>
            <a:off x="4868370" y="2015621"/>
            <a:ext cx="4870151" cy="736171"/>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rgbClr val="262626"/>
              </a:buClr>
              <a:buSzPts val="3333"/>
              <a:buFont typeface="Arial"/>
              <a:buNone/>
              <a:defRPr sz="3333" b="1" i="0" u="none" strike="noStrike" cap="none">
                <a:solidFill>
                  <a:srgbClr val="262626"/>
                </a:solidFill>
                <a:latin typeface="Raleway Black"/>
                <a:ea typeface="Raleway Black"/>
                <a:cs typeface="Raleway Black"/>
                <a:sym typeface="Raleway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2" name="Google Shape;122;p46"/>
          <p:cNvSpPr/>
          <p:nvPr/>
        </p:nvSpPr>
        <p:spPr>
          <a:xfrm>
            <a:off x="4703486" y="1669389"/>
            <a:ext cx="79297" cy="403897"/>
          </a:xfrm>
          <a:prstGeom prst="roundRect">
            <a:avLst>
              <a:gd name="adj" fmla="val 16667"/>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sp>
        <p:nvSpPr>
          <p:cNvPr id="123" name="Google Shape;123;p46"/>
          <p:cNvSpPr/>
          <p:nvPr/>
        </p:nvSpPr>
        <p:spPr>
          <a:xfrm>
            <a:off x="325" y="-39346"/>
            <a:ext cx="6185633" cy="3417468"/>
          </a:xfrm>
          <a:custGeom>
            <a:avLst/>
            <a:gdLst/>
            <a:ahLst/>
            <a:cxnLst/>
            <a:rect l="l" t="t" r="r" b="b"/>
            <a:pathLst>
              <a:path w="5011854" h="2768973" extrusionOk="0">
                <a:moveTo>
                  <a:pt x="5011854" y="0"/>
                </a:moveTo>
                <a:lnTo>
                  <a:pt x="942539" y="1269691"/>
                </a:lnTo>
                <a:lnTo>
                  <a:pt x="0" y="2768973"/>
                </a:lnTo>
                <a:lnTo>
                  <a:pt x="0" y="13111"/>
                </a:lnTo>
                <a:lnTo>
                  <a:pt x="5011854" y="0"/>
                </a:lnTo>
                <a:close/>
              </a:path>
            </a:pathLst>
          </a:custGeom>
          <a:solidFill>
            <a:srgbClr val="304E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sp>
        <p:nvSpPr>
          <p:cNvPr id="124" name="Google Shape;124;p46"/>
          <p:cNvSpPr>
            <a:spLocks noGrp="1"/>
          </p:cNvSpPr>
          <p:nvPr>
            <p:ph type="pic" idx="3"/>
          </p:nvPr>
        </p:nvSpPr>
        <p:spPr>
          <a:xfrm>
            <a:off x="-61242" y="2015621"/>
            <a:ext cx="6513607" cy="4877720"/>
          </a:xfrm>
          <a:prstGeom prst="rect">
            <a:avLst/>
          </a:prstGeom>
          <a:noFill/>
          <a:ln>
            <a:noFill/>
          </a:ln>
        </p:spPr>
      </p:sp>
      <p:sp>
        <p:nvSpPr>
          <p:cNvPr id="125" name="Google Shape;125;p46"/>
          <p:cNvSpPr/>
          <p:nvPr/>
        </p:nvSpPr>
        <p:spPr>
          <a:xfrm rot="8577816">
            <a:off x="-25108" y="-3303745"/>
            <a:ext cx="2161440" cy="5713585"/>
          </a:xfrm>
          <a:custGeom>
            <a:avLst/>
            <a:gdLst/>
            <a:ahLst/>
            <a:cxnLst/>
            <a:rect l="l" t="t" r="r" b="b"/>
            <a:pathLst>
              <a:path w="1365207" h="3608809" extrusionOk="0">
                <a:moveTo>
                  <a:pt x="1365207" y="777237"/>
                </a:moveTo>
                <a:lnTo>
                  <a:pt x="808545" y="2962199"/>
                </a:lnTo>
                <a:lnTo>
                  <a:pt x="22044" y="3608809"/>
                </a:lnTo>
                <a:cubicBezTo>
                  <a:pt x="21766" y="3502199"/>
                  <a:pt x="278" y="2473577"/>
                  <a:pt x="0" y="2366967"/>
                </a:cubicBezTo>
                <a:cubicBezTo>
                  <a:pt x="296628" y="36585"/>
                  <a:pt x="29215" y="2323409"/>
                  <a:pt x="317224" y="0"/>
                </a:cubicBezTo>
                <a:lnTo>
                  <a:pt x="293810" y="4541"/>
                </a:lnTo>
                <a:lnTo>
                  <a:pt x="1365207" y="777237"/>
                </a:lnTo>
                <a:close/>
              </a:path>
            </a:pathLst>
          </a:cu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66_Number title">
  <p:cSld name="66_Number title">
    <p:spTree>
      <p:nvGrpSpPr>
        <p:cNvPr id="1" name="Shape 126"/>
        <p:cNvGrpSpPr/>
        <p:nvPr/>
      </p:nvGrpSpPr>
      <p:grpSpPr>
        <a:xfrm>
          <a:off x="0" y="0"/>
          <a:ext cx="0" cy="0"/>
          <a:chOff x="0" y="0"/>
          <a:chExt cx="0" cy="0"/>
        </a:xfrm>
      </p:grpSpPr>
      <p:sp>
        <p:nvSpPr>
          <p:cNvPr id="127" name="Google Shape;127;p49"/>
          <p:cNvSpPr/>
          <p:nvPr/>
        </p:nvSpPr>
        <p:spPr>
          <a:xfrm>
            <a:off x="-17346" y="-24431"/>
            <a:ext cx="9572683" cy="6948449"/>
          </a:xfrm>
          <a:custGeom>
            <a:avLst/>
            <a:gdLst/>
            <a:ahLst/>
            <a:cxnLst/>
            <a:rect l="l" t="t" r="r" b="b"/>
            <a:pathLst>
              <a:path w="7179512" h="5211337" extrusionOk="0">
                <a:moveTo>
                  <a:pt x="3550825" y="2693"/>
                </a:moveTo>
                <a:lnTo>
                  <a:pt x="7179512" y="5444"/>
                </a:lnTo>
                <a:lnTo>
                  <a:pt x="2981389" y="738007"/>
                </a:lnTo>
                <a:lnTo>
                  <a:pt x="3051076" y="647938"/>
                </a:lnTo>
                <a:cubicBezTo>
                  <a:pt x="3161086" y="505782"/>
                  <a:pt x="3288781" y="340879"/>
                  <a:pt x="3436987" y="149599"/>
                </a:cubicBezTo>
                <a:close/>
                <a:moveTo>
                  <a:pt x="0" y="0"/>
                </a:moveTo>
                <a:lnTo>
                  <a:pt x="2427975" y="1841"/>
                </a:lnTo>
                <a:lnTo>
                  <a:pt x="2389186" y="91759"/>
                </a:lnTo>
                <a:cubicBezTo>
                  <a:pt x="1155330" y="2951683"/>
                  <a:pt x="2463540" y="-102378"/>
                  <a:pt x="1023380" y="3196024"/>
                </a:cubicBezTo>
                <a:lnTo>
                  <a:pt x="973311" y="3310730"/>
                </a:lnTo>
                <a:lnTo>
                  <a:pt x="5575" y="5211337"/>
                </a:lnTo>
                <a:cubicBezTo>
                  <a:pt x="1239" y="4200293"/>
                  <a:pt x="4336" y="1011044"/>
                  <a:pt x="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sp>
        <p:nvSpPr>
          <p:cNvPr id="128" name="Google Shape;128;p49"/>
          <p:cNvSpPr>
            <a:spLocks noGrp="1"/>
          </p:cNvSpPr>
          <p:nvPr>
            <p:ph type="pic" idx="2"/>
          </p:nvPr>
        </p:nvSpPr>
        <p:spPr>
          <a:xfrm>
            <a:off x="-62615" y="-35340"/>
            <a:ext cx="12258483" cy="4018543"/>
          </a:xfrm>
          <a:prstGeom prst="rect">
            <a:avLst/>
          </a:prstGeom>
          <a:noFill/>
          <a:ln>
            <a:noFill/>
          </a:ln>
        </p:spPr>
      </p:sp>
      <p:sp>
        <p:nvSpPr>
          <p:cNvPr id="129" name="Google Shape;129;p49"/>
          <p:cNvSpPr/>
          <p:nvPr/>
        </p:nvSpPr>
        <p:spPr>
          <a:xfrm rot="-3166342">
            <a:off x="-1287421" y="1399224"/>
            <a:ext cx="1824341" cy="5131111"/>
          </a:xfrm>
          <a:custGeom>
            <a:avLst/>
            <a:gdLst/>
            <a:ahLst/>
            <a:cxnLst/>
            <a:rect l="l" t="t" r="r" b="b"/>
            <a:pathLst>
              <a:path w="1368256" h="3848333" extrusionOk="0">
                <a:moveTo>
                  <a:pt x="1368256" y="1016761"/>
                </a:moveTo>
                <a:lnTo>
                  <a:pt x="811594" y="3201723"/>
                </a:lnTo>
                <a:lnTo>
                  <a:pt x="25093" y="3848333"/>
                </a:lnTo>
                <a:cubicBezTo>
                  <a:pt x="24815" y="3741723"/>
                  <a:pt x="3327" y="2713101"/>
                  <a:pt x="3049" y="2606491"/>
                </a:cubicBezTo>
                <a:cubicBezTo>
                  <a:pt x="-1415" y="825290"/>
                  <a:pt x="-406" y="228717"/>
                  <a:pt x="2431" y="24970"/>
                </a:cubicBezTo>
                <a:lnTo>
                  <a:pt x="2875" y="0"/>
                </a:lnTo>
                <a:lnTo>
                  <a:pt x="1368256" y="1016761"/>
                </a:lnTo>
                <a:close/>
              </a:path>
            </a:pathLst>
          </a:cu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sp>
        <p:nvSpPr>
          <p:cNvPr id="130" name="Google Shape;130;p49"/>
          <p:cNvSpPr/>
          <p:nvPr/>
        </p:nvSpPr>
        <p:spPr>
          <a:xfrm rot="929089">
            <a:off x="2338403" y="-317692"/>
            <a:ext cx="1628912" cy="4122171"/>
          </a:xfrm>
          <a:custGeom>
            <a:avLst/>
            <a:gdLst/>
            <a:ahLst/>
            <a:cxnLst/>
            <a:rect l="l" t="t" r="r" b="b"/>
            <a:pathLst>
              <a:path w="1357504" h="3435338" extrusionOk="0">
                <a:moveTo>
                  <a:pt x="479380" y="229523"/>
                </a:moveTo>
                <a:cubicBezTo>
                  <a:pt x="772088" y="153015"/>
                  <a:pt x="889539" y="138812"/>
                  <a:pt x="1357504" y="0"/>
                </a:cubicBezTo>
                <a:cubicBezTo>
                  <a:pt x="13663" y="3404327"/>
                  <a:pt x="1358769" y="-14378"/>
                  <a:pt x="0" y="3435338"/>
                </a:cubicBezTo>
                <a:cubicBezTo>
                  <a:pt x="478706" y="220126"/>
                  <a:pt x="-3127" y="3467489"/>
                  <a:pt x="479380" y="22952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sp>
        <p:nvSpPr>
          <p:cNvPr id="131" name="Google Shape;131;p49"/>
          <p:cNvSpPr txBox="1">
            <a:spLocks noGrp="1"/>
          </p:cNvSpPr>
          <p:nvPr>
            <p:ph type="body" idx="1"/>
          </p:nvPr>
        </p:nvSpPr>
        <p:spPr>
          <a:xfrm>
            <a:off x="2736862" y="3373766"/>
            <a:ext cx="7864877" cy="403897"/>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chemeClr val="accent2"/>
              </a:buClr>
              <a:buSzPts val="1600"/>
              <a:buFont typeface="Arial"/>
              <a:buNone/>
              <a:defRPr sz="1600" b="0" i="0" u="none" strike="noStrike" cap="none">
                <a:solidFill>
                  <a:schemeClr val="accent2"/>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2" name="Google Shape;132;p49"/>
          <p:cNvSpPr txBox="1">
            <a:spLocks noGrp="1"/>
          </p:cNvSpPr>
          <p:nvPr>
            <p:ph type="body" idx="3"/>
          </p:nvPr>
        </p:nvSpPr>
        <p:spPr>
          <a:xfrm>
            <a:off x="2683854" y="3612313"/>
            <a:ext cx="7917885" cy="1052199"/>
          </a:xfrm>
          <a:prstGeom prst="rect">
            <a:avLst/>
          </a:prstGeom>
          <a:noFill/>
          <a:ln>
            <a:noFill/>
          </a:ln>
        </p:spPr>
        <p:txBody>
          <a:bodyPr spcFirstLastPara="1" wrap="square" lIns="0" tIns="0" rIns="0" bIns="0" anchor="b" anchorCtr="0">
            <a:noAutofit/>
          </a:bodyPr>
          <a:lstStyle>
            <a:lvl1pPr marL="457200" marR="0" lvl="0" indent="-228600" algn="l" rtl="0">
              <a:lnSpc>
                <a:spcPct val="90000"/>
              </a:lnSpc>
              <a:spcBef>
                <a:spcPts val="1000"/>
              </a:spcBef>
              <a:spcAft>
                <a:spcPts val="0"/>
              </a:spcAft>
              <a:buClr>
                <a:srgbClr val="262626"/>
              </a:buClr>
              <a:buSzPts val="6667"/>
              <a:buFont typeface="Arial"/>
              <a:buNone/>
              <a:defRPr sz="6667" b="1" i="0" u="none" strike="noStrike" cap="none">
                <a:solidFill>
                  <a:srgbClr val="262626"/>
                </a:solidFill>
                <a:latin typeface="Raleway Black"/>
                <a:ea typeface="Raleway Black"/>
                <a:cs typeface="Raleway Black"/>
                <a:sym typeface="Raleway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3" name="Google Shape;133;p49"/>
          <p:cNvSpPr/>
          <p:nvPr/>
        </p:nvSpPr>
        <p:spPr>
          <a:xfrm>
            <a:off x="2571978" y="3373766"/>
            <a:ext cx="79297" cy="403897"/>
          </a:xfrm>
          <a:prstGeom prst="roundRect">
            <a:avLst>
              <a:gd name="adj" fmla="val 16667"/>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53_Number title">
  <p:cSld name="53_Number title">
    <p:spTree>
      <p:nvGrpSpPr>
        <p:cNvPr id="1" name="Shape 134"/>
        <p:cNvGrpSpPr/>
        <p:nvPr/>
      </p:nvGrpSpPr>
      <p:grpSpPr>
        <a:xfrm>
          <a:off x="0" y="0"/>
          <a:ext cx="0" cy="0"/>
          <a:chOff x="0" y="0"/>
          <a:chExt cx="0" cy="0"/>
        </a:xfrm>
      </p:grpSpPr>
      <p:sp>
        <p:nvSpPr>
          <p:cNvPr id="135" name="Google Shape;135;p50"/>
          <p:cNvSpPr txBox="1">
            <a:spLocks noGrp="1"/>
          </p:cNvSpPr>
          <p:nvPr>
            <p:ph type="body" idx="1"/>
          </p:nvPr>
        </p:nvSpPr>
        <p:spPr>
          <a:xfrm>
            <a:off x="2225335" y="884768"/>
            <a:ext cx="7741331" cy="403897"/>
          </a:xfrm>
          <a:prstGeom prst="rect">
            <a:avLst/>
          </a:prstGeom>
          <a:noFill/>
          <a:ln>
            <a:noFill/>
          </a:ln>
        </p:spPr>
        <p:txBody>
          <a:bodyPr spcFirstLastPara="1" wrap="square" lIns="0" tIns="72000" rIns="0" bIns="0" anchor="t" anchorCtr="0">
            <a:noAutofit/>
          </a:bodyPr>
          <a:lstStyle>
            <a:lvl1pPr marL="457200" marR="0" lvl="0" indent="-228600" algn="ctr" rtl="0">
              <a:lnSpc>
                <a:spcPct val="90000"/>
              </a:lnSpc>
              <a:spcBef>
                <a:spcPts val="1000"/>
              </a:spcBef>
              <a:spcAft>
                <a:spcPts val="0"/>
              </a:spcAft>
              <a:buClr>
                <a:schemeClr val="accent2"/>
              </a:buClr>
              <a:buSzPts val="1600"/>
              <a:buFont typeface="Arial"/>
              <a:buNone/>
              <a:defRPr sz="1600" b="0" i="0" u="none" strike="noStrike" cap="none">
                <a:solidFill>
                  <a:schemeClr val="accent2"/>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6" name="Google Shape;136;p50"/>
          <p:cNvSpPr txBox="1">
            <a:spLocks noGrp="1"/>
          </p:cNvSpPr>
          <p:nvPr>
            <p:ph type="body" idx="2"/>
          </p:nvPr>
        </p:nvSpPr>
        <p:spPr>
          <a:xfrm>
            <a:off x="2225335" y="1229647"/>
            <a:ext cx="7741331" cy="611135"/>
          </a:xfrm>
          <a:prstGeom prst="rect">
            <a:avLst/>
          </a:prstGeom>
          <a:noFill/>
          <a:ln>
            <a:noFill/>
          </a:ln>
        </p:spPr>
        <p:txBody>
          <a:bodyPr spcFirstLastPara="1" wrap="square" lIns="0" tIns="72000" rIns="0" bIns="0" anchor="t" anchorCtr="0">
            <a:noAutofit/>
          </a:bodyPr>
          <a:lstStyle>
            <a:lvl1pPr marL="457200" marR="0" lvl="0" indent="-228600" algn="ctr" rtl="0">
              <a:lnSpc>
                <a:spcPct val="90000"/>
              </a:lnSpc>
              <a:spcBef>
                <a:spcPts val="1000"/>
              </a:spcBef>
              <a:spcAft>
                <a:spcPts val="0"/>
              </a:spcAft>
              <a:buClr>
                <a:srgbClr val="262626"/>
              </a:buClr>
              <a:buSzPts val="3333"/>
              <a:buFont typeface="Arial"/>
              <a:buNone/>
              <a:defRPr sz="3333" b="1" i="0" u="none" strike="noStrike" cap="none">
                <a:solidFill>
                  <a:srgbClr val="262626"/>
                </a:solidFill>
                <a:latin typeface="Raleway Black"/>
                <a:ea typeface="Raleway Black"/>
                <a:cs typeface="Raleway Black"/>
                <a:sym typeface="Raleway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7" name="Google Shape;137;p50"/>
          <p:cNvSpPr/>
          <p:nvPr/>
        </p:nvSpPr>
        <p:spPr>
          <a:xfrm rot="10800000">
            <a:off x="11127733" y="1"/>
            <a:ext cx="1098612" cy="3653609"/>
          </a:xfrm>
          <a:custGeom>
            <a:avLst/>
            <a:gdLst/>
            <a:ahLst/>
            <a:cxnLst/>
            <a:rect l="l" t="t" r="r" b="b"/>
            <a:pathLst>
              <a:path w="1550564" h="5156649" extrusionOk="0">
                <a:moveTo>
                  <a:pt x="25757" y="5156649"/>
                </a:moveTo>
                <a:lnTo>
                  <a:pt x="0" y="0"/>
                </a:lnTo>
                <a:lnTo>
                  <a:pt x="1550564" y="5156649"/>
                </a:lnTo>
                <a:lnTo>
                  <a:pt x="25757" y="5156649"/>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sp>
        <p:nvSpPr>
          <p:cNvPr id="138" name="Google Shape;138;p50"/>
          <p:cNvSpPr/>
          <p:nvPr/>
        </p:nvSpPr>
        <p:spPr>
          <a:xfrm rot="10800000">
            <a:off x="10423302" y="1"/>
            <a:ext cx="1253737" cy="2348735"/>
          </a:xfrm>
          <a:custGeom>
            <a:avLst/>
            <a:gdLst/>
            <a:ahLst/>
            <a:cxnLst/>
            <a:rect l="l" t="t" r="r" b="b"/>
            <a:pathLst>
              <a:path w="1769505" h="3314969" extrusionOk="0">
                <a:moveTo>
                  <a:pt x="1030309" y="3314969"/>
                </a:moveTo>
                <a:lnTo>
                  <a:pt x="0" y="0"/>
                </a:lnTo>
                <a:lnTo>
                  <a:pt x="1769505" y="3302090"/>
                </a:lnTo>
                <a:lnTo>
                  <a:pt x="1030309" y="3314969"/>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6_Number title">
  <p:cSld name="26_Number title">
    <p:spTree>
      <p:nvGrpSpPr>
        <p:cNvPr id="1" name="Shape 164"/>
        <p:cNvGrpSpPr/>
        <p:nvPr/>
      </p:nvGrpSpPr>
      <p:grpSpPr>
        <a:xfrm>
          <a:off x="0" y="0"/>
          <a:ext cx="0" cy="0"/>
          <a:chOff x="0" y="0"/>
          <a:chExt cx="0" cy="0"/>
        </a:xfrm>
      </p:grpSpPr>
      <p:sp>
        <p:nvSpPr>
          <p:cNvPr id="165" name="Google Shape;165;p52"/>
          <p:cNvSpPr txBox="1">
            <a:spLocks noGrp="1"/>
          </p:cNvSpPr>
          <p:nvPr>
            <p:ph type="body" idx="1"/>
          </p:nvPr>
        </p:nvSpPr>
        <p:spPr>
          <a:xfrm>
            <a:off x="2225335" y="884768"/>
            <a:ext cx="7741331" cy="403897"/>
          </a:xfrm>
          <a:prstGeom prst="rect">
            <a:avLst/>
          </a:prstGeom>
          <a:noFill/>
          <a:ln>
            <a:noFill/>
          </a:ln>
        </p:spPr>
        <p:txBody>
          <a:bodyPr spcFirstLastPara="1" wrap="square" lIns="0" tIns="72000" rIns="0" bIns="0" anchor="t" anchorCtr="0">
            <a:noAutofit/>
          </a:bodyPr>
          <a:lstStyle>
            <a:lvl1pPr marL="457200" marR="0" lvl="0" indent="-228600" algn="ctr" rtl="0">
              <a:lnSpc>
                <a:spcPct val="90000"/>
              </a:lnSpc>
              <a:spcBef>
                <a:spcPts val="1000"/>
              </a:spcBef>
              <a:spcAft>
                <a:spcPts val="0"/>
              </a:spcAft>
              <a:buClr>
                <a:schemeClr val="accent2"/>
              </a:buClr>
              <a:buSzPts val="1600"/>
              <a:buFont typeface="Arial"/>
              <a:buNone/>
              <a:defRPr sz="1600" b="0" i="0" u="none" strike="noStrike" cap="none">
                <a:solidFill>
                  <a:schemeClr val="accent2"/>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66" name="Google Shape;166;p52"/>
          <p:cNvSpPr txBox="1">
            <a:spLocks noGrp="1"/>
          </p:cNvSpPr>
          <p:nvPr>
            <p:ph type="body" idx="2"/>
          </p:nvPr>
        </p:nvSpPr>
        <p:spPr>
          <a:xfrm>
            <a:off x="2225335" y="1229647"/>
            <a:ext cx="7741331" cy="611135"/>
          </a:xfrm>
          <a:prstGeom prst="rect">
            <a:avLst/>
          </a:prstGeom>
          <a:noFill/>
          <a:ln>
            <a:noFill/>
          </a:ln>
        </p:spPr>
        <p:txBody>
          <a:bodyPr spcFirstLastPara="1" wrap="square" lIns="0" tIns="72000" rIns="0" bIns="0" anchor="t" anchorCtr="0">
            <a:noAutofit/>
          </a:bodyPr>
          <a:lstStyle>
            <a:lvl1pPr marL="457200" marR="0" lvl="0" indent="-228600" algn="ctr" rtl="0">
              <a:lnSpc>
                <a:spcPct val="90000"/>
              </a:lnSpc>
              <a:spcBef>
                <a:spcPts val="1000"/>
              </a:spcBef>
              <a:spcAft>
                <a:spcPts val="0"/>
              </a:spcAft>
              <a:buClr>
                <a:srgbClr val="262626"/>
              </a:buClr>
              <a:buSzPts val="3333"/>
              <a:buFont typeface="Arial"/>
              <a:buNone/>
              <a:defRPr sz="3333" b="1" i="0" u="none" strike="noStrike" cap="none">
                <a:solidFill>
                  <a:srgbClr val="262626"/>
                </a:solidFill>
                <a:latin typeface="Raleway Black"/>
                <a:ea typeface="Raleway Black"/>
                <a:cs typeface="Raleway Black"/>
                <a:sym typeface="Raleway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59_Number title">
  <p:cSld name="59_Number title">
    <p:spTree>
      <p:nvGrpSpPr>
        <p:cNvPr id="1" name="Shape 22"/>
        <p:cNvGrpSpPr/>
        <p:nvPr/>
      </p:nvGrpSpPr>
      <p:grpSpPr>
        <a:xfrm>
          <a:off x="0" y="0"/>
          <a:ext cx="0" cy="0"/>
          <a:chOff x="0" y="0"/>
          <a:chExt cx="0" cy="0"/>
        </a:xfrm>
      </p:grpSpPr>
      <p:sp>
        <p:nvSpPr>
          <p:cNvPr id="23" name="Google Shape;23;p47"/>
          <p:cNvSpPr/>
          <p:nvPr/>
        </p:nvSpPr>
        <p:spPr>
          <a:xfrm>
            <a:off x="-17346" y="-24431"/>
            <a:ext cx="9572683" cy="6948449"/>
          </a:xfrm>
          <a:custGeom>
            <a:avLst/>
            <a:gdLst/>
            <a:ahLst/>
            <a:cxnLst/>
            <a:rect l="l" t="t" r="r" b="b"/>
            <a:pathLst>
              <a:path w="7179512" h="5211337" extrusionOk="0">
                <a:moveTo>
                  <a:pt x="5575" y="5211337"/>
                </a:moveTo>
                <a:cubicBezTo>
                  <a:pt x="1239" y="4200293"/>
                  <a:pt x="4336" y="1011044"/>
                  <a:pt x="0" y="0"/>
                </a:cubicBezTo>
                <a:lnTo>
                  <a:pt x="7179512" y="5444"/>
                </a:lnTo>
                <a:lnTo>
                  <a:pt x="2215194" y="871706"/>
                </a:lnTo>
                <a:lnTo>
                  <a:pt x="5575" y="5211337"/>
                </a:ln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sp>
        <p:nvSpPr>
          <p:cNvPr id="24" name="Google Shape;24;p47"/>
          <p:cNvSpPr>
            <a:spLocks noGrp="1"/>
          </p:cNvSpPr>
          <p:nvPr>
            <p:ph type="pic" idx="2"/>
          </p:nvPr>
        </p:nvSpPr>
        <p:spPr>
          <a:xfrm>
            <a:off x="-62615" y="-35340"/>
            <a:ext cx="12258483" cy="4018543"/>
          </a:xfrm>
          <a:prstGeom prst="rect">
            <a:avLst/>
          </a:prstGeom>
          <a:noFill/>
          <a:ln>
            <a:noFill/>
          </a:ln>
        </p:spPr>
      </p:sp>
      <p:sp>
        <p:nvSpPr>
          <p:cNvPr id="25" name="Google Shape;25;p47"/>
          <p:cNvSpPr/>
          <p:nvPr/>
        </p:nvSpPr>
        <p:spPr>
          <a:xfrm rot="929089">
            <a:off x="1974539" y="-879371"/>
            <a:ext cx="2356644" cy="5762509"/>
          </a:xfrm>
          <a:custGeom>
            <a:avLst/>
            <a:gdLst/>
            <a:ahLst/>
            <a:cxnLst/>
            <a:rect l="l" t="t" r="r" b="b"/>
            <a:pathLst>
              <a:path w="1416061" h="3462579" extrusionOk="0">
                <a:moveTo>
                  <a:pt x="468042" y="215836"/>
                </a:moveTo>
                <a:cubicBezTo>
                  <a:pt x="760750" y="139328"/>
                  <a:pt x="948096" y="138812"/>
                  <a:pt x="1416061" y="0"/>
                </a:cubicBezTo>
                <a:cubicBezTo>
                  <a:pt x="-17456" y="3494881"/>
                  <a:pt x="1428397" y="-565"/>
                  <a:pt x="0" y="3462579"/>
                </a:cubicBezTo>
                <a:cubicBezTo>
                  <a:pt x="461072" y="219111"/>
                  <a:pt x="26083" y="3426013"/>
                  <a:pt x="468042" y="21583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sp>
        <p:nvSpPr>
          <p:cNvPr id="26" name="Google Shape;26;p47"/>
          <p:cNvSpPr/>
          <p:nvPr/>
        </p:nvSpPr>
        <p:spPr>
          <a:xfrm rot="-3166342">
            <a:off x="-1287421" y="1399224"/>
            <a:ext cx="1824341" cy="5131111"/>
          </a:xfrm>
          <a:custGeom>
            <a:avLst/>
            <a:gdLst/>
            <a:ahLst/>
            <a:cxnLst/>
            <a:rect l="l" t="t" r="r" b="b"/>
            <a:pathLst>
              <a:path w="1368256" h="3848333" extrusionOk="0">
                <a:moveTo>
                  <a:pt x="1368256" y="1016761"/>
                </a:moveTo>
                <a:lnTo>
                  <a:pt x="811594" y="3201723"/>
                </a:lnTo>
                <a:lnTo>
                  <a:pt x="25093" y="3848333"/>
                </a:lnTo>
                <a:cubicBezTo>
                  <a:pt x="24815" y="3741723"/>
                  <a:pt x="3327" y="2713101"/>
                  <a:pt x="3049" y="2606491"/>
                </a:cubicBezTo>
                <a:cubicBezTo>
                  <a:pt x="-1415" y="825290"/>
                  <a:pt x="-406" y="228717"/>
                  <a:pt x="2431" y="24970"/>
                </a:cubicBezTo>
                <a:lnTo>
                  <a:pt x="2875" y="0"/>
                </a:lnTo>
                <a:lnTo>
                  <a:pt x="1368256" y="1016761"/>
                </a:lnTo>
                <a:close/>
              </a:path>
            </a:pathLst>
          </a:cu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sp>
        <p:nvSpPr>
          <p:cNvPr id="27" name="Google Shape;27;p47"/>
          <p:cNvSpPr/>
          <p:nvPr/>
        </p:nvSpPr>
        <p:spPr>
          <a:xfrm rot="929089">
            <a:off x="2338403" y="-317692"/>
            <a:ext cx="1628912" cy="4122171"/>
          </a:xfrm>
          <a:custGeom>
            <a:avLst/>
            <a:gdLst/>
            <a:ahLst/>
            <a:cxnLst/>
            <a:rect l="l" t="t" r="r" b="b"/>
            <a:pathLst>
              <a:path w="1357504" h="3435338" extrusionOk="0">
                <a:moveTo>
                  <a:pt x="479380" y="229523"/>
                </a:moveTo>
                <a:cubicBezTo>
                  <a:pt x="772088" y="153015"/>
                  <a:pt x="889539" y="138812"/>
                  <a:pt x="1357504" y="0"/>
                </a:cubicBezTo>
                <a:cubicBezTo>
                  <a:pt x="13663" y="3404327"/>
                  <a:pt x="1358769" y="-14378"/>
                  <a:pt x="0" y="3435338"/>
                </a:cubicBezTo>
                <a:cubicBezTo>
                  <a:pt x="478706" y="220126"/>
                  <a:pt x="-3127" y="3467489"/>
                  <a:pt x="479380" y="2295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sp>
        <p:nvSpPr>
          <p:cNvPr id="28" name="Google Shape;28;p47"/>
          <p:cNvSpPr txBox="1">
            <a:spLocks noGrp="1"/>
          </p:cNvSpPr>
          <p:nvPr>
            <p:ph type="body" idx="1"/>
          </p:nvPr>
        </p:nvSpPr>
        <p:spPr>
          <a:xfrm>
            <a:off x="2736862" y="3373766"/>
            <a:ext cx="7864877" cy="403897"/>
          </a:xfrm>
          <a:prstGeom prst="rect">
            <a:avLst/>
          </a:prstGeom>
          <a:noFill/>
          <a:ln>
            <a:noFill/>
          </a:ln>
        </p:spPr>
        <p:txBody>
          <a:bodyPr spcFirstLastPara="1" wrap="square" lIns="0" tIns="72000" rIns="0" bIns="0" anchor="t" anchorCtr="0">
            <a:normAutofit/>
          </a:bodyPr>
          <a:lstStyle>
            <a:lvl1pPr marL="457200" lvl="0" indent="-228600" algn="l">
              <a:lnSpc>
                <a:spcPct val="90000"/>
              </a:lnSpc>
              <a:spcBef>
                <a:spcPts val="1000"/>
              </a:spcBef>
              <a:spcAft>
                <a:spcPts val="0"/>
              </a:spcAft>
              <a:buClr>
                <a:schemeClr val="accent2"/>
              </a:buClr>
              <a:buSzPts val="1600"/>
              <a:buNone/>
              <a:defRPr sz="1600" b="0" i="0">
                <a:solidFill>
                  <a:schemeClr val="accent2"/>
                </a:solidFill>
                <a:latin typeface="Raleway"/>
                <a:ea typeface="Raleway"/>
                <a:cs typeface="Raleway"/>
                <a:sym typeface="Raleway"/>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47"/>
          <p:cNvSpPr txBox="1">
            <a:spLocks noGrp="1"/>
          </p:cNvSpPr>
          <p:nvPr>
            <p:ph type="body" idx="3"/>
          </p:nvPr>
        </p:nvSpPr>
        <p:spPr>
          <a:xfrm>
            <a:off x="2683854" y="3612313"/>
            <a:ext cx="7917885" cy="1052199"/>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rgbClr val="262626"/>
              </a:buClr>
              <a:buSzPts val="6667"/>
              <a:buNone/>
              <a:defRPr sz="6667" b="1" i="0">
                <a:solidFill>
                  <a:srgbClr val="262626"/>
                </a:solidFill>
                <a:latin typeface="Raleway Black"/>
                <a:ea typeface="Raleway Black"/>
                <a:cs typeface="Raleway Black"/>
                <a:sym typeface="Raleway Black"/>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47"/>
          <p:cNvSpPr/>
          <p:nvPr/>
        </p:nvSpPr>
        <p:spPr>
          <a:xfrm>
            <a:off x="2571978" y="3373766"/>
            <a:ext cx="79297" cy="403897"/>
          </a:xfrm>
          <a:prstGeom prst="roundRect">
            <a:avLst>
              <a:gd name="adj" fmla="val 16667"/>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70_Number title">
  <p:cSld name="70_Number title">
    <p:spTree>
      <p:nvGrpSpPr>
        <p:cNvPr id="1" name="Shape 167"/>
        <p:cNvGrpSpPr/>
        <p:nvPr/>
      </p:nvGrpSpPr>
      <p:grpSpPr>
        <a:xfrm>
          <a:off x="0" y="0"/>
          <a:ext cx="0" cy="0"/>
          <a:chOff x="0" y="0"/>
          <a:chExt cx="0" cy="0"/>
        </a:xfrm>
      </p:grpSpPr>
      <p:sp>
        <p:nvSpPr>
          <p:cNvPr id="168" name="Google Shape;168;p53"/>
          <p:cNvSpPr txBox="1">
            <a:spLocks noGrp="1"/>
          </p:cNvSpPr>
          <p:nvPr>
            <p:ph type="body" idx="1"/>
          </p:nvPr>
        </p:nvSpPr>
        <p:spPr>
          <a:xfrm>
            <a:off x="2225335" y="540216"/>
            <a:ext cx="7741331" cy="403897"/>
          </a:xfrm>
          <a:prstGeom prst="rect">
            <a:avLst/>
          </a:prstGeom>
          <a:noFill/>
          <a:ln>
            <a:noFill/>
          </a:ln>
        </p:spPr>
        <p:txBody>
          <a:bodyPr spcFirstLastPara="1" wrap="square" lIns="0" tIns="72000" rIns="0" bIns="0" anchor="t" anchorCtr="0">
            <a:noAutofit/>
          </a:bodyPr>
          <a:lstStyle>
            <a:lvl1pPr marL="457200" marR="0" lvl="0" indent="-228600" algn="ctr" rtl="0">
              <a:lnSpc>
                <a:spcPct val="90000"/>
              </a:lnSpc>
              <a:spcBef>
                <a:spcPts val="1000"/>
              </a:spcBef>
              <a:spcAft>
                <a:spcPts val="0"/>
              </a:spcAft>
              <a:buClr>
                <a:schemeClr val="accent2"/>
              </a:buClr>
              <a:buSzPts val="1600"/>
              <a:buFont typeface="Arial"/>
              <a:buNone/>
              <a:defRPr sz="1600" b="0" i="0" u="none" strike="noStrike" cap="none">
                <a:solidFill>
                  <a:schemeClr val="accent2"/>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69" name="Google Shape;169;p53"/>
          <p:cNvSpPr txBox="1">
            <a:spLocks noGrp="1"/>
          </p:cNvSpPr>
          <p:nvPr>
            <p:ph type="body" idx="2"/>
          </p:nvPr>
        </p:nvSpPr>
        <p:spPr>
          <a:xfrm>
            <a:off x="2225335" y="885095"/>
            <a:ext cx="7741331" cy="611135"/>
          </a:xfrm>
          <a:prstGeom prst="rect">
            <a:avLst/>
          </a:prstGeom>
          <a:noFill/>
          <a:ln>
            <a:noFill/>
          </a:ln>
        </p:spPr>
        <p:txBody>
          <a:bodyPr spcFirstLastPara="1" wrap="square" lIns="0" tIns="72000" rIns="0" bIns="0" anchor="t" anchorCtr="0">
            <a:noAutofit/>
          </a:bodyPr>
          <a:lstStyle>
            <a:lvl1pPr marL="457200" marR="0" lvl="0" indent="-228600" algn="ctr" rtl="0">
              <a:lnSpc>
                <a:spcPct val="90000"/>
              </a:lnSpc>
              <a:spcBef>
                <a:spcPts val="1000"/>
              </a:spcBef>
              <a:spcAft>
                <a:spcPts val="0"/>
              </a:spcAft>
              <a:buClr>
                <a:srgbClr val="262626"/>
              </a:buClr>
              <a:buSzPts val="3333"/>
              <a:buFont typeface="Arial"/>
              <a:buNone/>
              <a:defRPr sz="3333" b="1" i="0" u="none" strike="noStrike" cap="none">
                <a:solidFill>
                  <a:srgbClr val="262626"/>
                </a:solidFill>
                <a:latin typeface="Raleway Black"/>
                <a:ea typeface="Raleway Black"/>
                <a:cs typeface="Raleway Black"/>
                <a:sym typeface="Raleway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0" name="Google Shape;170;p53"/>
          <p:cNvSpPr>
            <a:spLocks noGrp="1"/>
          </p:cNvSpPr>
          <p:nvPr>
            <p:ph type="pic" idx="3"/>
          </p:nvPr>
        </p:nvSpPr>
        <p:spPr>
          <a:xfrm>
            <a:off x="0" y="1840781"/>
            <a:ext cx="12192000" cy="5017219"/>
          </a:xfrm>
          <a:prstGeom prst="rect">
            <a:avLst/>
          </a:prstGeom>
          <a:noFill/>
          <a:ln>
            <a:noFill/>
          </a:ln>
        </p:spPr>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71_Number title">
  <p:cSld name="71_Number title">
    <p:spTree>
      <p:nvGrpSpPr>
        <p:cNvPr id="1" name="Shape 171"/>
        <p:cNvGrpSpPr/>
        <p:nvPr/>
      </p:nvGrpSpPr>
      <p:grpSpPr>
        <a:xfrm>
          <a:off x="0" y="0"/>
          <a:ext cx="0" cy="0"/>
          <a:chOff x="0" y="0"/>
          <a:chExt cx="0" cy="0"/>
        </a:xfrm>
      </p:grpSpPr>
      <p:sp>
        <p:nvSpPr>
          <p:cNvPr id="172" name="Google Shape;172;p54"/>
          <p:cNvSpPr txBox="1">
            <a:spLocks noGrp="1"/>
          </p:cNvSpPr>
          <p:nvPr>
            <p:ph type="body" idx="1"/>
          </p:nvPr>
        </p:nvSpPr>
        <p:spPr>
          <a:xfrm>
            <a:off x="2225335" y="540216"/>
            <a:ext cx="7741331" cy="403897"/>
          </a:xfrm>
          <a:prstGeom prst="rect">
            <a:avLst/>
          </a:prstGeom>
          <a:noFill/>
          <a:ln>
            <a:noFill/>
          </a:ln>
        </p:spPr>
        <p:txBody>
          <a:bodyPr spcFirstLastPara="1" wrap="square" lIns="0" tIns="72000" rIns="0" bIns="0" anchor="t" anchorCtr="0">
            <a:noAutofit/>
          </a:bodyPr>
          <a:lstStyle>
            <a:lvl1pPr marL="457200" marR="0" lvl="0" indent="-228600" algn="ctr" rtl="0">
              <a:lnSpc>
                <a:spcPct val="90000"/>
              </a:lnSpc>
              <a:spcBef>
                <a:spcPts val="1000"/>
              </a:spcBef>
              <a:spcAft>
                <a:spcPts val="0"/>
              </a:spcAft>
              <a:buClr>
                <a:schemeClr val="accent2"/>
              </a:buClr>
              <a:buSzPts val="1600"/>
              <a:buFont typeface="Arial"/>
              <a:buNone/>
              <a:defRPr sz="1600" b="0" i="0" u="none" strike="noStrike" cap="none">
                <a:solidFill>
                  <a:schemeClr val="accent2"/>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3" name="Google Shape;173;p54"/>
          <p:cNvSpPr txBox="1">
            <a:spLocks noGrp="1"/>
          </p:cNvSpPr>
          <p:nvPr>
            <p:ph type="body" idx="2"/>
          </p:nvPr>
        </p:nvSpPr>
        <p:spPr>
          <a:xfrm>
            <a:off x="2225335" y="885095"/>
            <a:ext cx="7741331" cy="611135"/>
          </a:xfrm>
          <a:prstGeom prst="rect">
            <a:avLst/>
          </a:prstGeom>
          <a:noFill/>
          <a:ln>
            <a:noFill/>
          </a:ln>
        </p:spPr>
        <p:txBody>
          <a:bodyPr spcFirstLastPara="1" wrap="square" lIns="0" tIns="72000" rIns="0" bIns="0" anchor="t" anchorCtr="0">
            <a:noAutofit/>
          </a:bodyPr>
          <a:lstStyle>
            <a:lvl1pPr marL="457200" marR="0" lvl="0" indent="-228600" algn="ctr" rtl="0">
              <a:lnSpc>
                <a:spcPct val="90000"/>
              </a:lnSpc>
              <a:spcBef>
                <a:spcPts val="1000"/>
              </a:spcBef>
              <a:spcAft>
                <a:spcPts val="0"/>
              </a:spcAft>
              <a:buClr>
                <a:srgbClr val="262626"/>
              </a:buClr>
              <a:buSzPts val="3333"/>
              <a:buFont typeface="Arial"/>
              <a:buNone/>
              <a:defRPr sz="3333" b="1" i="0" u="none" strike="noStrike" cap="none">
                <a:solidFill>
                  <a:srgbClr val="262626"/>
                </a:solidFill>
                <a:latin typeface="Raleway Black"/>
                <a:ea typeface="Raleway Black"/>
                <a:cs typeface="Raleway Black"/>
                <a:sym typeface="Raleway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4" name="Google Shape;174;p54"/>
          <p:cNvSpPr>
            <a:spLocks noGrp="1"/>
          </p:cNvSpPr>
          <p:nvPr>
            <p:ph type="pic" idx="3"/>
          </p:nvPr>
        </p:nvSpPr>
        <p:spPr>
          <a:xfrm>
            <a:off x="689114" y="2385956"/>
            <a:ext cx="5327373" cy="3564601"/>
          </a:xfrm>
          <a:prstGeom prst="rect">
            <a:avLst/>
          </a:prstGeom>
          <a:noFill/>
          <a:ln>
            <a:noFill/>
          </a:ln>
        </p:spPr>
      </p:sp>
      <p:sp>
        <p:nvSpPr>
          <p:cNvPr id="175" name="Google Shape;175;p54"/>
          <p:cNvSpPr/>
          <p:nvPr/>
        </p:nvSpPr>
        <p:spPr>
          <a:xfrm>
            <a:off x="689114" y="1841109"/>
            <a:ext cx="5327373" cy="928595"/>
          </a:xfrm>
          <a:prstGeom prst="downArrowCallout">
            <a:avLst>
              <a:gd name="adj1" fmla="val 41836"/>
              <a:gd name="adj2" fmla="val 20918"/>
              <a:gd name="adj3" fmla="val 41326"/>
              <a:gd name="adj4" fmla="val 58674"/>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76" name="Google Shape;176;p54"/>
          <p:cNvSpPr>
            <a:spLocks noGrp="1"/>
          </p:cNvSpPr>
          <p:nvPr>
            <p:ph type="pic" idx="4"/>
          </p:nvPr>
        </p:nvSpPr>
        <p:spPr>
          <a:xfrm>
            <a:off x="6255027" y="2385956"/>
            <a:ext cx="5327373" cy="3564601"/>
          </a:xfrm>
          <a:prstGeom prst="rect">
            <a:avLst/>
          </a:prstGeom>
          <a:noFill/>
          <a:ln>
            <a:noFill/>
          </a:ln>
        </p:spPr>
      </p:sp>
      <p:sp>
        <p:nvSpPr>
          <p:cNvPr id="177" name="Google Shape;177;p54"/>
          <p:cNvSpPr/>
          <p:nvPr/>
        </p:nvSpPr>
        <p:spPr>
          <a:xfrm>
            <a:off x="6255027" y="1841109"/>
            <a:ext cx="5327373" cy="928595"/>
          </a:xfrm>
          <a:prstGeom prst="downArrowCallout">
            <a:avLst>
              <a:gd name="adj1" fmla="val 41836"/>
              <a:gd name="adj2" fmla="val 20918"/>
              <a:gd name="adj3" fmla="val 41326"/>
              <a:gd name="adj4" fmla="val 58674"/>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73_Number title">
  <p:cSld name="73_Number title">
    <p:spTree>
      <p:nvGrpSpPr>
        <p:cNvPr id="1" name="Shape 178"/>
        <p:cNvGrpSpPr/>
        <p:nvPr/>
      </p:nvGrpSpPr>
      <p:grpSpPr>
        <a:xfrm>
          <a:off x="0" y="0"/>
          <a:ext cx="0" cy="0"/>
          <a:chOff x="0" y="0"/>
          <a:chExt cx="0" cy="0"/>
        </a:xfrm>
      </p:grpSpPr>
      <p:sp>
        <p:nvSpPr>
          <p:cNvPr id="179" name="Google Shape;179;p55"/>
          <p:cNvSpPr txBox="1">
            <a:spLocks noGrp="1"/>
          </p:cNvSpPr>
          <p:nvPr>
            <p:ph type="body" idx="1"/>
          </p:nvPr>
        </p:nvSpPr>
        <p:spPr>
          <a:xfrm>
            <a:off x="2225335" y="540216"/>
            <a:ext cx="7741331" cy="403897"/>
          </a:xfrm>
          <a:prstGeom prst="rect">
            <a:avLst/>
          </a:prstGeom>
          <a:noFill/>
          <a:ln>
            <a:noFill/>
          </a:ln>
        </p:spPr>
        <p:txBody>
          <a:bodyPr spcFirstLastPara="1" wrap="square" lIns="0" tIns="72000" rIns="0" bIns="0" anchor="t" anchorCtr="0">
            <a:noAutofit/>
          </a:bodyPr>
          <a:lstStyle>
            <a:lvl1pPr marL="457200" marR="0" lvl="0" indent="-228600" algn="ctr" rtl="0">
              <a:lnSpc>
                <a:spcPct val="90000"/>
              </a:lnSpc>
              <a:spcBef>
                <a:spcPts val="1000"/>
              </a:spcBef>
              <a:spcAft>
                <a:spcPts val="0"/>
              </a:spcAft>
              <a:buClr>
                <a:schemeClr val="accent2"/>
              </a:buClr>
              <a:buSzPts val="1600"/>
              <a:buFont typeface="Arial"/>
              <a:buNone/>
              <a:defRPr sz="1600" b="0" i="0" u="none" strike="noStrike" cap="none">
                <a:solidFill>
                  <a:schemeClr val="accent2"/>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0" name="Google Shape;180;p55"/>
          <p:cNvSpPr txBox="1">
            <a:spLocks noGrp="1"/>
          </p:cNvSpPr>
          <p:nvPr>
            <p:ph type="body" idx="2"/>
          </p:nvPr>
        </p:nvSpPr>
        <p:spPr>
          <a:xfrm>
            <a:off x="2225335" y="885095"/>
            <a:ext cx="7741331" cy="611135"/>
          </a:xfrm>
          <a:prstGeom prst="rect">
            <a:avLst/>
          </a:prstGeom>
          <a:noFill/>
          <a:ln>
            <a:noFill/>
          </a:ln>
        </p:spPr>
        <p:txBody>
          <a:bodyPr spcFirstLastPara="1" wrap="square" lIns="0" tIns="72000" rIns="0" bIns="0" anchor="t" anchorCtr="0">
            <a:noAutofit/>
          </a:bodyPr>
          <a:lstStyle>
            <a:lvl1pPr marL="457200" marR="0" lvl="0" indent="-228600" algn="ctr" rtl="0">
              <a:lnSpc>
                <a:spcPct val="90000"/>
              </a:lnSpc>
              <a:spcBef>
                <a:spcPts val="1000"/>
              </a:spcBef>
              <a:spcAft>
                <a:spcPts val="0"/>
              </a:spcAft>
              <a:buClr>
                <a:srgbClr val="262626"/>
              </a:buClr>
              <a:buSzPts val="3333"/>
              <a:buFont typeface="Arial"/>
              <a:buNone/>
              <a:defRPr sz="3333" b="1" i="0" u="none" strike="noStrike" cap="none">
                <a:solidFill>
                  <a:srgbClr val="262626"/>
                </a:solidFill>
                <a:latin typeface="Raleway Black"/>
                <a:ea typeface="Raleway Black"/>
                <a:cs typeface="Raleway Black"/>
                <a:sym typeface="Raleway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1" name="Google Shape;181;p55"/>
          <p:cNvSpPr>
            <a:spLocks noGrp="1"/>
          </p:cNvSpPr>
          <p:nvPr>
            <p:ph type="pic" idx="3"/>
          </p:nvPr>
        </p:nvSpPr>
        <p:spPr>
          <a:xfrm>
            <a:off x="689114" y="2385953"/>
            <a:ext cx="5327373" cy="2318568"/>
          </a:xfrm>
          <a:prstGeom prst="rect">
            <a:avLst/>
          </a:prstGeom>
          <a:noFill/>
          <a:ln>
            <a:noFill/>
          </a:ln>
        </p:spPr>
      </p:sp>
      <p:sp>
        <p:nvSpPr>
          <p:cNvPr id="182" name="Google Shape;182;p55"/>
          <p:cNvSpPr/>
          <p:nvPr/>
        </p:nvSpPr>
        <p:spPr>
          <a:xfrm>
            <a:off x="689114" y="1841109"/>
            <a:ext cx="5327373" cy="928595"/>
          </a:xfrm>
          <a:prstGeom prst="downArrowCallout">
            <a:avLst>
              <a:gd name="adj1" fmla="val 41836"/>
              <a:gd name="adj2" fmla="val 20918"/>
              <a:gd name="adj3" fmla="val 41326"/>
              <a:gd name="adj4" fmla="val 58674"/>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83" name="Google Shape;183;p55"/>
          <p:cNvSpPr>
            <a:spLocks noGrp="1"/>
          </p:cNvSpPr>
          <p:nvPr>
            <p:ph type="pic" idx="4"/>
          </p:nvPr>
        </p:nvSpPr>
        <p:spPr>
          <a:xfrm>
            <a:off x="6281530" y="2385953"/>
            <a:ext cx="5327373" cy="2318568"/>
          </a:xfrm>
          <a:prstGeom prst="rect">
            <a:avLst/>
          </a:prstGeom>
          <a:noFill/>
          <a:ln>
            <a:noFill/>
          </a:ln>
        </p:spPr>
      </p:sp>
      <p:sp>
        <p:nvSpPr>
          <p:cNvPr id="184" name="Google Shape;184;p55"/>
          <p:cNvSpPr/>
          <p:nvPr/>
        </p:nvSpPr>
        <p:spPr>
          <a:xfrm>
            <a:off x="6281530" y="1841109"/>
            <a:ext cx="5327373" cy="928595"/>
          </a:xfrm>
          <a:prstGeom prst="downArrowCallout">
            <a:avLst>
              <a:gd name="adj1" fmla="val 41836"/>
              <a:gd name="adj2" fmla="val 20918"/>
              <a:gd name="adj3" fmla="val 41326"/>
              <a:gd name="adj4" fmla="val 58674"/>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72_Number title">
  <p:cSld name="72_Number title">
    <p:spTree>
      <p:nvGrpSpPr>
        <p:cNvPr id="1" name="Shape 185"/>
        <p:cNvGrpSpPr/>
        <p:nvPr/>
      </p:nvGrpSpPr>
      <p:grpSpPr>
        <a:xfrm>
          <a:off x="0" y="0"/>
          <a:ext cx="0" cy="0"/>
          <a:chOff x="0" y="0"/>
          <a:chExt cx="0" cy="0"/>
        </a:xfrm>
      </p:grpSpPr>
      <p:sp>
        <p:nvSpPr>
          <p:cNvPr id="186" name="Google Shape;186;p56"/>
          <p:cNvSpPr txBox="1">
            <a:spLocks noGrp="1"/>
          </p:cNvSpPr>
          <p:nvPr>
            <p:ph type="body" idx="1"/>
          </p:nvPr>
        </p:nvSpPr>
        <p:spPr>
          <a:xfrm>
            <a:off x="2225335" y="540216"/>
            <a:ext cx="7741331" cy="403897"/>
          </a:xfrm>
          <a:prstGeom prst="rect">
            <a:avLst/>
          </a:prstGeom>
          <a:noFill/>
          <a:ln>
            <a:noFill/>
          </a:ln>
        </p:spPr>
        <p:txBody>
          <a:bodyPr spcFirstLastPara="1" wrap="square" lIns="0" tIns="72000" rIns="0" bIns="0" anchor="t" anchorCtr="0">
            <a:noAutofit/>
          </a:bodyPr>
          <a:lstStyle>
            <a:lvl1pPr marL="457200" marR="0" lvl="0" indent="-228600" algn="ctr" rtl="0">
              <a:lnSpc>
                <a:spcPct val="90000"/>
              </a:lnSpc>
              <a:spcBef>
                <a:spcPts val="1000"/>
              </a:spcBef>
              <a:spcAft>
                <a:spcPts val="0"/>
              </a:spcAft>
              <a:buClr>
                <a:schemeClr val="accent2"/>
              </a:buClr>
              <a:buSzPts val="1600"/>
              <a:buFont typeface="Arial"/>
              <a:buNone/>
              <a:defRPr sz="1600" b="0" i="0" u="none" strike="noStrike" cap="none">
                <a:solidFill>
                  <a:schemeClr val="accent2"/>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7" name="Google Shape;187;p56"/>
          <p:cNvSpPr txBox="1">
            <a:spLocks noGrp="1"/>
          </p:cNvSpPr>
          <p:nvPr>
            <p:ph type="body" idx="2"/>
          </p:nvPr>
        </p:nvSpPr>
        <p:spPr>
          <a:xfrm>
            <a:off x="2225335" y="885095"/>
            <a:ext cx="7741331" cy="611135"/>
          </a:xfrm>
          <a:prstGeom prst="rect">
            <a:avLst/>
          </a:prstGeom>
          <a:noFill/>
          <a:ln>
            <a:noFill/>
          </a:ln>
        </p:spPr>
        <p:txBody>
          <a:bodyPr spcFirstLastPara="1" wrap="square" lIns="0" tIns="72000" rIns="0" bIns="0" anchor="t" anchorCtr="0">
            <a:noAutofit/>
          </a:bodyPr>
          <a:lstStyle>
            <a:lvl1pPr marL="457200" marR="0" lvl="0" indent="-228600" algn="ctr" rtl="0">
              <a:lnSpc>
                <a:spcPct val="90000"/>
              </a:lnSpc>
              <a:spcBef>
                <a:spcPts val="1000"/>
              </a:spcBef>
              <a:spcAft>
                <a:spcPts val="0"/>
              </a:spcAft>
              <a:buClr>
                <a:srgbClr val="262626"/>
              </a:buClr>
              <a:buSzPts val="3333"/>
              <a:buFont typeface="Arial"/>
              <a:buNone/>
              <a:defRPr sz="3333" b="1" i="0" u="none" strike="noStrike" cap="none">
                <a:solidFill>
                  <a:srgbClr val="262626"/>
                </a:solidFill>
                <a:latin typeface="Raleway Black"/>
                <a:ea typeface="Raleway Black"/>
                <a:cs typeface="Raleway Black"/>
                <a:sym typeface="Raleway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8" name="Google Shape;188;p56"/>
          <p:cNvSpPr>
            <a:spLocks noGrp="1"/>
          </p:cNvSpPr>
          <p:nvPr>
            <p:ph type="pic" idx="3"/>
          </p:nvPr>
        </p:nvSpPr>
        <p:spPr>
          <a:xfrm>
            <a:off x="821635" y="2385956"/>
            <a:ext cx="3313043" cy="3564601"/>
          </a:xfrm>
          <a:prstGeom prst="rect">
            <a:avLst/>
          </a:prstGeom>
          <a:noFill/>
          <a:ln>
            <a:noFill/>
          </a:ln>
        </p:spPr>
      </p:sp>
      <p:sp>
        <p:nvSpPr>
          <p:cNvPr id="189" name="Google Shape;189;p56"/>
          <p:cNvSpPr/>
          <p:nvPr/>
        </p:nvSpPr>
        <p:spPr>
          <a:xfrm>
            <a:off x="821635" y="1841109"/>
            <a:ext cx="3313043" cy="928595"/>
          </a:xfrm>
          <a:prstGeom prst="downArrowCallout">
            <a:avLst>
              <a:gd name="adj1" fmla="val 41836"/>
              <a:gd name="adj2" fmla="val 20918"/>
              <a:gd name="adj3" fmla="val 41326"/>
              <a:gd name="adj4" fmla="val 58674"/>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90" name="Google Shape;190;p56"/>
          <p:cNvSpPr>
            <a:spLocks noGrp="1"/>
          </p:cNvSpPr>
          <p:nvPr>
            <p:ph type="pic" idx="4"/>
          </p:nvPr>
        </p:nvSpPr>
        <p:spPr>
          <a:xfrm>
            <a:off x="4386469" y="2385956"/>
            <a:ext cx="3313043" cy="3564601"/>
          </a:xfrm>
          <a:prstGeom prst="rect">
            <a:avLst/>
          </a:prstGeom>
          <a:noFill/>
          <a:ln>
            <a:noFill/>
          </a:ln>
        </p:spPr>
      </p:sp>
      <p:sp>
        <p:nvSpPr>
          <p:cNvPr id="191" name="Google Shape;191;p56"/>
          <p:cNvSpPr/>
          <p:nvPr/>
        </p:nvSpPr>
        <p:spPr>
          <a:xfrm>
            <a:off x="4386469" y="1841109"/>
            <a:ext cx="3313043" cy="928595"/>
          </a:xfrm>
          <a:prstGeom prst="downArrowCallout">
            <a:avLst>
              <a:gd name="adj1" fmla="val 41836"/>
              <a:gd name="adj2" fmla="val 20918"/>
              <a:gd name="adj3" fmla="val 41326"/>
              <a:gd name="adj4" fmla="val 58674"/>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92" name="Google Shape;192;p56"/>
          <p:cNvSpPr>
            <a:spLocks noGrp="1"/>
          </p:cNvSpPr>
          <p:nvPr>
            <p:ph type="pic" idx="5"/>
          </p:nvPr>
        </p:nvSpPr>
        <p:spPr>
          <a:xfrm>
            <a:off x="7951304" y="2385956"/>
            <a:ext cx="3313043" cy="3564601"/>
          </a:xfrm>
          <a:prstGeom prst="rect">
            <a:avLst/>
          </a:prstGeom>
          <a:noFill/>
          <a:ln>
            <a:noFill/>
          </a:ln>
        </p:spPr>
      </p:sp>
      <p:sp>
        <p:nvSpPr>
          <p:cNvPr id="193" name="Google Shape;193;p56"/>
          <p:cNvSpPr/>
          <p:nvPr/>
        </p:nvSpPr>
        <p:spPr>
          <a:xfrm>
            <a:off x="7951304" y="1841109"/>
            <a:ext cx="3313043" cy="928595"/>
          </a:xfrm>
          <a:prstGeom prst="downArrowCallout">
            <a:avLst>
              <a:gd name="adj1" fmla="val 41836"/>
              <a:gd name="adj2" fmla="val 20918"/>
              <a:gd name="adj3" fmla="val 41326"/>
              <a:gd name="adj4" fmla="val 58674"/>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74_Number title">
  <p:cSld name="74_Number title">
    <p:spTree>
      <p:nvGrpSpPr>
        <p:cNvPr id="1" name="Shape 194"/>
        <p:cNvGrpSpPr/>
        <p:nvPr/>
      </p:nvGrpSpPr>
      <p:grpSpPr>
        <a:xfrm>
          <a:off x="0" y="0"/>
          <a:ext cx="0" cy="0"/>
          <a:chOff x="0" y="0"/>
          <a:chExt cx="0" cy="0"/>
        </a:xfrm>
      </p:grpSpPr>
      <p:sp>
        <p:nvSpPr>
          <p:cNvPr id="195" name="Google Shape;195;p57"/>
          <p:cNvSpPr txBox="1">
            <a:spLocks noGrp="1"/>
          </p:cNvSpPr>
          <p:nvPr>
            <p:ph type="body" idx="1"/>
          </p:nvPr>
        </p:nvSpPr>
        <p:spPr>
          <a:xfrm>
            <a:off x="2225335" y="540216"/>
            <a:ext cx="7741331" cy="403897"/>
          </a:xfrm>
          <a:prstGeom prst="rect">
            <a:avLst/>
          </a:prstGeom>
          <a:noFill/>
          <a:ln>
            <a:noFill/>
          </a:ln>
        </p:spPr>
        <p:txBody>
          <a:bodyPr spcFirstLastPara="1" wrap="square" lIns="0" tIns="72000" rIns="0" bIns="0" anchor="t" anchorCtr="0">
            <a:noAutofit/>
          </a:bodyPr>
          <a:lstStyle>
            <a:lvl1pPr marL="457200" marR="0" lvl="0" indent="-228600" algn="ctr" rtl="0">
              <a:lnSpc>
                <a:spcPct val="90000"/>
              </a:lnSpc>
              <a:spcBef>
                <a:spcPts val="1000"/>
              </a:spcBef>
              <a:spcAft>
                <a:spcPts val="0"/>
              </a:spcAft>
              <a:buClr>
                <a:schemeClr val="accent2"/>
              </a:buClr>
              <a:buSzPts val="1600"/>
              <a:buFont typeface="Arial"/>
              <a:buNone/>
              <a:defRPr sz="1600" b="0" i="0" u="none" strike="noStrike" cap="none">
                <a:solidFill>
                  <a:schemeClr val="accent2"/>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96" name="Google Shape;196;p57"/>
          <p:cNvSpPr txBox="1">
            <a:spLocks noGrp="1"/>
          </p:cNvSpPr>
          <p:nvPr>
            <p:ph type="body" idx="2"/>
          </p:nvPr>
        </p:nvSpPr>
        <p:spPr>
          <a:xfrm>
            <a:off x="2225335" y="885095"/>
            <a:ext cx="7741331" cy="611135"/>
          </a:xfrm>
          <a:prstGeom prst="rect">
            <a:avLst/>
          </a:prstGeom>
          <a:noFill/>
          <a:ln>
            <a:noFill/>
          </a:ln>
        </p:spPr>
        <p:txBody>
          <a:bodyPr spcFirstLastPara="1" wrap="square" lIns="0" tIns="72000" rIns="0" bIns="0" anchor="t" anchorCtr="0">
            <a:noAutofit/>
          </a:bodyPr>
          <a:lstStyle>
            <a:lvl1pPr marL="457200" marR="0" lvl="0" indent="-228600" algn="ctr" rtl="0">
              <a:lnSpc>
                <a:spcPct val="90000"/>
              </a:lnSpc>
              <a:spcBef>
                <a:spcPts val="1000"/>
              </a:spcBef>
              <a:spcAft>
                <a:spcPts val="0"/>
              </a:spcAft>
              <a:buClr>
                <a:srgbClr val="262626"/>
              </a:buClr>
              <a:buSzPts val="3333"/>
              <a:buFont typeface="Arial"/>
              <a:buNone/>
              <a:defRPr sz="3333" b="1" i="0" u="none" strike="noStrike" cap="none">
                <a:solidFill>
                  <a:srgbClr val="262626"/>
                </a:solidFill>
                <a:latin typeface="Raleway Black"/>
                <a:ea typeface="Raleway Black"/>
                <a:cs typeface="Raleway Black"/>
                <a:sym typeface="Raleway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97" name="Google Shape;197;p57"/>
          <p:cNvSpPr>
            <a:spLocks noGrp="1"/>
          </p:cNvSpPr>
          <p:nvPr>
            <p:ph type="pic" idx="3"/>
          </p:nvPr>
        </p:nvSpPr>
        <p:spPr>
          <a:xfrm>
            <a:off x="821635" y="2385953"/>
            <a:ext cx="3313043" cy="2265560"/>
          </a:xfrm>
          <a:prstGeom prst="rect">
            <a:avLst/>
          </a:prstGeom>
          <a:noFill/>
          <a:ln>
            <a:noFill/>
          </a:ln>
        </p:spPr>
      </p:sp>
      <p:sp>
        <p:nvSpPr>
          <p:cNvPr id="198" name="Google Shape;198;p57"/>
          <p:cNvSpPr/>
          <p:nvPr/>
        </p:nvSpPr>
        <p:spPr>
          <a:xfrm>
            <a:off x="821634" y="1841109"/>
            <a:ext cx="3323887" cy="928595"/>
          </a:xfrm>
          <a:prstGeom prst="downArrowCallout">
            <a:avLst>
              <a:gd name="adj1" fmla="val 41836"/>
              <a:gd name="adj2" fmla="val 20918"/>
              <a:gd name="adj3" fmla="val 41326"/>
              <a:gd name="adj4" fmla="val 58674"/>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99" name="Google Shape;199;p57"/>
          <p:cNvSpPr>
            <a:spLocks noGrp="1"/>
          </p:cNvSpPr>
          <p:nvPr>
            <p:ph type="pic" idx="4"/>
          </p:nvPr>
        </p:nvSpPr>
        <p:spPr>
          <a:xfrm>
            <a:off x="4373217" y="2385953"/>
            <a:ext cx="3313043" cy="2265560"/>
          </a:xfrm>
          <a:prstGeom prst="rect">
            <a:avLst/>
          </a:prstGeom>
          <a:noFill/>
          <a:ln>
            <a:noFill/>
          </a:ln>
        </p:spPr>
      </p:sp>
      <p:sp>
        <p:nvSpPr>
          <p:cNvPr id="200" name="Google Shape;200;p57"/>
          <p:cNvSpPr/>
          <p:nvPr/>
        </p:nvSpPr>
        <p:spPr>
          <a:xfrm>
            <a:off x="4373217" y="1841109"/>
            <a:ext cx="3323887" cy="928595"/>
          </a:xfrm>
          <a:prstGeom prst="downArrowCallout">
            <a:avLst>
              <a:gd name="adj1" fmla="val 41836"/>
              <a:gd name="adj2" fmla="val 20918"/>
              <a:gd name="adj3" fmla="val 41326"/>
              <a:gd name="adj4" fmla="val 58674"/>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1" name="Google Shape;201;p57"/>
          <p:cNvSpPr>
            <a:spLocks noGrp="1"/>
          </p:cNvSpPr>
          <p:nvPr>
            <p:ph type="pic" idx="5"/>
          </p:nvPr>
        </p:nvSpPr>
        <p:spPr>
          <a:xfrm>
            <a:off x="7924800" y="2385953"/>
            <a:ext cx="3313043" cy="2265560"/>
          </a:xfrm>
          <a:prstGeom prst="rect">
            <a:avLst/>
          </a:prstGeom>
          <a:noFill/>
          <a:ln>
            <a:noFill/>
          </a:ln>
        </p:spPr>
      </p:sp>
      <p:sp>
        <p:nvSpPr>
          <p:cNvPr id="202" name="Google Shape;202;p57"/>
          <p:cNvSpPr/>
          <p:nvPr/>
        </p:nvSpPr>
        <p:spPr>
          <a:xfrm>
            <a:off x="7924799" y="1841109"/>
            <a:ext cx="3323887" cy="928595"/>
          </a:xfrm>
          <a:prstGeom prst="downArrowCallout">
            <a:avLst>
              <a:gd name="adj1" fmla="val 41836"/>
              <a:gd name="adj2" fmla="val 20918"/>
              <a:gd name="adj3" fmla="val 41326"/>
              <a:gd name="adj4" fmla="val 58674"/>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77_Number title">
  <p:cSld name="77_Number title">
    <p:spTree>
      <p:nvGrpSpPr>
        <p:cNvPr id="1" name="Shape 203"/>
        <p:cNvGrpSpPr/>
        <p:nvPr/>
      </p:nvGrpSpPr>
      <p:grpSpPr>
        <a:xfrm>
          <a:off x="0" y="0"/>
          <a:ext cx="0" cy="0"/>
          <a:chOff x="0" y="0"/>
          <a:chExt cx="0" cy="0"/>
        </a:xfrm>
      </p:grpSpPr>
      <p:sp>
        <p:nvSpPr>
          <p:cNvPr id="204" name="Google Shape;204;p58"/>
          <p:cNvSpPr txBox="1">
            <a:spLocks noGrp="1"/>
          </p:cNvSpPr>
          <p:nvPr>
            <p:ph type="body" idx="1"/>
          </p:nvPr>
        </p:nvSpPr>
        <p:spPr>
          <a:xfrm>
            <a:off x="2225335" y="540216"/>
            <a:ext cx="7741331" cy="403897"/>
          </a:xfrm>
          <a:prstGeom prst="rect">
            <a:avLst/>
          </a:prstGeom>
          <a:noFill/>
          <a:ln>
            <a:noFill/>
          </a:ln>
        </p:spPr>
        <p:txBody>
          <a:bodyPr spcFirstLastPara="1" wrap="square" lIns="0" tIns="72000" rIns="0" bIns="0" anchor="t" anchorCtr="0">
            <a:noAutofit/>
          </a:bodyPr>
          <a:lstStyle>
            <a:lvl1pPr marL="457200" marR="0" lvl="0" indent="-228600" algn="ctr" rtl="0">
              <a:lnSpc>
                <a:spcPct val="90000"/>
              </a:lnSpc>
              <a:spcBef>
                <a:spcPts val="1000"/>
              </a:spcBef>
              <a:spcAft>
                <a:spcPts val="0"/>
              </a:spcAft>
              <a:buClr>
                <a:schemeClr val="accent2"/>
              </a:buClr>
              <a:buSzPts val="1600"/>
              <a:buFont typeface="Arial"/>
              <a:buNone/>
              <a:defRPr sz="1600" b="0" i="0" u="none" strike="noStrike" cap="none">
                <a:solidFill>
                  <a:schemeClr val="accent2"/>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5" name="Google Shape;205;p58"/>
          <p:cNvSpPr txBox="1">
            <a:spLocks noGrp="1"/>
          </p:cNvSpPr>
          <p:nvPr>
            <p:ph type="body" idx="2"/>
          </p:nvPr>
        </p:nvSpPr>
        <p:spPr>
          <a:xfrm>
            <a:off x="2225335" y="885095"/>
            <a:ext cx="7741331" cy="611135"/>
          </a:xfrm>
          <a:prstGeom prst="rect">
            <a:avLst/>
          </a:prstGeom>
          <a:noFill/>
          <a:ln>
            <a:noFill/>
          </a:ln>
        </p:spPr>
        <p:txBody>
          <a:bodyPr spcFirstLastPara="1" wrap="square" lIns="0" tIns="72000" rIns="0" bIns="0" anchor="t" anchorCtr="0">
            <a:noAutofit/>
          </a:bodyPr>
          <a:lstStyle>
            <a:lvl1pPr marL="457200" marR="0" lvl="0" indent="-228600" algn="ctr" rtl="0">
              <a:lnSpc>
                <a:spcPct val="90000"/>
              </a:lnSpc>
              <a:spcBef>
                <a:spcPts val="1000"/>
              </a:spcBef>
              <a:spcAft>
                <a:spcPts val="0"/>
              </a:spcAft>
              <a:buClr>
                <a:srgbClr val="262626"/>
              </a:buClr>
              <a:buSzPts val="3333"/>
              <a:buFont typeface="Arial"/>
              <a:buNone/>
              <a:defRPr sz="3333" b="1" i="0" u="none" strike="noStrike" cap="none">
                <a:solidFill>
                  <a:srgbClr val="262626"/>
                </a:solidFill>
                <a:latin typeface="Raleway Black"/>
                <a:ea typeface="Raleway Black"/>
                <a:cs typeface="Raleway Black"/>
                <a:sym typeface="Raleway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6" name="Google Shape;206;p58"/>
          <p:cNvSpPr>
            <a:spLocks noGrp="1"/>
          </p:cNvSpPr>
          <p:nvPr>
            <p:ph type="pic" idx="3"/>
          </p:nvPr>
        </p:nvSpPr>
        <p:spPr>
          <a:xfrm>
            <a:off x="1524000" y="1841109"/>
            <a:ext cx="2400000" cy="2400000"/>
          </a:xfrm>
          <a:prstGeom prst="ellipse">
            <a:avLst/>
          </a:prstGeom>
          <a:noFill/>
          <a:ln>
            <a:noFill/>
          </a:ln>
        </p:spPr>
      </p:sp>
      <p:sp>
        <p:nvSpPr>
          <p:cNvPr id="207" name="Google Shape;207;p58"/>
          <p:cNvSpPr>
            <a:spLocks noGrp="1"/>
          </p:cNvSpPr>
          <p:nvPr>
            <p:ph type="pic" idx="4"/>
          </p:nvPr>
        </p:nvSpPr>
        <p:spPr>
          <a:xfrm>
            <a:off x="4850295" y="1841109"/>
            <a:ext cx="2400000" cy="2400000"/>
          </a:xfrm>
          <a:prstGeom prst="ellipse">
            <a:avLst/>
          </a:prstGeom>
          <a:noFill/>
          <a:ln>
            <a:noFill/>
          </a:ln>
        </p:spPr>
      </p:sp>
      <p:sp>
        <p:nvSpPr>
          <p:cNvPr id="208" name="Google Shape;208;p58"/>
          <p:cNvSpPr>
            <a:spLocks noGrp="1"/>
          </p:cNvSpPr>
          <p:nvPr>
            <p:ph type="pic" idx="5"/>
          </p:nvPr>
        </p:nvSpPr>
        <p:spPr>
          <a:xfrm>
            <a:off x="8203095" y="1841109"/>
            <a:ext cx="2400000" cy="2400000"/>
          </a:xfrm>
          <a:prstGeom prst="ellipse">
            <a:avLst/>
          </a:prstGeom>
          <a:noFill/>
          <a:ln>
            <a:noFill/>
          </a:ln>
        </p:spPr>
      </p:sp>
      <p:sp>
        <p:nvSpPr>
          <p:cNvPr id="209" name="Google Shape;209;p58"/>
          <p:cNvSpPr/>
          <p:nvPr/>
        </p:nvSpPr>
        <p:spPr>
          <a:xfrm>
            <a:off x="1402620" y="1726301"/>
            <a:ext cx="2654187" cy="2654187"/>
          </a:xfrm>
          <a:prstGeom prst="ellipse">
            <a:avLst/>
          </a:prstGeom>
          <a:no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58"/>
          <p:cNvSpPr/>
          <p:nvPr/>
        </p:nvSpPr>
        <p:spPr>
          <a:xfrm>
            <a:off x="4723201" y="1726301"/>
            <a:ext cx="2654187" cy="2654187"/>
          </a:xfrm>
          <a:prstGeom prst="ellipse">
            <a:avLst/>
          </a:prstGeom>
          <a:no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1" name="Google Shape;211;p58"/>
          <p:cNvSpPr/>
          <p:nvPr/>
        </p:nvSpPr>
        <p:spPr>
          <a:xfrm>
            <a:off x="8076001" y="1726301"/>
            <a:ext cx="2654187" cy="2654187"/>
          </a:xfrm>
          <a:prstGeom prst="ellipse">
            <a:avLst/>
          </a:prstGeom>
          <a:no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78_Number title">
  <p:cSld name="78_Number title">
    <p:spTree>
      <p:nvGrpSpPr>
        <p:cNvPr id="1" name="Shape 212"/>
        <p:cNvGrpSpPr/>
        <p:nvPr/>
      </p:nvGrpSpPr>
      <p:grpSpPr>
        <a:xfrm>
          <a:off x="0" y="0"/>
          <a:ext cx="0" cy="0"/>
          <a:chOff x="0" y="0"/>
          <a:chExt cx="0" cy="0"/>
        </a:xfrm>
      </p:grpSpPr>
      <p:sp>
        <p:nvSpPr>
          <p:cNvPr id="213" name="Google Shape;213;p59"/>
          <p:cNvSpPr txBox="1">
            <a:spLocks noGrp="1"/>
          </p:cNvSpPr>
          <p:nvPr>
            <p:ph type="body" idx="1"/>
          </p:nvPr>
        </p:nvSpPr>
        <p:spPr>
          <a:xfrm>
            <a:off x="2225335" y="356796"/>
            <a:ext cx="7741331" cy="403897"/>
          </a:xfrm>
          <a:prstGeom prst="rect">
            <a:avLst/>
          </a:prstGeom>
          <a:noFill/>
          <a:ln>
            <a:noFill/>
          </a:ln>
        </p:spPr>
        <p:txBody>
          <a:bodyPr spcFirstLastPara="1" wrap="square" lIns="0" tIns="72000" rIns="0" bIns="0" anchor="t" anchorCtr="0">
            <a:noAutofit/>
          </a:bodyPr>
          <a:lstStyle>
            <a:lvl1pPr marL="457200" marR="0" lvl="0" indent="-228600" algn="ctr" rtl="0">
              <a:lnSpc>
                <a:spcPct val="90000"/>
              </a:lnSpc>
              <a:spcBef>
                <a:spcPts val="1000"/>
              </a:spcBef>
              <a:spcAft>
                <a:spcPts val="0"/>
              </a:spcAft>
              <a:buClr>
                <a:schemeClr val="accent2"/>
              </a:buClr>
              <a:buSzPts val="1600"/>
              <a:buFont typeface="Arial"/>
              <a:buNone/>
              <a:defRPr sz="1600" b="0" i="0" u="none" strike="noStrike" cap="none">
                <a:solidFill>
                  <a:schemeClr val="accent2"/>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14" name="Google Shape;214;p59"/>
          <p:cNvSpPr txBox="1">
            <a:spLocks noGrp="1"/>
          </p:cNvSpPr>
          <p:nvPr>
            <p:ph type="body" idx="2"/>
          </p:nvPr>
        </p:nvSpPr>
        <p:spPr>
          <a:xfrm>
            <a:off x="2225335" y="701675"/>
            <a:ext cx="7741331" cy="611135"/>
          </a:xfrm>
          <a:prstGeom prst="rect">
            <a:avLst/>
          </a:prstGeom>
          <a:noFill/>
          <a:ln>
            <a:noFill/>
          </a:ln>
        </p:spPr>
        <p:txBody>
          <a:bodyPr spcFirstLastPara="1" wrap="square" lIns="0" tIns="72000" rIns="0" bIns="0" anchor="t" anchorCtr="0">
            <a:noAutofit/>
          </a:bodyPr>
          <a:lstStyle>
            <a:lvl1pPr marL="457200" marR="0" lvl="0" indent="-228600" algn="ctr" rtl="0">
              <a:lnSpc>
                <a:spcPct val="90000"/>
              </a:lnSpc>
              <a:spcBef>
                <a:spcPts val="1000"/>
              </a:spcBef>
              <a:spcAft>
                <a:spcPts val="0"/>
              </a:spcAft>
              <a:buClr>
                <a:srgbClr val="262626"/>
              </a:buClr>
              <a:buSzPts val="3333"/>
              <a:buFont typeface="Arial"/>
              <a:buNone/>
              <a:defRPr sz="3333" b="1" i="0" u="none" strike="noStrike" cap="none">
                <a:solidFill>
                  <a:srgbClr val="262626"/>
                </a:solidFill>
                <a:latin typeface="Raleway Black"/>
                <a:ea typeface="Raleway Black"/>
                <a:cs typeface="Raleway Black"/>
                <a:sym typeface="Raleway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15" name="Google Shape;215;p59"/>
          <p:cNvSpPr>
            <a:spLocks noGrp="1"/>
          </p:cNvSpPr>
          <p:nvPr>
            <p:ph type="pic" idx="3"/>
          </p:nvPr>
        </p:nvSpPr>
        <p:spPr>
          <a:xfrm>
            <a:off x="1229996" y="1758669"/>
            <a:ext cx="1791035" cy="1791035"/>
          </a:xfrm>
          <a:prstGeom prst="ellipse">
            <a:avLst/>
          </a:prstGeom>
          <a:noFill/>
          <a:ln>
            <a:noFill/>
          </a:ln>
        </p:spPr>
      </p:sp>
      <p:sp>
        <p:nvSpPr>
          <p:cNvPr id="216" name="Google Shape;216;p59"/>
          <p:cNvSpPr/>
          <p:nvPr/>
        </p:nvSpPr>
        <p:spPr>
          <a:xfrm>
            <a:off x="1078944" y="1607619"/>
            <a:ext cx="2093139" cy="2093136"/>
          </a:xfrm>
          <a:prstGeom prst="ellipse">
            <a:avLst/>
          </a:prstGeom>
          <a:no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7" name="Google Shape;217;p59"/>
          <p:cNvSpPr>
            <a:spLocks noGrp="1"/>
          </p:cNvSpPr>
          <p:nvPr>
            <p:ph type="pic" idx="4"/>
          </p:nvPr>
        </p:nvSpPr>
        <p:spPr>
          <a:xfrm>
            <a:off x="3911155" y="1758669"/>
            <a:ext cx="1791035" cy="1791035"/>
          </a:xfrm>
          <a:prstGeom prst="ellipse">
            <a:avLst/>
          </a:prstGeom>
          <a:noFill/>
          <a:ln>
            <a:noFill/>
          </a:ln>
        </p:spPr>
      </p:sp>
      <p:sp>
        <p:nvSpPr>
          <p:cNvPr id="218" name="Google Shape;218;p59"/>
          <p:cNvSpPr/>
          <p:nvPr/>
        </p:nvSpPr>
        <p:spPr>
          <a:xfrm>
            <a:off x="3760103" y="1607619"/>
            <a:ext cx="2093139" cy="2093136"/>
          </a:xfrm>
          <a:prstGeom prst="ellipse">
            <a:avLst/>
          </a:prstGeom>
          <a:no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59"/>
          <p:cNvSpPr>
            <a:spLocks noGrp="1"/>
          </p:cNvSpPr>
          <p:nvPr>
            <p:ph type="pic" idx="5"/>
          </p:nvPr>
        </p:nvSpPr>
        <p:spPr>
          <a:xfrm>
            <a:off x="6592313" y="1758669"/>
            <a:ext cx="1791035" cy="1791035"/>
          </a:xfrm>
          <a:prstGeom prst="ellipse">
            <a:avLst/>
          </a:prstGeom>
          <a:noFill/>
          <a:ln>
            <a:noFill/>
          </a:ln>
        </p:spPr>
      </p:sp>
      <p:sp>
        <p:nvSpPr>
          <p:cNvPr id="220" name="Google Shape;220;p59"/>
          <p:cNvSpPr/>
          <p:nvPr/>
        </p:nvSpPr>
        <p:spPr>
          <a:xfrm>
            <a:off x="6441261" y="1607619"/>
            <a:ext cx="2093139" cy="2093136"/>
          </a:xfrm>
          <a:prstGeom prst="ellipse">
            <a:avLst/>
          </a:prstGeom>
          <a:no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21" name="Google Shape;221;p59"/>
          <p:cNvSpPr>
            <a:spLocks noGrp="1"/>
          </p:cNvSpPr>
          <p:nvPr>
            <p:ph type="pic" idx="6"/>
          </p:nvPr>
        </p:nvSpPr>
        <p:spPr>
          <a:xfrm>
            <a:off x="9273472" y="1758669"/>
            <a:ext cx="1791035" cy="1791035"/>
          </a:xfrm>
          <a:prstGeom prst="ellipse">
            <a:avLst/>
          </a:prstGeom>
          <a:noFill/>
          <a:ln>
            <a:noFill/>
          </a:ln>
        </p:spPr>
      </p:sp>
      <p:sp>
        <p:nvSpPr>
          <p:cNvPr id="222" name="Google Shape;222;p59"/>
          <p:cNvSpPr/>
          <p:nvPr/>
        </p:nvSpPr>
        <p:spPr>
          <a:xfrm>
            <a:off x="9122420" y="1607619"/>
            <a:ext cx="2093139" cy="2093136"/>
          </a:xfrm>
          <a:prstGeom prst="ellipse">
            <a:avLst/>
          </a:prstGeom>
          <a:no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75_Number title">
  <p:cSld name="75_Number title">
    <p:spTree>
      <p:nvGrpSpPr>
        <p:cNvPr id="1" name="Shape 223"/>
        <p:cNvGrpSpPr/>
        <p:nvPr/>
      </p:nvGrpSpPr>
      <p:grpSpPr>
        <a:xfrm>
          <a:off x="0" y="0"/>
          <a:ext cx="0" cy="0"/>
          <a:chOff x="0" y="0"/>
          <a:chExt cx="0" cy="0"/>
        </a:xfrm>
      </p:grpSpPr>
      <p:sp>
        <p:nvSpPr>
          <p:cNvPr id="224" name="Google Shape;224;p60"/>
          <p:cNvSpPr txBox="1">
            <a:spLocks noGrp="1"/>
          </p:cNvSpPr>
          <p:nvPr>
            <p:ph type="body" idx="1"/>
          </p:nvPr>
        </p:nvSpPr>
        <p:spPr>
          <a:xfrm>
            <a:off x="2225335" y="540216"/>
            <a:ext cx="7741331" cy="403897"/>
          </a:xfrm>
          <a:prstGeom prst="rect">
            <a:avLst/>
          </a:prstGeom>
          <a:noFill/>
          <a:ln>
            <a:noFill/>
          </a:ln>
        </p:spPr>
        <p:txBody>
          <a:bodyPr spcFirstLastPara="1" wrap="square" lIns="0" tIns="72000" rIns="0" bIns="0" anchor="t" anchorCtr="0">
            <a:noAutofit/>
          </a:bodyPr>
          <a:lstStyle>
            <a:lvl1pPr marL="457200" marR="0" lvl="0" indent="-228600" algn="ctr" rtl="0">
              <a:lnSpc>
                <a:spcPct val="90000"/>
              </a:lnSpc>
              <a:spcBef>
                <a:spcPts val="1000"/>
              </a:spcBef>
              <a:spcAft>
                <a:spcPts val="0"/>
              </a:spcAft>
              <a:buClr>
                <a:schemeClr val="accent2"/>
              </a:buClr>
              <a:buSzPts val="1600"/>
              <a:buFont typeface="Arial"/>
              <a:buNone/>
              <a:defRPr sz="1600" b="0" i="0" u="none" strike="noStrike" cap="none">
                <a:solidFill>
                  <a:schemeClr val="accent2"/>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25" name="Google Shape;225;p60"/>
          <p:cNvSpPr txBox="1">
            <a:spLocks noGrp="1"/>
          </p:cNvSpPr>
          <p:nvPr>
            <p:ph type="body" idx="2"/>
          </p:nvPr>
        </p:nvSpPr>
        <p:spPr>
          <a:xfrm>
            <a:off x="2225335" y="885095"/>
            <a:ext cx="7741331" cy="611135"/>
          </a:xfrm>
          <a:prstGeom prst="rect">
            <a:avLst/>
          </a:prstGeom>
          <a:noFill/>
          <a:ln>
            <a:noFill/>
          </a:ln>
        </p:spPr>
        <p:txBody>
          <a:bodyPr spcFirstLastPara="1" wrap="square" lIns="0" tIns="72000" rIns="0" bIns="0" anchor="t" anchorCtr="0">
            <a:noAutofit/>
          </a:bodyPr>
          <a:lstStyle>
            <a:lvl1pPr marL="457200" marR="0" lvl="0" indent="-228600" algn="ctr" rtl="0">
              <a:lnSpc>
                <a:spcPct val="90000"/>
              </a:lnSpc>
              <a:spcBef>
                <a:spcPts val="1000"/>
              </a:spcBef>
              <a:spcAft>
                <a:spcPts val="0"/>
              </a:spcAft>
              <a:buClr>
                <a:srgbClr val="262626"/>
              </a:buClr>
              <a:buSzPts val="3333"/>
              <a:buFont typeface="Arial"/>
              <a:buNone/>
              <a:defRPr sz="3333" b="1" i="0" u="none" strike="noStrike" cap="none">
                <a:solidFill>
                  <a:srgbClr val="262626"/>
                </a:solidFill>
                <a:latin typeface="Raleway Black"/>
                <a:ea typeface="Raleway Black"/>
                <a:cs typeface="Raleway Black"/>
                <a:sym typeface="Raleway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26" name="Google Shape;226;p60"/>
          <p:cNvSpPr>
            <a:spLocks noGrp="1"/>
          </p:cNvSpPr>
          <p:nvPr>
            <p:ph type="pic" idx="3"/>
          </p:nvPr>
        </p:nvSpPr>
        <p:spPr>
          <a:xfrm>
            <a:off x="986257" y="2308198"/>
            <a:ext cx="2425147" cy="3045681"/>
          </a:xfrm>
          <a:prstGeom prst="rect">
            <a:avLst/>
          </a:prstGeom>
          <a:noFill/>
          <a:ln>
            <a:noFill/>
          </a:ln>
        </p:spPr>
      </p:sp>
      <p:sp>
        <p:nvSpPr>
          <p:cNvPr id="227" name="Google Shape;227;p60"/>
          <p:cNvSpPr/>
          <p:nvPr/>
        </p:nvSpPr>
        <p:spPr>
          <a:xfrm>
            <a:off x="986256" y="1841110"/>
            <a:ext cx="2425149" cy="796073"/>
          </a:xfrm>
          <a:prstGeom prst="downArrowCallout">
            <a:avLst>
              <a:gd name="adj1" fmla="val 41836"/>
              <a:gd name="adj2" fmla="val 20918"/>
              <a:gd name="adj3" fmla="val 41326"/>
              <a:gd name="adj4" fmla="val 58674"/>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28" name="Google Shape;228;p60"/>
          <p:cNvSpPr>
            <a:spLocks noGrp="1"/>
          </p:cNvSpPr>
          <p:nvPr>
            <p:ph type="pic" idx="4"/>
          </p:nvPr>
        </p:nvSpPr>
        <p:spPr>
          <a:xfrm>
            <a:off x="3596936" y="2308198"/>
            <a:ext cx="2425147" cy="3045681"/>
          </a:xfrm>
          <a:prstGeom prst="rect">
            <a:avLst/>
          </a:prstGeom>
          <a:noFill/>
          <a:ln>
            <a:noFill/>
          </a:ln>
        </p:spPr>
      </p:sp>
      <p:sp>
        <p:nvSpPr>
          <p:cNvPr id="229" name="Google Shape;229;p60"/>
          <p:cNvSpPr/>
          <p:nvPr/>
        </p:nvSpPr>
        <p:spPr>
          <a:xfrm>
            <a:off x="3596935" y="1841110"/>
            <a:ext cx="2425149" cy="796073"/>
          </a:xfrm>
          <a:prstGeom prst="downArrowCallout">
            <a:avLst>
              <a:gd name="adj1" fmla="val 41836"/>
              <a:gd name="adj2" fmla="val 20918"/>
              <a:gd name="adj3" fmla="val 41326"/>
              <a:gd name="adj4" fmla="val 58674"/>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0" name="Google Shape;230;p60"/>
          <p:cNvSpPr>
            <a:spLocks noGrp="1"/>
          </p:cNvSpPr>
          <p:nvPr>
            <p:ph type="pic" idx="5"/>
          </p:nvPr>
        </p:nvSpPr>
        <p:spPr>
          <a:xfrm>
            <a:off x="6207615" y="2308198"/>
            <a:ext cx="2425147" cy="3045681"/>
          </a:xfrm>
          <a:prstGeom prst="rect">
            <a:avLst/>
          </a:prstGeom>
          <a:noFill/>
          <a:ln>
            <a:noFill/>
          </a:ln>
        </p:spPr>
      </p:sp>
      <p:sp>
        <p:nvSpPr>
          <p:cNvPr id="231" name="Google Shape;231;p60"/>
          <p:cNvSpPr/>
          <p:nvPr/>
        </p:nvSpPr>
        <p:spPr>
          <a:xfrm>
            <a:off x="6207614" y="1841110"/>
            <a:ext cx="2425149" cy="796073"/>
          </a:xfrm>
          <a:prstGeom prst="downArrowCallout">
            <a:avLst>
              <a:gd name="adj1" fmla="val 41836"/>
              <a:gd name="adj2" fmla="val 20918"/>
              <a:gd name="adj3" fmla="val 41326"/>
              <a:gd name="adj4" fmla="val 58674"/>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60"/>
          <p:cNvSpPr>
            <a:spLocks noGrp="1"/>
          </p:cNvSpPr>
          <p:nvPr>
            <p:ph type="pic" idx="6"/>
          </p:nvPr>
        </p:nvSpPr>
        <p:spPr>
          <a:xfrm>
            <a:off x="8818292" y="2308198"/>
            <a:ext cx="2425147" cy="3045681"/>
          </a:xfrm>
          <a:prstGeom prst="rect">
            <a:avLst/>
          </a:prstGeom>
          <a:noFill/>
          <a:ln>
            <a:noFill/>
          </a:ln>
        </p:spPr>
      </p:sp>
      <p:sp>
        <p:nvSpPr>
          <p:cNvPr id="233" name="Google Shape;233;p60"/>
          <p:cNvSpPr/>
          <p:nvPr/>
        </p:nvSpPr>
        <p:spPr>
          <a:xfrm>
            <a:off x="8818291" y="1841110"/>
            <a:ext cx="2425149" cy="796073"/>
          </a:xfrm>
          <a:prstGeom prst="downArrowCallout">
            <a:avLst>
              <a:gd name="adj1" fmla="val 41836"/>
              <a:gd name="adj2" fmla="val 20918"/>
              <a:gd name="adj3" fmla="val 41326"/>
              <a:gd name="adj4" fmla="val 58674"/>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76_Number title">
  <p:cSld name="76_Number title">
    <p:spTree>
      <p:nvGrpSpPr>
        <p:cNvPr id="1" name="Shape 234"/>
        <p:cNvGrpSpPr/>
        <p:nvPr/>
      </p:nvGrpSpPr>
      <p:grpSpPr>
        <a:xfrm>
          <a:off x="0" y="0"/>
          <a:ext cx="0" cy="0"/>
          <a:chOff x="0" y="0"/>
          <a:chExt cx="0" cy="0"/>
        </a:xfrm>
      </p:grpSpPr>
      <p:sp>
        <p:nvSpPr>
          <p:cNvPr id="235" name="Google Shape;235;p61"/>
          <p:cNvSpPr txBox="1">
            <a:spLocks noGrp="1"/>
          </p:cNvSpPr>
          <p:nvPr>
            <p:ph type="body" idx="1"/>
          </p:nvPr>
        </p:nvSpPr>
        <p:spPr>
          <a:xfrm>
            <a:off x="2225335" y="540216"/>
            <a:ext cx="7741331" cy="403897"/>
          </a:xfrm>
          <a:prstGeom prst="rect">
            <a:avLst/>
          </a:prstGeom>
          <a:noFill/>
          <a:ln>
            <a:noFill/>
          </a:ln>
        </p:spPr>
        <p:txBody>
          <a:bodyPr spcFirstLastPara="1" wrap="square" lIns="0" tIns="72000" rIns="0" bIns="0" anchor="t" anchorCtr="0">
            <a:noAutofit/>
          </a:bodyPr>
          <a:lstStyle>
            <a:lvl1pPr marL="457200" marR="0" lvl="0" indent="-228600" algn="ctr" rtl="0">
              <a:lnSpc>
                <a:spcPct val="90000"/>
              </a:lnSpc>
              <a:spcBef>
                <a:spcPts val="1000"/>
              </a:spcBef>
              <a:spcAft>
                <a:spcPts val="0"/>
              </a:spcAft>
              <a:buClr>
                <a:schemeClr val="accent2"/>
              </a:buClr>
              <a:buSzPts val="1600"/>
              <a:buFont typeface="Arial"/>
              <a:buNone/>
              <a:defRPr sz="1600" b="0" i="0" u="none" strike="noStrike" cap="none">
                <a:solidFill>
                  <a:schemeClr val="accent2"/>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36" name="Google Shape;236;p61"/>
          <p:cNvSpPr txBox="1">
            <a:spLocks noGrp="1"/>
          </p:cNvSpPr>
          <p:nvPr>
            <p:ph type="body" idx="2"/>
          </p:nvPr>
        </p:nvSpPr>
        <p:spPr>
          <a:xfrm>
            <a:off x="2225335" y="885095"/>
            <a:ext cx="7741331" cy="611135"/>
          </a:xfrm>
          <a:prstGeom prst="rect">
            <a:avLst/>
          </a:prstGeom>
          <a:noFill/>
          <a:ln>
            <a:noFill/>
          </a:ln>
        </p:spPr>
        <p:txBody>
          <a:bodyPr spcFirstLastPara="1" wrap="square" lIns="0" tIns="72000" rIns="0" bIns="0" anchor="t" anchorCtr="0">
            <a:noAutofit/>
          </a:bodyPr>
          <a:lstStyle>
            <a:lvl1pPr marL="457200" marR="0" lvl="0" indent="-228600" algn="ctr" rtl="0">
              <a:lnSpc>
                <a:spcPct val="90000"/>
              </a:lnSpc>
              <a:spcBef>
                <a:spcPts val="1000"/>
              </a:spcBef>
              <a:spcAft>
                <a:spcPts val="0"/>
              </a:spcAft>
              <a:buClr>
                <a:srgbClr val="262626"/>
              </a:buClr>
              <a:buSzPts val="3333"/>
              <a:buFont typeface="Arial"/>
              <a:buNone/>
              <a:defRPr sz="3333" b="1" i="0" u="none" strike="noStrike" cap="none">
                <a:solidFill>
                  <a:srgbClr val="262626"/>
                </a:solidFill>
                <a:latin typeface="Raleway Black"/>
                <a:ea typeface="Raleway Black"/>
                <a:cs typeface="Raleway Black"/>
                <a:sym typeface="Raleway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37" name="Google Shape;237;p61"/>
          <p:cNvSpPr>
            <a:spLocks noGrp="1"/>
          </p:cNvSpPr>
          <p:nvPr>
            <p:ph type="pic" idx="3"/>
          </p:nvPr>
        </p:nvSpPr>
        <p:spPr>
          <a:xfrm>
            <a:off x="821635" y="2385954"/>
            <a:ext cx="3313043" cy="1364413"/>
          </a:xfrm>
          <a:prstGeom prst="rect">
            <a:avLst/>
          </a:prstGeom>
          <a:noFill/>
          <a:ln>
            <a:noFill/>
          </a:ln>
        </p:spPr>
      </p:sp>
      <p:sp>
        <p:nvSpPr>
          <p:cNvPr id="238" name="Google Shape;238;p61"/>
          <p:cNvSpPr/>
          <p:nvPr/>
        </p:nvSpPr>
        <p:spPr>
          <a:xfrm>
            <a:off x="821634" y="1841109"/>
            <a:ext cx="3323887" cy="928595"/>
          </a:xfrm>
          <a:prstGeom prst="downArrowCallout">
            <a:avLst>
              <a:gd name="adj1" fmla="val 41836"/>
              <a:gd name="adj2" fmla="val 20918"/>
              <a:gd name="adj3" fmla="val 41326"/>
              <a:gd name="adj4" fmla="val 58674"/>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61"/>
          <p:cNvSpPr>
            <a:spLocks noGrp="1"/>
          </p:cNvSpPr>
          <p:nvPr>
            <p:ph type="pic" idx="4"/>
          </p:nvPr>
        </p:nvSpPr>
        <p:spPr>
          <a:xfrm>
            <a:off x="4373217" y="2385954"/>
            <a:ext cx="3313043" cy="1364413"/>
          </a:xfrm>
          <a:prstGeom prst="rect">
            <a:avLst/>
          </a:prstGeom>
          <a:noFill/>
          <a:ln>
            <a:noFill/>
          </a:ln>
        </p:spPr>
      </p:sp>
      <p:sp>
        <p:nvSpPr>
          <p:cNvPr id="240" name="Google Shape;240;p61"/>
          <p:cNvSpPr/>
          <p:nvPr/>
        </p:nvSpPr>
        <p:spPr>
          <a:xfrm>
            <a:off x="4373217" y="1841109"/>
            <a:ext cx="3323887" cy="928595"/>
          </a:xfrm>
          <a:prstGeom prst="downArrowCallout">
            <a:avLst>
              <a:gd name="adj1" fmla="val 41836"/>
              <a:gd name="adj2" fmla="val 20918"/>
              <a:gd name="adj3" fmla="val 41326"/>
              <a:gd name="adj4" fmla="val 58674"/>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1" name="Google Shape;241;p61"/>
          <p:cNvSpPr>
            <a:spLocks noGrp="1"/>
          </p:cNvSpPr>
          <p:nvPr>
            <p:ph type="pic" idx="5"/>
          </p:nvPr>
        </p:nvSpPr>
        <p:spPr>
          <a:xfrm>
            <a:off x="7924800" y="2385954"/>
            <a:ext cx="3313043" cy="1364413"/>
          </a:xfrm>
          <a:prstGeom prst="rect">
            <a:avLst/>
          </a:prstGeom>
          <a:noFill/>
          <a:ln>
            <a:noFill/>
          </a:ln>
        </p:spPr>
      </p:sp>
      <p:sp>
        <p:nvSpPr>
          <p:cNvPr id="242" name="Google Shape;242;p61"/>
          <p:cNvSpPr/>
          <p:nvPr/>
        </p:nvSpPr>
        <p:spPr>
          <a:xfrm>
            <a:off x="7924799" y="1841109"/>
            <a:ext cx="3323887" cy="928595"/>
          </a:xfrm>
          <a:prstGeom prst="downArrowCallout">
            <a:avLst>
              <a:gd name="adj1" fmla="val 41836"/>
              <a:gd name="adj2" fmla="val 20918"/>
              <a:gd name="adj3" fmla="val 41326"/>
              <a:gd name="adj4" fmla="val 58674"/>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3" name="Google Shape;243;p61"/>
          <p:cNvSpPr>
            <a:spLocks noGrp="1"/>
          </p:cNvSpPr>
          <p:nvPr>
            <p:ph type="pic" idx="6"/>
          </p:nvPr>
        </p:nvSpPr>
        <p:spPr>
          <a:xfrm>
            <a:off x="821635" y="4506303"/>
            <a:ext cx="3313043" cy="1364413"/>
          </a:xfrm>
          <a:prstGeom prst="rect">
            <a:avLst/>
          </a:prstGeom>
          <a:noFill/>
          <a:ln>
            <a:noFill/>
          </a:ln>
        </p:spPr>
      </p:sp>
      <p:sp>
        <p:nvSpPr>
          <p:cNvPr id="244" name="Google Shape;244;p61"/>
          <p:cNvSpPr/>
          <p:nvPr/>
        </p:nvSpPr>
        <p:spPr>
          <a:xfrm>
            <a:off x="821634" y="3961459"/>
            <a:ext cx="3323887" cy="928595"/>
          </a:xfrm>
          <a:prstGeom prst="downArrowCallout">
            <a:avLst>
              <a:gd name="adj1" fmla="val 41836"/>
              <a:gd name="adj2" fmla="val 20918"/>
              <a:gd name="adj3" fmla="val 41326"/>
              <a:gd name="adj4" fmla="val 58674"/>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5" name="Google Shape;245;p61"/>
          <p:cNvSpPr>
            <a:spLocks noGrp="1"/>
          </p:cNvSpPr>
          <p:nvPr>
            <p:ph type="pic" idx="7"/>
          </p:nvPr>
        </p:nvSpPr>
        <p:spPr>
          <a:xfrm>
            <a:off x="4373217" y="4506303"/>
            <a:ext cx="3313043" cy="1364413"/>
          </a:xfrm>
          <a:prstGeom prst="rect">
            <a:avLst/>
          </a:prstGeom>
          <a:noFill/>
          <a:ln>
            <a:noFill/>
          </a:ln>
        </p:spPr>
      </p:sp>
      <p:sp>
        <p:nvSpPr>
          <p:cNvPr id="246" name="Google Shape;246;p61"/>
          <p:cNvSpPr/>
          <p:nvPr/>
        </p:nvSpPr>
        <p:spPr>
          <a:xfrm>
            <a:off x="4373217" y="3961459"/>
            <a:ext cx="3323887" cy="928595"/>
          </a:xfrm>
          <a:prstGeom prst="downArrowCallout">
            <a:avLst>
              <a:gd name="adj1" fmla="val 41836"/>
              <a:gd name="adj2" fmla="val 20918"/>
              <a:gd name="adj3" fmla="val 41326"/>
              <a:gd name="adj4" fmla="val 58674"/>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61"/>
          <p:cNvSpPr>
            <a:spLocks noGrp="1"/>
          </p:cNvSpPr>
          <p:nvPr>
            <p:ph type="pic" idx="8"/>
          </p:nvPr>
        </p:nvSpPr>
        <p:spPr>
          <a:xfrm>
            <a:off x="7924800" y="4506303"/>
            <a:ext cx="3313043" cy="1364413"/>
          </a:xfrm>
          <a:prstGeom prst="rect">
            <a:avLst/>
          </a:prstGeom>
          <a:noFill/>
          <a:ln>
            <a:noFill/>
          </a:ln>
        </p:spPr>
      </p:sp>
      <p:sp>
        <p:nvSpPr>
          <p:cNvPr id="248" name="Google Shape;248;p61"/>
          <p:cNvSpPr/>
          <p:nvPr/>
        </p:nvSpPr>
        <p:spPr>
          <a:xfrm>
            <a:off x="7924799" y="3961459"/>
            <a:ext cx="3323887" cy="928595"/>
          </a:xfrm>
          <a:prstGeom prst="downArrowCallout">
            <a:avLst>
              <a:gd name="adj1" fmla="val 41836"/>
              <a:gd name="adj2" fmla="val 20918"/>
              <a:gd name="adj3" fmla="val 41326"/>
              <a:gd name="adj4" fmla="val 58674"/>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68_Number title">
  <p:cSld name="68_Number title">
    <p:spTree>
      <p:nvGrpSpPr>
        <p:cNvPr id="1" name="Shape 249"/>
        <p:cNvGrpSpPr/>
        <p:nvPr/>
      </p:nvGrpSpPr>
      <p:grpSpPr>
        <a:xfrm>
          <a:off x="0" y="0"/>
          <a:ext cx="0" cy="0"/>
          <a:chOff x="0" y="0"/>
          <a:chExt cx="0" cy="0"/>
        </a:xfrm>
      </p:grpSpPr>
      <p:sp>
        <p:nvSpPr>
          <p:cNvPr id="250" name="Google Shape;250;p62"/>
          <p:cNvSpPr txBox="1">
            <a:spLocks noGrp="1"/>
          </p:cNvSpPr>
          <p:nvPr>
            <p:ph type="body" idx="1"/>
          </p:nvPr>
        </p:nvSpPr>
        <p:spPr>
          <a:xfrm>
            <a:off x="2225335" y="884768"/>
            <a:ext cx="7741331" cy="403897"/>
          </a:xfrm>
          <a:prstGeom prst="rect">
            <a:avLst/>
          </a:prstGeom>
          <a:noFill/>
          <a:ln>
            <a:noFill/>
          </a:ln>
        </p:spPr>
        <p:txBody>
          <a:bodyPr spcFirstLastPara="1" wrap="square" lIns="0" tIns="72000" rIns="0" bIns="0" anchor="t" anchorCtr="0">
            <a:noAutofit/>
          </a:bodyPr>
          <a:lstStyle>
            <a:lvl1pPr marL="457200" marR="0" lvl="0" indent="-228600" algn="ctr" rtl="0">
              <a:lnSpc>
                <a:spcPct val="90000"/>
              </a:lnSpc>
              <a:spcBef>
                <a:spcPts val="1000"/>
              </a:spcBef>
              <a:spcAft>
                <a:spcPts val="0"/>
              </a:spcAft>
              <a:buClr>
                <a:schemeClr val="accent2"/>
              </a:buClr>
              <a:buSzPts val="1600"/>
              <a:buFont typeface="Arial"/>
              <a:buNone/>
              <a:defRPr sz="1600" b="0" i="0" u="none" strike="noStrike" cap="none">
                <a:solidFill>
                  <a:schemeClr val="accent2"/>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1" name="Google Shape;251;p62"/>
          <p:cNvSpPr txBox="1">
            <a:spLocks noGrp="1"/>
          </p:cNvSpPr>
          <p:nvPr>
            <p:ph type="body" idx="2"/>
          </p:nvPr>
        </p:nvSpPr>
        <p:spPr>
          <a:xfrm>
            <a:off x="2225335" y="1229647"/>
            <a:ext cx="7741331" cy="611135"/>
          </a:xfrm>
          <a:prstGeom prst="rect">
            <a:avLst/>
          </a:prstGeom>
          <a:noFill/>
          <a:ln>
            <a:noFill/>
          </a:ln>
        </p:spPr>
        <p:txBody>
          <a:bodyPr spcFirstLastPara="1" wrap="square" lIns="0" tIns="72000" rIns="0" bIns="0" anchor="t" anchorCtr="0">
            <a:noAutofit/>
          </a:bodyPr>
          <a:lstStyle>
            <a:lvl1pPr marL="457200" marR="0" lvl="0" indent="-228600" algn="ctr" rtl="0">
              <a:lnSpc>
                <a:spcPct val="90000"/>
              </a:lnSpc>
              <a:spcBef>
                <a:spcPts val="1000"/>
              </a:spcBef>
              <a:spcAft>
                <a:spcPts val="0"/>
              </a:spcAft>
              <a:buClr>
                <a:srgbClr val="262626"/>
              </a:buClr>
              <a:buSzPts val="3333"/>
              <a:buFont typeface="Arial"/>
              <a:buNone/>
              <a:defRPr sz="3333" b="1" i="0" u="none" strike="noStrike" cap="none">
                <a:solidFill>
                  <a:srgbClr val="262626"/>
                </a:solidFill>
                <a:latin typeface="Raleway Black"/>
                <a:ea typeface="Raleway Black"/>
                <a:cs typeface="Raleway Black"/>
                <a:sym typeface="Raleway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2" name="Google Shape;252;p62"/>
          <p:cNvSpPr>
            <a:spLocks noGrp="1"/>
          </p:cNvSpPr>
          <p:nvPr>
            <p:ph type="pic" idx="3"/>
          </p:nvPr>
        </p:nvSpPr>
        <p:spPr>
          <a:xfrm>
            <a:off x="4128975" y="2185662"/>
            <a:ext cx="3934051" cy="3895661"/>
          </a:xfrm>
          <a:prstGeom prst="ellipse">
            <a:avLst/>
          </a:prstGeom>
          <a:noFill/>
          <a:ln>
            <a:noFill/>
          </a:ln>
        </p:spPr>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9_Number title">
  <p:cSld name="39_Number title">
    <p:spTree>
      <p:nvGrpSpPr>
        <p:cNvPr id="1" name="Shape 31"/>
        <p:cNvGrpSpPr/>
        <p:nvPr/>
      </p:nvGrpSpPr>
      <p:grpSpPr>
        <a:xfrm>
          <a:off x="0" y="0"/>
          <a:ext cx="0" cy="0"/>
          <a:chOff x="0" y="0"/>
          <a:chExt cx="0" cy="0"/>
        </a:xfrm>
      </p:grpSpPr>
      <p:sp>
        <p:nvSpPr>
          <p:cNvPr id="32" name="Google Shape;32;p48"/>
          <p:cNvSpPr/>
          <p:nvPr/>
        </p:nvSpPr>
        <p:spPr>
          <a:xfrm>
            <a:off x="743415" y="482837"/>
            <a:ext cx="79297" cy="403897"/>
          </a:xfrm>
          <a:prstGeom prst="roundRect">
            <a:avLst>
              <a:gd name="adj" fmla="val 16667"/>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sp>
        <p:nvSpPr>
          <p:cNvPr id="33" name="Google Shape;33;p48"/>
          <p:cNvSpPr/>
          <p:nvPr/>
        </p:nvSpPr>
        <p:spPr>
          <a:xfrm rot="10800000">
            <a:off x="11127733" y="1"/>
            <a:ext cx="1098612" cy="3653609"/>
          </a:xfrm>
          <a:custGeom>
            <a:avLst/>
            <a:gdLst/>
            <a:ahLst/>
            <a:cxnLst/>
            <a:rect l="l" t="t" r="r" b="b"/>
            <a:pathLst>
              <a:path w="1550564" h="5156649" extrusionOk="0">
                <a:moveTo>
                  <a:pt x="25757" y="5156649"/>
                </a:moveTo>
                <a:lnTo>
                  <a:pt x="0" y="0"/>
                </a:lnTo>
                <a:lnTo>
                  <a:pt x="1550564" y="5156649"/>
                </a:lnTo>
                <a:lnTo>
                  <a:pt x="25757" y="5156649"/>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sp>
        <p:nvSpPr>
          <p:cNvPr id="34" name="Google Shape;34;p48"/>
          <p:cNvSpPr/>
          <p:nvPr/>
        </p:nvSpPr>
        <p:spPr>
          <a:xfrm rot="10800000">
            <a:off x="10423302" y="1"/>
            <a:ext cx="1253737" cy="2348735"/>
          </a:xfrm>
          <a:custGeom>
            <a:avLst/>
            <a:gdLst/>
            <a:ahLst/>
            <a:cxnLst/>
            <a:rect l="l" t="t" r="r" b="b"/>
            <a:pathLst>
              <a:path w="1769505" h="3314969" extrusionOk="0">
                <a:moveTo>
                  <a:pt x="1030309" y="3314969"/>
                </a:moveTo>
                <a:lnTo>
                  <a:pt x="0" y="0"/>
                </a:lnTo>
                <a:lnTo>
                  <a:pt x="1769505" y="3302090"/>
                </a:lnTo>
                <a:lnTo>
                  <a:pt x="1030309" y="3314969"/>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sp>
        <p:nvSpPr>
          <p:cNvPr id="35" name="Google Shape;35;p48"/>
          <p:cNvSpPr txBox="1">
            <a:spLocks noGrp="1"/>
          </p:cNvSpPr>
          <p:nvPr>
            <p:ph type="body" idx="1"/>
          </p:nvPr>
        </p:nvSpPr>
        <p:spPr>
          <a:xfrm>
            <a:off x="912284" y="482837"/>
            <a:ext cx="4781781" cy="403897"/>
          </a:xfrm>
          <a:prstGeom prst="rect">
            <a:avLst/>
          </a:prstGeom>
          <a:noFill/>
          <a:ln>
            <a:noFill/>
          </a:ln>
        </p:spPr>
        <p:txBody>
          <a:bodyPr spcFirstLastPara="1" wrap="square" lIns="0" tIns="72000" rIns="0" bIns="0" anchor="t" anchorCtr="0">
            <a:normAutofit/>
          </a:bodyPr>
          <a:lstStyle>
            <a:lvl1pPr marL="457200" lvl="0" indent="-228600" algn="l">
              <a:lnSpc>
                <a:spcPct val="90000"/>
              </a:lnSpc>
              <a:spcBef>
                <a:spcPts val="1000"/>
              </a:spcBef>
              <a:spcAft>
                <a:spcPts val="0"/>
              </a:spcAft>
              <a:buClr>
                <a:schemeClr val="accent5"/>
              </a:buClr>
              <a:buSzPts val="1600"/>
              <a:buNone/>
              <a:defRPr sz="1600" b="0" i="0">
                <a:solidFill>
                  <a:schemeClr val="accent5"/>
                </a:solidFill>
                <a:latin typeface="Raleway"/>
                <a:ea typeface="Raleway"/>
                <a:cs typeface="Raleway"/>
                <a:sym typeface="Raleway"/>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48"/>
          <p:cNvSpPr txBox="1">
            <a:spLocks noGrp="1"/>
          </p:cNvSpPr>
          <p:nvPr>
            <p:ph type="body" idx="2"/>
          </p:nvPr>
        </p:nvSpPr>
        <p:spPr>
          <a:xfrm>
            <a:off x="912284" y="850747"/>
            <a:ext cx="4781781" cy="1388392"/>
          </a:xfrm>
          <a:prstGeom prst="rect">
            <a:avLst/>
          </a:prstGeom>
          <a:noFill/>
          <a:ln>
            <a:noFill/>
          </a:ln>
        </p:spPr>
        <p:txBody>
          <a:bodyPr spcFirstLastPara="1" wrap="square" lIns="0" tIns="72000" rIns="0" bIns="0" anchor="t" anchorCtr="0">
            <a:normAutofit/>
          </a:bodyPr>
          <a:lstStyle>
            <a:lvl1pPr marL="457200" lvl="0" indent="-228600" algn="l">
              <a:lnSpc>
                <a:spcPct val="90000"/>
              </a:lnSpc>
              <a:spcBef>
                <a:spcPts val="1000"/>
              </a:spcBef>
              <a:spcAft>
                <a:spcPts val="0"/>
              </a:spcAft>
              <a:buClr>
                <a:srgbClr val="262626"/>
              </a:buClr>
              <a:buSzPts val="3333"/>
              <a:buNone/>
              <a:defRPr sz="3333" b="1" i="0">
                <a:solidFill>
                  <a:srgbClr val="262626"/>
                </a:solidFill>
                <a:latin typeface="Raleway Black"/>
                <a:ea typeface="Raleway Black"/>
                <a:cs typeface="Raleway Black"/>
                <a:sym typeface="Raleway Black"/>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48"/>
          <p:cNvSpPr/>
          <p:nvPr/>
        </p:nvSpPr>
        <p:spPr>
          <a:xfrm rot="-3166342">
            <a:off x="11404541" y="-1429910"/>
            <a:ext cx="967991" cy="5278523"/>
          </a:xfrm>
          <a:custGeom>
            <a:avLst/>
            <a:gdLst/>
            <a:ahLst/>
            <a:cxnLst/>
            <a:rect l="l" t="t" r="r" b="b"/>
            <a:pathLst>
              <a:path w="1978460" h="5308956" extrusionOk="0">
                <a:moveTo>
                  <a:pt x="1978460" y="0"/>
                </a:moveTo>
                <a:lnTo>
                  <a:pt x="673708" y="5308956"/>
                </a:lnTo>
                <a:lnTo>
                  <a:pt x="3881" y="4427374"/>
                </a:lnTo>
                <a:lnTo>
                  <a:pt x="3048" y="4107544"/>
                </a:lnTo>
                <a:cubicBezTo>
                  <a:pt x="-1416" y="2326343"/>
                  <a:pt x="-407" y="1729770"/>
                  <a:pt x="2430" y="1526023"/>
                </a:cubicBezTo>
                <a:lnTo>
                  <a:pt x="2874" y="1501053"/>
                </a:lnTo>
                <a:close/>
              </a:path>
            </a:pathLst>
          </a:cu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47_Number title">
  <p:cSld name="47_Number title">
    <p:spTree>
      <p:nvGrpSpPr>
        <p:cNvPr id="1" name="Shape 253"/>
        <p:cNvGrpSpPr/>
        <p:nvPr/>
      </p:nvGrpSpPr>
      <p:grpSpPr>
        <a:xfrm>
          <a:off x="0" y="0"/>
          <a:ext cx="0" cy="0"/>
          <a:chOff x="0" y="0"/>
          <a:chExt cx="0" cy="0"/>
        </a:xfrm>
      </p:grpSpPr>
      <p:sp>
        <p:nvSpPr>
          <p:cNvPr id="254" name="Google Shape;254;p63"/>
          <p:cNvSpPr txBox="1">
            <a:spLocks noGrp="1"/>
          </p:cNvSpPr>
          <p:nvPr>
            <p:ph type="body" idx="1"/>
          </p:nvPr>
        </p:nvSpPr>
        <p:spPr>
          <a:xfrm>
            <a:off x="6409567" y="1556241"/>
            <a:ext cx="3220604" cy="403897"/>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chemeClr val="accent2"/>
              </a:buClr>
              <a:buSzPts val="1600"/>
              <a:buFont typeface="Arial"/>
              <a:buNone/>
              <a:defRPr sz="1600" b="0" i="0" u="none" strike="noStrike" cap="none">
                <a:solidFill>
                  <a:schemeClr val="accent2"/>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5" name="Google Shape;255;p63"/>
          <p:cNvSpPr txBox="1">
            <a:spLocks noGrp="1"/>
          </p:cNvSpPr>
          <p:nvPr>
            <p:ph type="body" idx="2"/>
          </p:nvPr>
        </p:nvSpPr>
        <p:spPr>
          <a:xfrm>
            <a:off x="6409567" y="1902473"/>
            <a:ext cx="4870151" cy="736171"/>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rgbClr val="262626"/>
              </a:buClr>
              <a:buSzPts val="3333"/>
              <a:buFont typeface="Arial"/>
              <a:buNone/>
              <a:defRPr sz="3333" b="1" i="0" u="none" strike="noStrike" cap="none">
                <a:solidFill>
                  <a:srgbClr val="262626"/>
                </a:solidFill>
                <a:latin typeface="Raleway Black"/>
                <a:ea typeface="Raleway Black"/>
                <a:cs typeface="Raleway Black"/>
                <a:sym typeface="Raleway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6" name="Google Shape;256;p63"/>
          <p:cNvSpPr/>
          <p:nvPr/>
        </p:nvSpPr>
        <p:spPr>
          <a:xfrm>
            <a:off x="6244684" y="1556241"/>
            <a:ext cx="79297" cy="403897"/>
          </a:xfrm>
          <a:prstGeom prst="roundRect">
            <a:avLst>
              <a:gd name="adj" fmla="val 16667"/>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7" name="Google Shape;257;p63"/>
          <p:cNvSpPr>
            <a:spLocks noGrp="1"/>
          </p:cNvSpPr>
          <p:nvPr>
            <p:ph type="pic" idx="3"/>
          </p:nvPr>
        </p:nvSpPr>
        <p:spPr>
          <a:xfrm>
            <a:off x="912285" y="884767"/>
            <a:ext cx="4921647" cy="5973233"/>
          </a:xfrm>
          <a:prstGeom prst="rect">
            <a:avLst/>
          </a:prstGeom>
          <a:noFill/>
          <a:ln>
            <a:noFill/>
          </a:ln>
        </p:spPr>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48_Number title">
  <p:cSld name="48_Number title">
    <p:spTree>
      <p:nvGrpSpPr>
        <p:cNvPr id="1" name="Shape 258"/>
        <p:cNvGrpSpPr/>
        <p:nvPr/>
      </p:nvGrpSpPr>
      <p:grpSpPr>
        <a:xfrm>
          <a:off x="0" y="0"/>
          <a:ext cx="0" cy="0"/>
          <a:chOff x="0" y="0"/>
          <a:chExt cx="0" cy="0"/>
        </a:xfrm>
      </p:grpSpPr>
      <p:sp>
        <p:nvSpPr>
          <p:cNvPr id="259" name="Google Shape;259;p64"/>
          <p:cNvSpPr/>
          <p:nvPr/>
        </p:nvSpPr>
        <p:spPr>
          <a:xfrm>
            <a:off x="743415" y="2164209"/>
            <a:ext cx="79297" cy="403897"/>
          </a:xfrm>
          <a:prstGeom prst="roundRect">
            <a:avLst>
              <a:gd name="adj" fmla="val 16667"/>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64"/>
          <p:cNvSpPr txBox="1">
            <a:spLocks noGrp="1"/>
          </p:cNvSpPr>
          <p:nvPr>
            <p:ph type="body" idx="1"/>
          </p:nvPr>
        </p:nvSpPr>
        <p:spPr>
          <a:xfrm>
            <a:off x="912285" y="2164209"/>
            <a:ext cx="3220604" cy="403897"/>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chemeClr val="accent5"/>
              </a:buClr>
              <a:buSzPts val="1600"/>
              <a:buFont typeface="Arial"/>
              <a:buNone/>
              <a:defRPr sz="1600" b="0" i="0" u="none" strike="noStrike" cap="none">
                <a:solidFill>
                  <a:schemeClr val="accent5"/>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61" name="Google Shape;261;p64"/>
          <p:cNvSpPr txBox="1">
            <a:spLocks noGrp="1"/>
          </p:cNvSpPr>
          <p:nvPr>
            <p:ph type="body" idx="2"/>
          </p:nvPr>
        </p:nvSpPr>
        <p:spPr>
          <a:xfrm>
            <a:off x="912285" y="2510441"/>
            <a:ext cx="3220604" cy="2066443"/>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rgbClr val="262626"/>
              </a:buClr>
              <a:buSzPts val="3333"/>
              <a:buFont typeface="Arial"/>
              <a:buNone/>
              <a:defRPr sz="3333" b="1" i="0" u="none" strike="noStrike" cap="none">
                <a:solidFill>
                  <a:srgbClr val="262626"/>
                </a:solidFill>
                <a:latin typeface="Raleway Black"/>
                <a:ea typeface="Raleway Black"/>
                <a:cs typeface="Raleway Black"/>
                <a:sym typeface="Raleway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37_Number title">
  <p:cSld name="37_Number title">
    <p:spTree>
      <p:nvGrpSpPr>
        <p:cNvPr id="1" name="Shape 262"/>
        <p:cNvGrpSpPr/>
        <p:nvPr/>
      </p:nvGrpSpPr>
      <p:grpSpPr>
        <a:xfrm>
          <a:off x="0" y="0"/>
          <a:ext cx="0" cy="0"/>
          <a:chOff x="0" y="0"/>
          <a:chExt cx="0" cy="0"/>
        </a:xfrm>
      </p:grpSpPr>
      <p:sp>
        <p:nvSpPr>
          <p:cNvPr id="263" name="Google Shape;263;p65"/>
          <p:cNvSpPr txBox="1">
            <a:spLocks noGrp="1"/>
          </p:cNvSpPr>
          <p:nvPr>
            <p:ph type="body" idx="1"/>
          </p:nvPr>
        </p:nvSpPr>
        <p:spPr>
          <a:xfrm>
            <a:off x="912284" y="482837"/>
            <a:ext cx="4781781" cy="403897"/>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chemeClr val="accent5"/>
              </a:buClr>
              <a:buSzPts val="1600"/>
              <a:buFont typeface="Arial"/>
              <a:buNone/>
              <a:defRPr sz="1600" b="0" i="0" u="none" strike="noStrike" cap="none">
                <a:solidFill>
                  <a:schemeClr val="accent5"/>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64" name="Google Shape;264;p65"/>
          <p:cNvSpPr txBox="1">
            <a:spLocks noGrp="1"/>
          </p:cNvSpPr>
          <p:nvPr>
            <p:ph type="body" idx="2"/>
          </p:nvPr>
        </p:nvSpPr>
        <p:spPr>
          <a:xfrm>
            <a:off x="912284" y="850747"/>
            <a:ext cx="4781781" cy="1388392"/>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rgbClr val="262626"/>
              </a:buClr>
              <a:buSzPts val="3333"/>
              <a:buFont typeface="Arial"/>
              <a:buNone/>
              <a:defRPr sz="3333" b="1" i="0" u="none" strike="noStrike" cap="none">
                <a:solidFill>
                  <a:srgbClr val="262626"/>
                </a:solidFill>
                <a:latin typeface="Raleway Black"/>
                <a:ea typeface="Raleway Black"/>
                <a:cs typeface="Raleway Black"/>
                <a:sym typeface="Raleway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65" name="Google Shape;265;p65"/>
          <p:cNvSpPr/>
          <p:nvPr/>
        </p:nvSpPr>
        <p:spPr>
          <a:xfrm>
            <a:off x="743415" y="482837"/>
            <a:ext cx="79297" cy="403897"/>
          </a:xfrm>
          <a:prstGeom prst="roundRect">
            <a:avLst>
              <a:gd name="adj" fmla="val 16667"/>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49_Number title">
  <p:cSld name="49_Number title">
    <p:spTree>
      <p:nvGrpSpPr>
        <p:cNvPr id="1" name="Shape 266"/>
        <p:cNvGrpSpPr/>
        <p:nvPr/>
      </p:nvGrpSpPr>
      <p:grpSpPr>
        <a:xfrm>
          <a:off x="0" y="0"/>
          <a:ext cx="0" cy="0"/>
          <a:chOff x="0" y="0"/>
          <a:chExt cx="0" cy="0"/>
        </a:xfrm>
      </p:grpSpPr>
      <p:sp>
        <p:nvSpPr>
          <p:cNvPr id="267" name="Google Shape;267;p66"/>
          <p:cNvSpPr txBox="1">
            <a:spLocks noGrp="1"/>
          </p:cNvSpPr>
          <p:nvPr>
            <p:ph type="body" idx="1"/>
          </p:nvPr>
        </p:nvSpPr>
        <p:spPr>
          <a:xfrm>
            <a:off x="6409567" y="1556241"/>
            <a:ext cx="3220604" cy="403897"/>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chemeClr val="accent2"/>
              </a:buClr>
              <a:buSzPts val="1600"/>
              <a:buFont typeface="Arial"/>
              <a:buNone/>
              <a:defRPr sz="1600" b="0" i="0" u="none" strike="noStrike" cap="none">
                <a:solidFill>
                  <a:schemeClr val="accent2"/>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68" name="Google Shape;268;p66"/>
          <p:cNvSpPr txBox="1">
            <a:spLocks noGrp="1"/>
          </p:cNvSpPr>
          <p:nvPr>
            <p:ph type="body" idx="2"/>
          </p:nvPr>
        </p:nvSpPr>
        <p:spPr>
          <a:xfrm>
            <a:off x="6409567" y="1902473"/>
            <a:ext cx="4870151" cy="736171"/>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rgbClr val="262626"/>
              </a:buClr>
              <a:buSzPts val="3333"/>
              <a:buFont typeface="Arial"/>
              <a:buNone/>
              <a:defRPr sz="3333" b="1" i="0" u="none" strike="noStrike" cap="none">
                <a:solidFill>
                  <a:srgbClr val="262626"/>
                </a:solidFill>
                <a:latin typeface="Raleway Black"/>
                <a:ea typeface="Raleway Black"/>
                <a:cs typeface="Raleway Black"/>
                <a:sym typeface="Raleway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69" name="Google Shape;269;p66"/>
          <p:cNvSpPr/>
          <p:nvPr/>
        </p:nvSpPr>
        <p:spPr>
          <a:xfrm>
            <a:off x="6244684" y="1556241"/>
            <a:ext cx="79297" cy="403897"/>
          </a:xfrm>
          <a:prstGeom prst="roundRect">
            <a:avLst>
              <a:gd name="adj" fmla="val 16667"/>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23_Number title">
  <p:cSld name="23_Number title">
    <p:spTree>
      <p:nvGrpSpPr>
        <p:cNvPr id="1" name="Shape 270"/>
        <p:cNvGrpSpPr/>
        <p:nvPr/>
      </p:nvGrpSpPr>
      <p:grpSpPr>
        <a:xfrm>
          <a:off x="0" y="0"/>
          <a:ext cx="0" cy="0"/>
          <a:chOff x="0" y="0"/>
          <a:chExt cx="0" cy="0"/>
        </a:xfrm>
      </p:grpSpPr>
      <p:sp>
        <p:nvSpPr>
          <p:cNvPr id="271" name="Google Shape;271;p67"/>
          <p:cNvSpPr/>
          <p:nvPr/>
        </p:nvSpPr>
        <p:spPr>
          <a:xfrm rot="10800000">
            <a:off x="2619317" y="-24431"/>
            <a:ext cx="9572683" cy="6948449"/>
          </a:xfrm>
          <a:custGeom>
            <a:avLst/>
            <a:gdLst/>
            <a:ahLst/>
            <a:cxnLst/>
            <a:rect l="l" t="t" r="r" b="b"/>
            <a:pathLst>
              <a:path w="7179512" h="5211337" extrusionOk="0">
                <a:moveTo>
                  <a:pt x="5575" y="5211337"/>
                </a:moveTo>
                <a:cubicBezTo>
                  <a:pt x="1239" y="4200293"/>
                  <a:pt x="4336" y="1011044"/>
                  <a:pt x="0" y="0"/>
                </a:cubicBezTo>
                <a:lnTo>
                  <a:pt x="7179512" y="5444"/>
                </a:lnTo>
                <a:lnTo>
                  <a:pt x="2181699" y="1650381"/>
                </a:lnTo>
                <a:lnTo>
                  <a:pt x="5575" y="5211337"/>
                </a:ln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72" name="Google Shape;272;p67"/>
          <p:cNvSpPr txBox="1">
            <a:spLocks noGrp="1"/>
          </p:cNvSpPr>
          <p:nvPr>
            <p:ph type="body" idx="1"/>
          </p:nvPr>
        </p:nvSpPr>
        <p:spPr>
          <a:xfrm>
            <a:off x="2225335" y="884768"/>
            <a:ext cx="7741331" cy="403897"/>
          </a:xfrm>
          <a:prstGeom prst="rect">
            <a:avLst/>
          </a:prstGeom>
          <a:noFill/>
          <a:ln>
            <a:noFill/>
          </a:ln>
        </p:spPr>
        <p:txBody>
          <a:bodyPr spcFirstLastPara="1" wrap="square" lIns="0" tIns="72000" rIns="0" bIns="0" anchor="t" anchorCtr="0">
            <a:noAutofit/>
          </a:bodyPr>
          <a:lstStyle>
            <a:lvl1pPr marL="457200" marR="0" lvl="0" indent="-228600" algn="ctr" rtl="0">
              <a:lnSpc>
                <a:spcPct val="90000"/>
              </a:lnSpc>
              <a:spcBef>
                <a:spcPts val="1000"/>
              </a:spcBef>
              <a:spcAft>
                <a:spcPts val="0"/>
              </a:spcAft>
              <a:buClr>
                <a:schemeClr val="accent2"/>
              </a:buClr>
              <a:buSzPts val="1600"/>
              <a:buFont typeface="Arial"/>
              <a:buNone/>
              <a:defRPr sz="1600" b="0" i="0" u="none" strike="noStrike" cap="none">
                <a:solidFill>
                  <a:schemeClr val="accent2"/>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3" name="Google Shape;273;p67"/>
          <p:cNvSpPr txBox="1">
            <a:spLocks noGrp="1"/>
          </p:cNvSpPr>
          <p:nvPr>
            <p:ph type="body" idx="2"/>
          </p:nvPr>
        </p:nvSpPr>
        <p:spPr>
          <a:xfrm>
            <a:off x="2225335" y="1229647"/>
            <a:ext cx="7741331" cy="611135"/>
          </a:xfrm>
          <a:prstGeom prst="rect">
            <a:avLst/>
          </a:prstGeom>
          <a:noFill/>
          <a:ln>
            <a:noFill/>
          </a:ln>
        </p:spPr>
        <p:txBody>
          <a:bodyPr spcFirstLastPara="1" wrap="square" lIns="0" tIns="72000" rIns="0" bIns="0" anchor="t" anchorCtr="0">
            <a:noAutofit/>
          </a:bodyPr>
          <a:lstStyle>
            <a:lvl1pPr marL="457200" marR="0" lvl="0" indent="-228600" algn="ctr" rtl="0">
              <a:lnSpc>
                <a:spcPct val="90000"/>
              </a:lnSpc>
              <a:spcBef>
                <a:spcPts val="1000"/>
              </a:spcBef>
              <a:spcAft>
                <a:spcPts val="0"/>
              </a:spcAft>
              <a:buClr>
                <a:srgbClr val="262626"/>
              </a:buClr>
              <a:buSzPts val="3333"/>
              <a:buFont typeface="Arial"/>
              <a:buNone/>
              <a:defRPr sz="3333" b="1" i="0" u="none" strike="noStrike" cap="none">
                <a:solidFill>
                  <a:srgbClr val="262626"/>
                </a:solidFill>
                <a:latin typeface="Raleway Black"/>
                <a:ea typeface="Raleway Black"/>
                <a:cs typeface="Raleway Black"/>
                <a:sym typeface="Raleway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4" name="Google Shape;274;p67"/>
          <p:cNvSpPr/>
          <p:nvPr/>
        </p:nvSpPr>
        <p:spPr>
          <a:xfrm rot="-3166342">
            <a:off x="8810653" y="3523574"/>
            <a:ext cx="1865153" cy="4507069"/>
          </a:xfrm>
          <a:custGeom>
            <a:avLst/>
            <a:gdLst/>
            <a:ahLst/>
            <a:cxnLst/>
            <a:rect l="l" t="t" r="r" b="b"/>
            <a:pathLst>
              <a:path w="1398865" h="2706182" extrusionOk="0">
                <a:moveTo>
                  <a:pt x="1398865" y="521220"/>
                </a:moveTo>
                <a:lnTo>
                  <a:pt x="842203" y="2706182"/>
                </a:lnTo>
                <a:lnTo>
                  <a:pt x="481" y="1820355"/>
                </a:lnTo>
                <a:cubicBezTo>
                  <a:pt x="-3983" y="39154"/>
                  <a:pt x="23969" y="384898"/>
                  <a:pt x="26806" y="181151"/>
                </a:cubicBezTo>
                <a:lnTo>
                  <a:pt x="701141" y="0"/>
                </a:lnTo>
                <a:lnTo>
                  <a:pt x="1398865" y="521220"/>
                </a:lnTo>
                <a:close/>
              </a:path>
            </a:pathLst>
          </a:cu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0_Number title">
  <p:cSld name="30_Number title">
    <p:spTree>
      <p:nvGrpSpPr>
        <p:cNvPr id="1" name="Shape 275"/>
        <p:cNvGrpSpPr/>
        <p:nvPr/>
      </p:nvGrpSpPr>
      <p:grpSpPr>
        <a:xfrm>
          <a:off x="0" y="0"/>
          <a:ext cx="0" cy="0"/>
          <a:chOff x="0" y="0"/>
          <a:chExt cx="0" cy="0"/>
        </a:xfrm>
      </p:grpSpPr>
      <p:sp>
        <p:nvSpPr>
          <p:cNvPr id="276" name="Google Shape;276;p68"/>
          <p:cNvSpPr/>
          <p:nvPr/>
        </p:nvSpPr>
        <p:spPr>
          <a:xfrm rot="10800000">
            <a:off x="2619317" y="-24431"/>
            <a:ext cx="9572683" cy="6948449"/>
          </a:xfrm>
          <a:custGeom>
            <a:avLst/>
            <a:gdLst/>
            <a:ahLst/>
            <a:cxnLst/>
            <a:rect l="l" t="t" r="r" b="b"/>
            <a:pathLst>
              <a:path w="7179512" h="5211337" extrusionOk="0">
                <a:moveTo>
                  <a:pt x="5575" y="5211337"/>
                </a:moveTo>
                <a:cubicBezTo>
                  <a:pt x="1239" y="4200293"/>
                  <a:pt x="4336" y="1011044"/>
                  <a:pt x="0" y="0"/>
                </a:cubicBezTo>
                <a:lnTo>
                  <a:pt x="7179512" y="5444"/>
                </a:lnTo>
                <a:lnTo>
                  <a:pt x="2181699" y="1650381"/>
                </a:lnTo>
                <a:lnTo>
                  <a:pt x="5575" y="5211337"/>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77" name="Google Shape;277;p68"/>
          <p:cNvSpPr txBox="1">
            <a:spLocks noGrp="1"/>
          </p:cNvSpPr>
          <p:nvPr>
            <p:ph type="body" idx="1"/>
          </p:nvPr>
        </p:nvSpPr>
        <p:spPr>
          <a:xfrm>
            <a:off x="2225335" y="884768"/>
            <a:ext cx="7741331" cy="403897"/>
          </a:xfrm>
          <a:prstGeom prst="rect">
            <a:avLst/>
          </a:prstGeom>
          <a:noFill/>
          <a:ln>
            <a:noFill/>
          </a:ln>
        </p:spPr>
        <p:txBody>
          <a:bodyPr spcFirstLastPara="1" wrap="square" lIns="0" tIns="72000" rIns="0" bIns="0" anchor="t" anchorCtr="0">
            <a:noAutofit/>
          </a:bodyPr>
          <a:lstStyle>
            <a:lvl1pPr marL="457200" marR="0" lvl="0" indent="-228600" algn="ctr" rtl="0">
              <a:lnSpc>
                <a:spcPct val="90000"/>
              </a:lnSpc>
              <a:spcBef>
                <a:spcPts val="1000"/>
              </a:spcBef>
              <a:spcAft>
                <a:spcPts val="0"/>
              </a:spcAft>
              <a:buClr>
                <a:schemeClr val="accent2"/>
              </a:buClr>
              <a:buSzPts val="1600"/>
              <a:buFont typeface="Arial"/>
              <a:buNone/>
              <a:defRPr sz="1600" b="0" i="0" u="none" strike="noStrike" cap="none">
                <a:solidFill>
                  <a:schemeClr val="accent2"/>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8" name="Google Shape;278;p68"/>
          <p:cNvSpPr txBox="1">
            <a:spLocks noGrp="1"/>
          </p:cNvSpPr>
          <p:nvPr>
            <p:ph type="body" idx="2"/>
          </p:nvPr>
        </p:nvSpPr>
        <p:spPr>
          <a:xfrm>
            <a:off x="2225335" y="1229647"/>
            <a:ext cx="7741331" cy="611135"/>
          </a:xfrm>
          <a:prstGeom prst="rect">
            <a:avLst/>
          </a:prstGeom>
          <a:noFill/>
          <a:ln>
            <a:noFill/>
          </a:ln>
        </p:spPr>
        <p:txBody>
          <a:bodyPr spcFirstLastPara="1" wrap="square" lIns="0" tIns="72000" rIns="0" bIns="0" anchor="t" anchorCtr="0">
            <a:noAutofit/>
          </a:bodyPr>
          <a:lstStyle>
            <a:lvl1pPr marL="457200" marR="0" lvl="0" indent="-228600" algn="ctr" rtl="0">
              <a:lnSpc>
                <a:spcPct val="90000"/>
              </a:lnSpc>
              <a:spcBef>
                <a:spcPts val="1000"/>
              </a:spcBef>
              <a:spcAft>
                <a:spcPts val="0"/>
              </a:spcAft>
              <a:buClr>
                <a:srgbClr val="262626"/>
              </a:buClr>
              <a:buSzPts val="3333"/>
              <a:buFont typeface="Arial"/>
              <a:buNone/>
              <a:defRPr sz="3333" b="1" i="0" u="none" strike="noStrike" cap="none">
                <a:solidFill>
                  <a:srgbClr val="262626"/>
                </a:solidFill>
                <a:latin typeface="Raleway Black"/>
                <a:ea typeface="Raleway Black"/>
                <a:cs typeface="Raleway Black"/>
                <a:sym typeface="Raleway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9" name="Google Shape;279;p68"/>
          <p:cNvSpPr/>
          <p:nvPr/>
        </p:nvSpPr>
        <p:spPr>
          <a:xfrm rot="-3166342">
            <a:off x="8810653" y="3523574"/>
            <a:ext cx="1865153" cy="4507069"/>
          </a:xfrm>
          <a:custGeom>
            <a:avLst/>
            <a:gdLst/>
            <a:ahLst/>
            <a:cxnLst/>
            <a:rect l="l" t="t" r="r" b="b"/>
            <a:pathLst>
              <a:path w="1398865" h="2706182" extrusionOk="0">
                <a:moveTo>
                  <a:pt x="1398865" y="521220"/>
                </a:moveTo>
                <a:lnTo>
                  <a:pt x="842203" y="2706182"/>
                </a:lnTo>
                <a:lnTo>
                  <a:pt x="481" y="1820355"/>
                </a:lnTo>
                <a:cubicBezTo>
                  <a:pt x="-3983" y="39154"/>
                  <a:pt x="23969" y="384898"/>
                  <a:pt x="26806" y="181151"/>
                </a:cubicBezTo>
                <a:lnTo>
                  <a:pt x="701141" y="0"/>
                </a:lnTo>
                <a:lnTo>
                  <a:pt x="1398865" y="521220"/>
                </a:lnTo>
                <a:close/>
              </a:path>
            </a:pathLst>
          </a:cu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9_Number title">
  <p:cSld name="29_Number title">
    <p:spTree>
      <p:nvGrpSpPr>
        <p:cNvPr id="1" name="Shape 280"/>
        <p:cNvGrpSpPr/>
        <p:nvPr/>
      </p:nvGrpSpPr>
      <p:grpSpPr>
        <a:xfrm>
          <a:off x="0" y="0"/>
          <a:ext cx="0" cy="0"/>
          <a:chOff x="0" y="0"/>
          <a:chExt cx="0" cy="0"/>
        </a:xfrm>
      </p:grpSpPr>
      <p:sp>
        <p:nvSpPr>
          <p:cNvPr id="281" name="Google Shape;281;p69"/>
          <p:cNvSpPr/>
          <p:nvPr/>
        </p:nvSpPr>
        <p:spPr>
          <a:xfrm rot="10800000">
            <a:off x="2619317" y="1587980"/>
            <a:ext cx="9572683" cy="5287192"/>
          </a:xfrm>
          <a:custGeom>
            <a:avLst/>
            <a:gdLst/>
            <a:ahLst/>
            <a:cxnLst/>
            <a:rect l="l" t="t" r="r" b="b"/>
            <a:pathLst>
              <a:path w="7179512" h="5211337" extrusionOk="0">
                <a:moveTo>
                  <a:pt x="5575" y="5211337"/>
                </a:moveTo>
                <a:cubicBezTo>
                  <a:pt x="1239" y="4200293"/>
                  <a:pt x="4336" y="1011044"/>
                  <a:pt x="0" y="0"/>
                </a:cubicBezTo>
                <a:lnTo>
                  <a:pt x="7179512" y="5444"/>
                </a:lnTo>
                <a:lnTo>
                  <a:pt x="2181699" y="1650381"/>
                </a:lnTo>
                <a:lnTo>
                  <a:pt x="5575" y="5211337"/>
                </a:ln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82" name="Google Shape;282;p69"/>
          <p:cNvSpPr txBox="1">
            <a:spLocks noGrp="1"/>
          </p:cNvSpPr>
          <p:nvPr>
            <p:ph type="body" idx="1"/>
          </p:nvPr>
        </p:nvSpPr>
        <p:spPr>
          <a:xfrm>
            <a:off x="2225335" y="884768"/>
            <a:ext cx="7741331" cy="403897"/>
          </a:xfrm>
          <a:prstGeom prst="rect">
            <a:avLst/>
          </a:prstGeom>
          <a:noFill/>
          <a:ln>
            <a:noFill/>
          </a:ln>
        </p:spPr>
        <p:txBody>
          <a:bodyPr spcFirstLastPara="1" wrap="square" lIns="0" tIns="72000" rIns="0" bIns="0" anchor="t" anchorCtr="0">
            <a:noAutofit/>
          </a:bodyPr>
          <a:lstStyle>
            <a:lvl1pPr marL="457200" marR="0" lvl="0" indent="-228600" algn="ctr" rtl="0">
              <a:lnSpc>
                <a:spcPct val="90000"/>
              </a:lnSpc>
              <a:spcBef>
                <a:spcPts val="1000"/>
              </a:spcBef>
              <a:spcAft>
                <a:spcPts val="0"/>
              </a:spcAft>
              <a:buClr>
                <a:schemeClr val="accent2"/>
              </a:buClr>
              <a:buSzPts val="1600"/>
              <a:buFont typeface="Arial"/>
              <a:buNone/>
              <a:defRPr sz="1600" b="0" i="0" u="none" strike="noStrike" cap="none">
                <a:solidFill>
                  <a:schemeClr val="accent2"/>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83" name="Google Shape;283;p69"/>
          <p:cNvSpPr txBox="1">
            <a:spLocks noGrp="1"/>
          </p:cNvSpPr>
          <p:nvPr>
            <p:ph type="body" idx="2"/>
          </p:nvPr>
        </p:nvSpPr>
        <p:spPr>
          <a:xfrm>
            <a:off x="2225335" y="1229647"/>
            <a:ext cx="7741331" cy="611135"/>
          </a:xfrm>
          <a:prstGeom prst="rect">
            <a:avLst/>
          </a:prstGeom>
          <a:noFill/>
          <a:ln>
            <a:noFill/>
          </a:ln>
        </p:spPr>
        <p:txBody>
          <a:bodyPr spcFirstLastPara="1" wrap="square" lIns="0" tIns="72000" rIns="0" bIns="0" anchor="t" anchorCtr="0">
            <a:noAutofit/>
          </a:bodyPr>
          <a:lstStyle>
            <a:lvl1pPr marL="457200" marR="0" lvl="0" indent="-228600" algn="ctr" rtl="0">
              <a:lnSpc>
                <a:spcPct val="90000"/>
              </a:lnSpc>
              <a:spcBef>
                <a:spcPts val="1000"/>
              </a:spcBef>
              <a:spcAft>
                <a:spcPts val="0"/>
              </a:spcAft>
              <a:buClr>
                <a:srgbClr val="262626"/>
              </a:buClr>
              <a:buSzPts val="3333"/>
              <a:buFont typeface="Arial"/>
              <a:buNone/>
              <a:defRPr sz="3333" b="1" i="0" u="none" strike="noStrike" cap="none">
                <a:solidFill>
                  <a:srgbClr val="262626"/>
                </a:solidFill>
                <a:latin typeface="Raleway Black"/>
                <a:ea typeface="Raleway Black"/>
                <a:cs typeface="Raleway Black"/>
                <a:sym typeface="Raleway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84" name="Google Shape;284;p69"/>
          <p:cNvSpPr/>
          <p:nvPr/>
        </p:nvSpPr>
        <p:spPr>
          <a:xfrm rot="1489649">
            <a:off x="10786771" y="-775452"/>
            <a:ext cx="1325291" cy="5232467"/>
          </a:xfrm>
          <a:custGeom>
            <a:avLst/>
            <a:gdLst/>
            <a:ahLst/>
            <a:cxnLst/>
            <a:rect l="l" t="t" r="r" b="b"/>
            <a:pathLst>
              <a:path w="993968" h="3924350" extrusionOk="0">
                <a:moveTo>
                  <a:pt x="4442" y="274137"/>
                </a:moveTo>
                <a:lnTo>
                  <a:pt x="993968" y="0"/>
                </a:lnTo>
                <a:lnTo>
                  <a:pt x="5712" y="3924350"/>
                </a:lnTo>
                <a:cubicBezTo>
                  <a:pt x="-9350" y="-442439"/>
                  <a:pt x="10859" y="2831290"/>
                  <a:pt x="4613" y="3401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85" name="Google Shape;285;p69"/>
          <p:cNvSpPr/>
          <p:nvPr/>
        </p:nvSpPr>
        <p:spPr>
          <a:xfrm rot="-3166342">
            <a:off x="11464842" y="983352"/>
            <a:ext cx="1830485" cy="4470389"/>
          </a:xfrm>
          <a:custGeom>
            <a:avLst/>
            <a:gdLst/>
            <a:ahLst/>
            <a:cxnLst/>
            <a:rect l="l" t="t" r="r" b="b"/>
            <a:pathLst>
              <a:path w="1372864" h="3352792" extrusionOk="0">
                <a:moveTo>
                  <a:pt x="1372864" y="521220"/>
                </a:moveTo>
                <a:lnTo>
                  <a:pt x="816202" y="2706182"/>
                </a:lnTo>
                <a:lnTo>
                  <a:pt x="29701" y="3352792"/>
                </a:lnTo>
                <a:cubicBezTo>
                  <a:pt x="29423" y="3246182"/>
                  <a:pt x="7935" y="2217560"/>
                  <a:pt x="7657" y="2110950"/>
                </a:cubicBezTo>
                <a:cubicBezTo>
                  <a:pt x="3193" y="329749"/>
                  <a:pt x="-2032" y="384898"/>
                  <a:pt x="805" y="181151"/>
                </a:cubicBezTo>
                <a:lnTo>
                  <a:pt x="675140" y="0"/>
                </a:lnTo>
                <a:lnTo>
                  <a:pt x="1372864" y="521220"/>
                </a:lnTo>
                <a:close/>
              </a:path>
            </a:pathLst>
          </a:cu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27_Number title">
  <p:cSld name="27_Number title">
    <p:spTree>
      <p:nvGrpSpPr>
        <p:cNvPr id="1" name="Shape 286"/>
        <p:cNvGrpSpPr/>
        <p:nvPr/>
      </p:nvGrpSpPr>
      <p:grpSpPr>
        <a:xfrm>
          <a:off x="0" y="0"/>
          <a:ext cx="0" cy="0"/>
          <a:chOff x="0" y="0"/>
          <a:chExt cx="0" cy="0"/>
        </a:xfrm>
      </p:grpSpPr>
      <p:sp>
        <p:nvSpPr>
          <p:cNvPr id="287" name="Google Shape;287;p70"/>
          <p:cNvSpPr/>
          <p:nvPr/>
        </p:nvSpPr>
        <p:spPr>
          <a:xfrm rot="10800000">
            <a:off x="2619317" y="-24431"/>
            <a:ext cx="9572683" cy="6948449"/>
          </a:xfrm>
          <a:custGeom>
            <a:avLst/>
            <a:gdLst/>
            <a:ahLst/>
            <a:cxnLst/>
            <a:rect l="l" t="t" r="r" b="b"/>
            <a:pathLst>
              <a:path w="7179512" h="5211337" extrusionOk="0">
                <a:moveTo>
                  <a:pt x="5575" y="5211337"/>
                </a:moveTo>
                <a:cubicBezTo>
                  <a:pt x="1239" y="4200293"/>
                  <a:pt x="4336" y="1011044"/>
                  <a:pt x="0" y="0"/>
                </a:cubicBezTo>
                <a:lnTo>
                  <a:pt x="7179512" y="5444"/>
                </a:lnTo>
                <a:lnTo>
                  <a:pt x="3804437" y="310978"/>
                </a:lnTo>
                <a:lnTo>
                  <a:pt x="5575" y="5211337"/>
                </a:lnTo>
                <a:close/>
              </a:path>
            </a:pathLst>
          </a:custGeom>
          <a:solidFill>
            <a:srgbClr val="E6E5E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88" name="Google Shape;288;p70"/>
          <p:cNvSpPr txBox="1">
            <a:spLocks noGrp="1"/>
          </p:cNvSpPr>
          <p:nvPr>
            <p:ph type="body" idx="1"/>
          </p:nvPr>
        </p:nvSpPr>
        <p:spPr>
          <a:xfrm>
            <a:off x="2225335" y="884768"/>
            <a:ext cx="7741331" cy="403897"/>
          </a:xfrm>
          <a:prstGeom prst="rect">
            <a:avLst/>
          </a:prstGeom>
          <a:noFill/>
          <a:ln>
            <a:noFill/>
          </a:ln>
        </p:spPr>
        <p:txBody>
          <a:bodyPr spcFirstLastPara="1" wrap="square" lIns="0" tIns="72000" rIns="0" bIns="0" anchor="t" anchorCtr="0">
            <a:noAutofit/>
          </a:bodyPr>
          <a:lstStyle>
            <a:lvl1pPr marL="457200" marR="0" lvl="0" indent="-228600" algn="ctr" rtl="0">
              <a:lnSpc>
                <a:spcPct val="90000"/>
              </a:lnSpc>
              <a:spcBef>
                <a:spcPts val="1000"/>
              </a:spcBef>
              <a:spcAft>
                <a:spcPts val="0"/>
              </a:spcAft>
              <a:buClr>
                <a:schemeClr val="accent2"/>
              </a:buClr>
              <a:buSzPts val="1600"/>
              <a:buFont typeface="Arial"/>
              <a:buNone/>
              <a:defRPr sz="1600" b="0" i="0" u="none" strike="noStrike" cap="none">
                <a:solidFill>
                  <a:schemeClr val="accent2"/>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89" name="Google Shape;289;p70"/>
          <p:cNvSpPr txBox="1">
            <a:spLocks noGrp="1"/>
          </p:cNvSpPr>
          <p:nvPr>
            <p:ph type="body" idx="2"/>
          </p:nvPr>
        </p:nvSpPr>
        <p:spPr>
          <a:xfrm>
            <a:off x="2225335" y="1229647"/>
            <a:ext cx="7741331" cy="611135"/>
          </a:xfrm>
          <a:prstGeom prst="rect">
            <a:avLst/>
          </a:prstGeom>
          <a:noFill/>
          <a:ln>
            <a:noFill/>
          </a:ln>
        </p:spPr>
        <p:txBody>
          <a:bodyPr spcFirstLastPara="1" wrap="square" lIns="0" tIns="72000" rIns="0" bIns="0" anchor="t" anchorCtr="0">
            <a:noAutofit/>
          </a:bodyPr>
          <a:lstStyle>
            <a:lvl1pPr marL="457200" marR="0" lvl="0" indent="-228600" algn="ctr" rtl="0">
              <a:lnSpc>
                <a:spcPct val="90000"/>
              </a:lnSpc>
              <a:spcBef>
                <a:spcPts val="1000"/>
              </a:spcBef>
              <a:spcAft>
                <a:spcPts val="0"/>
              </a:spcAft>
              <a:buClr>
                <a:srgbClr val="262626"/>
              </a:buClr>
              <a:buSzPts val="3333"/>
              <a:buFont typeface="Arial"/>
              <a:buNone/>
              <a:defRPr sz="3333" b="1" i="0" u="none" strike="noStrike" cap="none">
                <a:solidFill>
                  <a:srgbClr val="262626"/>
                </a:solidFill>
                <a:latin typeface="Raleway Black"/>
                <a:ea typeface="Raleway Black"/>
                <a:cs typeface="Raleway Black"/>
                <a:sym typeface="Raleway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0" name="Google Shape;290;p70"/>
          <p:cNvSpPr/>
          <p:nvPr/>
        </p:nvSpPr>
        <p:spPr>
          <a:xfrm rot="8577816">
            <a:off x="9006396" y="2875631"/>
            <a:ext cx="1824341" cy="5131111"/>
          </a:xfrm>
          <a:custGeom>
            <a:avLst/>
            <a:gdLst/>
            <a:ahLst/>
            <a:cxnLst/>
            <a:rect l="l" t="t" r="r" b="b"/>
            <a:pathLst>
              <a:path w="1368256" h="3848333" extrusionOk="0">
                <a:moveTo>
                  <a:pt x="1368256" y="1016761"/>
                </a:moveTo>
                <a:lnTo>
                  <a:pt x="811594" y="3201723"/>
                </a:lnTo>
                <a:lnTo>
                  <a:pt x="25093" y="3848333"/>
                </a:lnTo>
                <a:cubicBezTo>
                  <a:pt x="24815" y="3741723"/>
                  <a:pt x="3327" y="2713101"/>
                  <a:pt x="3049" y="2606491"/>
                </a:cubicBezTo>
                <a:cubicBezTo>
                  <a:pt x="-1415" y="825290"/>
                  <a:pt x="-406" y="228717"/>
                  <a:pt x="2431" y="24970"/>
                </a:cubicBezTo>
                <a:lnTo>
                  <a:pt x="2875" y="0"/>
                </a:lnTo>
                <a:lnTo>
                  <a:pt x="1368256" y="1016761"/>
                </a:lnTo>
                <a:close/>
              </a:path>
            </a:pathLst>
          </a:cu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24_Number title">
  <p:cSld name="24_Number title">
    <p:spTree>
      <p:nvGrpSpPr>
        <p:cNvPr id="1" name="Shape 291"/>
        <p:cNvGrpSpPr/>
        <p:nvPr/>
      </p:nvGrpSpPr>
      <p:grpSpPr>
        <a:xfrm>
          <a:off x="0" y="0"/>
          <a:ext cx="0" cy="0"/>
          <a:chOff x="0" y="0"/>
          <a:chExt cx="0" cy="0"/>
        </a:xfrm>
      </p:grpSpPr>
      <p:sp>
        <p:nvSpPr>
          <p:cNvPr id="292" name="Google Shape;292;p71"/>
          <p:cNvSpPr/>
          <p:nvPr/>
        </p:nvSpPr>
        <p:spPr>
          <a:xfrm>
            <a:off x="-17346" y="-24431"/>
            <a:ext cx="9572683" cy="6948449"/>
          </a:xfrm>
          <a:custGeom>
            <a:avLst/>
            <a:gdLst/>
            <a:ahLst/>
            <a:cxnLst/>
            <a:rect l="l" t="t" r="r" b="b"/>
            <a:pathLst>
              <a:path w="7179512" h="5211337" extrusionOk="0">
                <a:moveTo>
                  <a:pt x="5575" y="5211337"/>
                </a:moveTo>
                <a:cubicBezTo>
                  <a:pt x="1239" y="4200293"/>
                  <a:pt x="4336" y="1011044"/>
                  <a:pt x="0" y="0"/>
                </a:cubicBezTo>
                <a:lnTo>
                  <a:pt x="7179512" y="5444"/>
                </a:lnTo>
                <a:lnTo>
                  <a:pt x="2181699" y="1650381"/>
                </a:lnTo>
                <a:lnTo>
                  <a:pt x="5575" y="5211337"/>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93" name="Google Shape;293;p71"/>
          <p:cNvSpPr txBox="1">
            <a:spLocks noGrp="1"/>
          </p:cNvSpPr>
          <p:nvPr>
            <p:ph type="body" idx="1"/>
          </p:nvPr>
        </p:nvSpPr>
        <p:spPr>
          <a:xfrm>
            <a:off x="6409567" y="1556241"/>
            <a:ext cx="3220604" cy="403897"/>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chemeClr val="accent2"/>
              </a:buClr>
              <a:buSzPts val="1600"/>
              <a:buFont typeface="Arial"/>
              <a:buNone/>
              <a:defRPr sz="1600" b="0" i="0" u="none" strike="noStrike" cap="none">
                <a:solidFill>
                  <a:schemeClr val="accent2"/>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4" name="Google Shape;294;p71"/>
          <p:cNvSpPr txBox="1">
            <a:spLocks noGrp="1"/>
          </p:cNvSpPr>
          <p:nvPr>
            <p:ph type="body" idx="2"/>
          </p:nvPr>
        </p:nvSpPr>
        <p:spPr>
          <a:xfrm>
            <a:off x="6409567" y="1902473"/>
            <a:ext cx="4870151" cy="736171"/>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rgbClr val="262626"/>
              </a:buClr>
              <a:buSzPts val="3333"/>
              <a:buFont typeface="Arial"/>
              <a:buNone/>
              <a:defRPr sz="3333" b="1" i="0" u="none" strike="noStrike" cap="none">
                <a:solidFill>
                  <a:srgbClr val="262626"/>
                </a:solidFill>
                <a:latin typeface="Raleway Black"/>
                <a:ea typeface="Raleway Black"/>
                <a:cs typeface="Raleway Black"/>
                <a:sym typeface="Raleway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5" name="Google Shape;295;p71"/>
          <p:cNvSpPr/>
          <p:nvPr/>
        </p:nvSpPr>
        <p:spPr>
          <a:xfrm>
            <a:off x="6244684" y="1556241"/>
            <a:ext cx="79297" cy="403897"/>
          </a:xfrm>
          <a:prstGeom prst="roundRect">
            <a:avLst>
              <a:gd name="adj" fmla="val 16667"/>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96" name="Google Shape;296;p71"/>
          <p:cNvSpPr/>
          <p:nvPr/>
        </p:nvSpPr>
        <p:spPr>
          <a:xfrm>
            <a:off x="-17345" y="347039"/>
            <a:ext cx="6309320" cy="3505816"/>
          </a:xfrm>
          <a:custGeom>
            <a:avLst/>
            <a:gdLst/>
            <a:ahLst/>
            <a:cxnLst/>
            <a:rect l="l" t="t" r="r" b="b"/>
            <a:pathLst>
              <a:path w="5112070" h="2840556" extrusionOk="0">
                <a:moveTo>
                  <a:pt x="5112070" y="0"/>
                </a:moveTo>
                <a:lnTo>
                  <a:pt x="942539" y="1341274"/>
                </a:lnTo>
                <a:lnTo>
                  <a:pt x="0" y="2840556"/>
                </a:lnTo>
                <a:lnTo>
                  <a:pt x="0" y="800525"/>
                </a:lnTo>
                <a:cubicBezTo>
                  <a:pt x="5091736" y="6322"/>
                  <a:pt x="-7493" y="820995"/>
                  <a:pt x="5112070" y="0"/>
                </a:cubicBezTo>
                <a:close/>
              </a:path>
            </a:pathLst>
          </a:custGeom>
          <a:solidFill>
            <a:srgbClr val="304E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97" name="Google Shape;297;p71"/>
          <p:cNvSpPr>
            <a:spLocks noGrp="1"/>
          </p:cNvSpPr>
          <p:nvPr>
            <p:ph type="pic" idx="3"/>
          </p:nvPr>
        </p:nvSpPr>
        <p:spPr>
          <a:xfrm>
            <a:off x="912285" y="884767"/>
            <a:ext cx="4921647" cy="5973233"/>
          </a:xfrm>
          <a:prstGeom prst="rect">
            <a:avLst/>
          </a:prstGeom>
          <a:noFill/>
          <a:ln>
            <a:noFill/>
          </a:ln>
        </p:spPr>
      </p:sp>
      <p:sp>
        <p:nvSpPr>
          <p:cNvPr id="298" name="Google Shape;298;p71"/>
          <p:cNvSpPr/>
          <p:nvPr/>
        </p:nvSpPr>
        <p:spPr>
          <a:xfrm rot="8577816">
            <a:off x="333543" y="-2114157"/>
            <a:ext cx="1820276" cy="5425316"/>
          </a:xfrm>
          <a:custGeom>
            <a:avLst/>
            <a:gdLst/>
            <a:ahLst/>
            <a:cxnLst/>
            <a:rect l="l" t="t" r="r" b="b"/>
            <a:pathLst>
              <a:path w="1365207" h="4068987" extrusionOk="0">
                <a:moveTo>
                  <a:pt x="1365207" y="1237415"/>
                </a:moveTo>
                <a:lnTo>
                  <a:pt x="808545" y="3422377"/>
                </a:lnTo>
                <a:lnTo>
                  <a:pt x="22044" y="4068987"/>
                </a:lnTo>
                <a:cubicBezTo>
                  <a:pt x="21766" y="3962377"/>
                  <a:pt x="278" y="2933755"/>
                  <a:pt x="0" y="2827145"/>
                </a:cubicBezTo>
                <a:cubicBezTo>
                  <a:pt x="437794" y="309677"/>
                  <a:pt x="426479" y="496843"/>
                  <a:pt x="429316" y="293096"/>
                </a:cubicBezTo>
                <a:lnTo>
                  <a:pt x="141146" y="0"/>
                </a:lnTo>
                <a:lnTo>
                  <a:pt x="1365207" y="1237415"/>
                </a:lnTo>
                <a:close/>
              </a:path>
            </a:pathLst>
          </a:cu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55_Number title">
  <p:cSld name="55_Number title">
    <p:spTree>
      <p:nvGrpSpPr>
        <p:cNvPr id="1" name="Shape 299"/>
        <p:cNvGrpSpPr/>
        <p:nvPr/>
      </p:nvGrpSpPr>
      <p:grpSpPr>
        <a:xfrm>
          <a:off x="0" y="0"/>
          <a:ext cx="0" cy="0"/>
          <a:chOff x="0" y="0"/>
          <a:chExt cx="0" cy="0"/>
        </a:xfrm>
      </p:grpSpPr>
      <p:sp>
        <p:nvSpPr>
          <p:cNvPr id="300" name="Google Shape;300;p72"/>
          <p:cNvSpPr/>
          <p:nvPr/>
        </p:nvSpPr>
        <p:spPr>
          <a:xfrm>
            <a:off x="-17345" y="-34842"/>
            <a:ext cx="7682040" cy="6958860"/>
          </a:xfrm>
          <a:custGeom>
            <a:avLst/>
            <a:gdLst/>
            <a:ahLst/>
            <a:cxnLst/>
            <a:rect l="l" t="t" r="r" b="b"/>
            <a:pathLst>
              <a:path w="5761530" h="5219145" extrusionOk="0">
                <a:moveTo>
                  <a:pt x="5575" y="5219145"/>
                </a:moveTo>
                <a:cubicBezTo>
                  <a:pt x="1239" y="4208101"/>
                  <a:pt x="4336" y="1018852"/>
                  <a:pt x="0" y="7808"/>
                </a:cubicBezTo>
                <a:lnTo>
                  <a:pt x="5761530" y="0"/>
                </a:lnTo>
                <a:lnTo>
                  <a:pt x="2393733" y="1088345"/>
                </a:lnTo>
                <a:lnTo>
                  <a:pt x="5575" y="5219145"/>
                </a:ln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301" name="Google Shape;301;p72"/>
          <p:cNvSpPr txBox="1">
            <a:spLocks noGrp="1"/>
          </p:cNvSpPr>
          <p:nvPr>
            <p:ph type="body" idx="1"/>
          </p:nvPr>
        </p:nvSpPr>
        <p:spPr>
          <a:xfrm>
            <a:off x="7358510" y="1669389"/>
            <a:ext cx="4232725" cy="346233"/>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chemeClr val="accent2"/>
              </a:buClr>
              <a:buSzPts val="1600"/>
              <a:buFont typeface="Arial"/>
              <a:buNone/>
              <a:defRPr sz="1600" b="0" i="0" u="none" strike="noStrike" cap="none">
                <a:solidFill>
                  <a:schemeClr val="accent2"/>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02" name="Google Shape;302;p72"/>
          <p:cNvSpPr txBox="1">
            <a:spLocks noGrp="1"/>
          </p:cNvSpPr>
          <p:nvPr>
            <p:ph type="body" idx="2"/>
          </p:nvPr>
        </p:nvSpPr>
        <p:spPr>
          <a:xfrm>
            <a:off x="7358511" y="2015621"/>
            <a:ext cx="4232725" cy="736171"/>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rgbClr val="262626"/>
              </a:buClr>
              <a:buSzPts val="3333"/>
              <a:buFont typeface="Arial"/>
              <a:buNone/>
              <a:defRPr sz="3333" b="1" i="0" u="none" strike="noStrike" cap="none">
                <a:solidFill>
                  <a:srgbClr val="262626"/>
                </a:solidFill>
                <a:latin typeface="Raleway Black"/>
                <a:ea typeface="Raleway Black"/>
                <a:cs typeface="Raleway Black"/>
                <a:sym typeface="Raleway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03" name="Google Shape;303;p72"/>
          <p:cNvSpPr/>
          <p:nvPr/>
        </p:nvSpPr>
        <p:spPr>
          <a:xfrm>
            <a:off x="7193626" y="1669389"/>
            <a:ext cx="79297" cy="403897"/>
          </a:xfrm>
          <a:prstGeom prst="roundRect">
            <a:avLst>
              <a:gd name="adj" fmla="val 16667"/>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304" name="Google Shape;304;p72"/>
          <p:cNvSpPr/>
          <p:nvPr/>
        </p:nvSpPr>
        <p:spPr>
          <a:xfrm>
            <a:off x="325" y="-39346"/>
            <a:ext cx="6185633" cy="3417468"/>
          </a:xfrm>
          <a:custGeom>
            <a:avLst/>
            <a:gdLst/>
            <a:ahLst/>
            <a:cxnLst/>
            <a:rect l="l" t="t" r="r" b="b"/>
            <a:pathLst>
              <a:path w="5011854" h="2768973" extrusionOk="0">
                <a:moveTo>
                  <a:pt x="5011854" y="0"/>
                </a:moveTo>
                <a:lnTo>
                  <a:pt x="942539" y="1269691"/>
                </a:lnTo>
                <a:lnTo>
                  <a:pt x="0" y="2768973"/>
                </a:lnTo>
                <a:lnTo>
                  <a:pt x="0" y="13111"/>
                </a:lnTo>
                <a:lnTo>
                  <a:pt x="5011854"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305" name="Google Shape;305;p72"/>
          <p:cNvSpPr>
            <a:spLocks noGrp="1"/>
          </p:cNvSpPr>
          <p:nvPr>
            <p:ph type="pic" idx="3"/>
          </p:nvPr>
        </p:nvSpPr>
        <p:spPr>
          <a:xfrm>
            <a:off x="240842" y="-51718"/>
            <a:ext cx="7784116" cy="6927388"/>
          </a:xfrm>
          <a:prstGeom prst="rect">
            <a:avLst/>
          </a:prstGeom>
          <a:noFill/>
          <a:ln>
            <a:noFill/>
          </a:ln>
        </p:spPr>
      </p:sp>
      <p:sp>
        <p:nvSpPr>
          <p:cNvPr id="306" name="Google Shape;306;p72"/>
          <p:cNvSpPr/>
          <p:nvPr/>
        </p:nvSpPr>
        <p:spPr>
          <a:xfrm rot="224094">
            <a:off x="-312158" y="-442202"/>
            <a:ext cx="1941945" cy="2951611"/>
          </a:xfrm>
          <a:custGeom>
            <a:avLst/>
            <a:gdLst/>
            <a:ahLst/>
            <a:cxnLst/>
            <a:rect l="l" t="t" r="r" b="b"/>
            <a:pathLst>
              <a:path w="1226570" h="1864293" extrusionOk="0">
                <a:moveTo>
                  <a:pt x="1226570" y="135521"/>
                </a:moveTo>
                <a:lnTo>
                  <a:pt x="944629" y="1217683"/>
                </a:lnTo>
                <a:lnTo>
                  <a:pt x="158128" y="1864293"/>
                </a:lnTo>
                <a:cubicBezTo>
                  <a:pt x="157850" y="1757683"/>
                  <a:pt x="278" y="357682"/>
                  <a:pt x="0" y="251072"/>
                </a:cubicBezTo>
                <a:cubicBezTo>
                  <a:pt x="288525" y="23846"/>
                  <a:pt x="130171" y="212108"/>
                  <a:pt x="410804" y="2992"/>
                </a:cubicBezTo>
                <a:lnTo>
                  <a:pt x="845450" y="0"/>
                </a:lnTo>
                <a:lnTo>
                  <a:pt x="1226570" y="135521"/>
                </a:lnTo>
                <a:close/>
              </a:path>
            </a:pathLst>
          </a:cu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8"/>
        <p:cNvGrpSpPr/>
        <p:nvPr/>
      </p:nvGrpSpPr>
      <p:grpSpPr>
        <a:xfrm>
          <a:off x="0" y="0"/>
          <a:ext cx="0" cy="0"/>
          <a:chOff x="0" y="0"/>
          <a:chExt cx="0" cy="0"/>
        </a:xfrm>
      </p:grpSpPr>
      <p:sp>
        <p:nvSpPr>
          <p:cNvPr id="39" name="Google Shape;39;p11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1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1" name="Google Shape;41;p1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56_Number title">
  <p:cSld name="56_Number title">
    <p:spTree>
      <p:nvGrpSpPr>
        <p:cNvPr id="1" name="Shape 307"/>
        <p:cNvGrpSpPr/>
        <p:nvPr/>
      </p:nvGrpSpPr>
      <p:grpSpPr>
        <a:xfrm>
          <a:off x="0" y="0"/>
          <a:ext cx="0" cy="0"/>
          <a:chOff x="0" y="0"/>
          <a:chExt cx="0" cy="0"/>
        </a:xfrm>
      </p:grpSpPr>
      <p:sp>
        <p:nvSpPr>
          <p:cNvPr id="308" name="Google Shape;308;p73"/>
          <p:cNvSpPr txBox="1">
            <a:spLocks noGrp="1"/>
          </p:cNvSpPr>
          <p:nvPr>
            <p:ph type="body" idx="1"/>
          </p:nvPr>
        </p:nvSpPr>
        <p:spPr>
          <a:xfrm>
            <a:off x="4568454" y="1556241"/>
            <a:ext cx="3220604" cy="403897"/>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chemeClr val="accent2"/>
              </a:buClr>
              <a:buSzPts val="1600"/>
              <a:buFont typeface="Arial"/>
              <a:buNone/>
              <a:defRPr sz="1600" b="0" i="0" u="none" strike="noStrike" cap="none">
                <a:solidFill>
                  <a:schemeClr val="accent2"/>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09" name="Google Shape;309;p73"/>
          <p:cNvSpPr txBox="1">
            <a:spLocks noGrp="1"/>
          </p:cNvSpPr>
          <p:nvPr>
            <p:ph type="body" idx="2"/>
          </p:nvPr>
        </p:nvSpPr>
        <p:spPr>
          <a:xfrm>
            <a:off x="4568454" y="1902473"/>
            <a:ext cx="4870151" cy="736171"/>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rgbClr val="262626"/>
              </a:buClr>
              <a:buSzPts val="3333"/>
              <a:buFont typeface="Arial"/>
              <a:buNone/>
              <a:defRPr sz="3333" b="1" i="0" u="none" strike="noStrike" cap="none">
                <a:solidFill>
                  <a:srgbClr val="262626"/>
                </a:solidFill>
                <a:latin typeface="Raleway Black"/>
                <a:ea typeface="Raleway Black"/>
                <a:cs typeface="Raleway Black"/>
                <a:sym typeface="Raleway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10" name="Google Shape;310;p73"/>
          <p:cNvSpPr/>
          <p:nvPr/>
        </p:nvSpPr>
        <p:spPr>
          <a:xfrm>
            <a:off x="4403570" y="1556241"/>
            <a:ext cx="79297" cy="403897"/>
          </a:xfrm>
          <a:prstGeom prst="roundRect">
            <a:avLst>
              <a:gd name="adj" fmla="val 16667"/>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311" name="Google Shape;311;p73"/>
          <p:cNvSpPr/>
          <p:nvPr/>
        </p:nvSpPr>
        <p:spPr>
          <a:xfrm>
            <a:off x="-17346" y="-24431"/>
            <a:ext cx="9572683" cy="6948449"/>
          </a:xfrm>
          <a:custGeom>
            <a:avLst/>
            <a:gdLst/>
            <a:ahLst/>
            <a:cxnLst/>
            <a:rect l="l" t="t" r="r" b="b"/>
            <a:pathLst>
              <a:path w="7179512" h="5211337" extrusionOk="0">
                <a:moveTo>
                  <a:pt x="5575" y="5211337"/>
                </a:moveTo>
                <a:cubicBezTo>
                  <a:pt x="1239" y="4200293"/>
                  <a:pt x="4336" y="1011044"/>
                  <a:pt x="0" y="0"/>
                </a:cubicBezTo>
                <a:lnTo>
                  <a:pt x="7179512" y="5444"/>
                </a:lnTo>
                <a:lnTo>
                  <a:pt x="2215194" y="871706"/>
                </a:lnTo>
                <a:lnTo>
                  <a:pt x="5575" y="5211337"/>
                </a:ln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312" name="Google Shape;312;p73"/>
          <p:cNvSpPr/>
          <p:nvPr/>
        </p:nvSpPr>
        <p:spPr>
          <a:xfrm rot="929089">
            <a:off x="500003" y="-246458"/>
            <a:ext cx="1170832" cy="4595284"/>
          </a:xfrm>
          <a:custGeom>
            <a:avLst/>
            <a:gdLst/>
            <a:ahLst/>
            <a:cxnLst/>
            <a:rect l="l" t="t" r="r" b="b"/>
            <a:pathLst>
              <a:path w="878124" h="3446463" extrusionOk="0">
                <a:moveTo>
                  <a:pt x="0" y="229523"/>
                </a:moveTo>
                <a:lnTo>
                  <a:pt x="878124" y="0"/>
                </a:lnTo>
                <a:cubicBezTo>
                  <a:pt x="600396" y="1445061"/>
                  <a:pt x="554438" y="2138346"/>
                  <a:pt x="225019" y="3446463"/>
                </a:cubicBezTo>
                <a:cubicBezTo>
                  <a:pt x="21079" y="383371"/>
                  <a:pt x="59296" y="1190624"/>
                  <a:pt x="171" y="295504"/>
                </a:cubicBezTo>
                <a:lnTo>
                  <a:pt x="0" y="229523"/>
                </a:lnTo>
                <a:close/>
              </a:path>
            </a:pathLst>
          </a:custGeom>
          <a:solidFill>
            <a:srgbClr val="3FA39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313" name="Google Shape;313;p73"/>
          <p:cNvSpPr/>
          <p:nvPr/>
        </p:nvSpPr>
        <p:spPr>
          <a:xfrm rot="-3166342">
            <a:off x="-336284" y="-1744254"/>
            <a:ext cx="1824341" cy="5131111"/>
          </a:xfrm>
          <a:custGeom>
            <a:avLst/>
            <a:gdLst/>
            <a:ahLst/>
            <a:cxnLst/>
            <a:rect l="l" t="t" r="r" b="b"/>
            <a:pathLst>
              <a:path w="1368256" h="3848333" extrusionOk="0">
                <a:moveTo>
                  <a:pt x="1368256" y="1016761"/>
                </a:moveTo>
                <a:lnTo>
                  <a:pt x="811594" y="3201723"/>
                </a:lnTo>
                <a:lnTo>
                  <a:pt x="25093" y="3848333"/>
                </a:lnTo>
                <a:cubicBezTo>
                  <a:pt x="24815" y="3741723"/>
                  <a:pt x="3327" y="2713101"/>
                  <a:pt x="3049" y="2606491"/>
                </a:cubicBezTo>
                <a:cubicBezTo>
                  <a:pt x="-1415" y="825290"/>
                  <a:pt x="-406" y="228717"/>
                  <a:pt x="2431" y="24970"/>
                </a:cubicBezTo>
                <a:lnTo>
                  <a:pt x="2875" y="0"/>
                </a:lnTo>
                <a:lnTo>
                  <a:pt x="1368256" y="1016761"/>
                </a:lnTo>
                <a:close/>
              </a:path>
            </a:pathLst>
          </a:cu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314" name="Google Shape;314;p73"/>
          <p:cNvSpPr/>
          <p:nvPr/>
        </p:nvSpPr>
        <p:spPr>
          <a:xfrm>
            <a:off x="-532512" y="-360154"/>
            <a:ext cx="7243397" cy="7337180"/>
          </a:xfrm>
          <a:custGeom>
            <a:avLst/>
            <a:gdLst/>
            <a:ahLst/>
            <a:cxnLst/>
            <a:rect l="l" t="t" r="r" b="b"/>
            <a:pathLst>
              <a:path w="5432548" h="5502885" extrusionOk="0">
                <a:moveTo>
                  <a:pt x="0" y="5463128"/>
                </a:moveTo>
                <a:lnTo>
                  <a:pt x="2749405" y="0"/>
                </a:lnTo>
                <a:lnTo>
                  <a:pt x="2877540" y="3768691"/>
                </a:lnTo>
                <a:lnTo>
                  <a:pt x="5432548" y="5502885"/>
                </a:lnTo>
                <a:lnTo>
                  <a:pt x="0" y="5463128"/>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315" name="Google Shape;315;p73"/>
          <p:cNvSpPr>
            <a:spLocks noGrp="1"/>
          </p:cNvSpPr>
          <p:nvPr>
            <p:ph type="pic" idx="3"/>
          </p:nvPr>
        </p:nvSpPr>
        <p:spPr>
          <a:xfrm>
            <a:off x="-309989" y="335721"/>
            <a:ext cx="6586552" cy="6522279"/>
          </a:xfrm>
          <a:prstGeom prst="rect">
            <a:avLst/>
          </a:prstGeom>
          <a:noFill/>
          <a:ln>
            <a:noFill/>
          </a:ln>
        </p:spPr>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57_Number title">
  <p:cSld name="57_Number title">
    <p:spTree>
      <p:nvGrpSpPr>
        <p:cNvPr id="1" name="Shape 316"/>
        <p:cNvGrpSpPr/>
        <p:nvPr/>
      </p:nvGrpSpPr>
      <p:grpSpPr>
        <a:xfrm>
          <a:off x="0" y="0"/>
          <a:ext cx="0" cy="0"/>
          <a:chOff x="0" y="0"/>
          <a:chExt cx="0" cy="0"/>
        </a:xfrm>
      </p:grpSpPr>
      <p:sp>
        <p:nvSpPr>
          <p:cNvPr id="317" name="Google Shape;317;p74"/>
          <p:cNvSpPr/>
          <p:nvPr/>
        </p:nvSpPr>
        <p:spPr>
          <a:xfrm>
            <a:off x="-17346" y="-24431"/>
            <a:ext cx="9572683" cy="6948449"/>
          </a:xfrm>
          <a:custGeom>
            <a:avLst/>
            <a:gdLst/>
            <a:ahLst/>
            <a:cxnLst/>
            <a:rect l="l" t="t" r="r" b="b"/>
            <a:pathLst>
              <a:path w="7179512" h="5211337" extrusionOk="0">
                <a:moveTo>
                  <a:pt x="5575" y="5211337"/>
                </a:moveTo>
                <a:cubicBezTo>
                  <a:pt x="1239" y="4200293"/>
                  <a:pt x="4336" y="1011044"/>
                  <a:pt x="0" y="0"/>
                </a:cubicBezTo>
                <a:lnTo>
                  <a:pt x="7179512" y="5444"/>
                </a:lnTo>
                <a:lnTo>
                  <a:pt x="2215194" y="871706"/>
                </a:lnTo>
                <a:lnTo>
                  <a:pt x="5575" y="5211337"/>
                </a:ln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318" name="Google Shape;318;p74"/>
          <p:cNvSpPr/>
          <p:nvPr/>
        </p:nvSpPr>
        <p:spPr>
          <a:xfrm rot="-3166342">
            <a:off x="-336284" y="-1744254"/>
            <a:ext cx="1824341" cy="5131111"/>
          </a:xfrm>
          <a:custGeom>
            <a:avLst/>
            <a:gdLst/>
            <a:ahLst/>
            <a:cxnLst/>
            <a:rect l="l" t="t" r="r" b="b"/>
            <a:pathLst>
              <a:path w="1368256" h="3848333" extrusionOk="0">
                <a:moveTo>
                  <a:pt x="1368256" y="1016761"/>
                </a:moveTo>
                <a:lnTo>
                  <a:pt x="811594" y="3201723"/>
                </a:lnTo>
                <a:lnTo>
                  <a:pt x="25093" y="3848333"/>
                </a:lnTo>
                <a:cubicBezTo>
                  <a:pt x="24815" y="3741723"/>
                  <a:pt x="3327" y="2713101"/>
                  <a:pt x="3049" y="2606491"/>
                </a:cubicBezTo>
                <a:cubicBezTo>
                  <a:pt x="-1415" y="825290"/>
                  <a:pt x="-406" y="228717"/>
                  <a:pt x="2431" y="24970"/>
                </a:cubicBezTo>
                <a:lnTo>
                  <a:pt x="2875" y="0"/>
                </a:lnTo>
                <a:lnTo>
                  <a:pt x="1368256" y="1016761"/>
                </a:lnTo>
                <a:close/>
              </a:path>
            </a:pathLst>
          </a:cu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319" name="Google Shape;319;p74"/>
          <p:cNvSpPr>
            <a:spLocks noGrp="1"/>
          </p:cNvSpPr>
          <p:nvPr>
            <p:ph type="pic" idx="2"/>
          </p:nvPr>
        </p:nvSpPr>
        <p:spPr>
          <a:xfrm>
            <a:off x="-62615" y="-35340"/>
            <a:ext cx="12258483" cy="4018543"/>
          </a:xfrm>
          <a:prstGeom prst="rect">
            <a:avLst/>
          </a:prstGeom>
          <a:noFill/>
          <a:ln>
            <a:noFill/>
          </a:ln>
        </p:spPr>
      </p:sp>
      <p:sp>
        <p:nvSpPr>
          <p:cNvPr id="320" name="Google Shape;320;p74"/>
          <p:cNvSpPr/>
          <p:nvPr/>
        </p:nvSpPr>
        <p:spPr>
          <a:xfrm rot="929089">
            <a:off x="1974539" y="-879371"/>
            <a:ext cx="2356644" cy="5762509"/>
          </a:xfrm>
          <a:custGeom>
            <a:avLst/>
            <a:gdLst/>
            <a:ahLst/>
            <a:cxnLst/>
            <a:rect l="l" t="t" r="r" b="b"/>
            <a:pathLst>
              <a:path w="1416061" h="3462579" extrusionOk="0">
                <a:moveTo>
                  <a:pt x="468042" y="215836"/>
                </a:moveTo>
                <a:cubicBezTo>
                  <a:pt x="760750" y="139328"/>
                  <a:pt x="948096" y="138812"/>
                  <a:pt x="1416061" y="0"/>
                </a:cubicBezTo>
                <a:cubicBezTo>
                  <a:pt x="-17456" y="3494881"/>
                  <a:pt x="1428397" y="-565"/>
                  <a:pt x="0" y="3462579"/>
                </a:cubicBezTo>
                <a:cubicBezTo>
                  <a:pt x="461072" y="219111"/>
                  <a:pt x="26083" y="3426013"/>
                  <a:pt x="468042" y="21583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321" name="Google Shape;321;p74"/>
          <p:cNvSpPr/>
          <p:nvPr/>
        </p:nvSpPr>
        <p:spPr>
          <a:xfrm rot="929089">
            <a:off x="2338403" y="-317692"/>
            <a:ext cx="1628912" cy="4122171"/>
          </a:xfrm>
          <a:custGeom>
            <a:avLst/>
            <a:gdLst/>
            <a:ahLst/>
            <a:cxnLst/>
            <a:rect l="l" t="t" r="r" b="b"/>
            <a:pathLst>
              <a:path w="1357504" h="3435338" extrusionOk="0">
                <a:moveTo>
                  <a:pt x="479380" y="229523"/>
                </a:moveTo>
                <a:cubicBezTo>
                  <a:pt x="772088" y="153015"/>
                  <a:pt x="889539" y="138812"/>
                  <a:pt x="1357504" y="0"/>
                </a:cubicBezTo>
                <a:cubicBezTo>
                  <a:pt x="13663" y="3404327"/>
                  <a:pt x="1358769" y="-14378"/>
                  <a:pt x="0" y="3435338"/>
                </a:cubicBezTo>
                <a:cubicBezTo>
                  <a:pt x="478706" y="220126"/>
                  <a:pt x="-3127" y="3467489"/>
                  <a:pt x="479380" y="229523"/>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322" name="Google Shape;322;p74"/>
          <p:cNvSpPr txBox="1">
            <a:spLocks noGrp="1"/>
          </p:cNvSpPr>
          <p:nvPr>
            <p:ph type="body" idx="1"/>
          </p:nvPr>
        </p:nvSpPr>
        <p:spPr>
          <a:xfrm>
            <a:off x="1547153" y="4049264"/>
            <a:ext cx="3220604" cy="403897"/>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chemeClr val="accent2"/>
              </a:buClr>
              <a:buSzPts val="1600"/>
              <a:buFont typeface="Arial"/>
              <a:buNone/>
              <a:defRPr sz="1600" b="0" i="0" u="none" strike="noStrike" cap="none">
                <a:solidFill>
                  <a:schemeClr val="accent2"/>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3" name="Google Shape;323;p74"/>
          <p:cNvSpPr txBox="1">
            <a:spLocks noGrp="1"/>
          </p:cNvSpPr>
          <p:nvPr>
            <p:ph type="body" idx="3"/>
          </p:nvPr>
        </p:nvSpPr>
        <p:spPr>
          <a:xfrm>
            <a:off x="1547153" y="4395496"/>
            <a:ext cx="4870151" cy="736171"/>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rgbClr val="262626"/>
              </a:buClr>
              <a:buSzPts val="3333"/>
              <a:buFont typeface="Arial"/>
              <a:buNone/>
              <a:defRPr sz="3333" b="1" i="0" u="none" strike="noStrike" cap="none">
                <a:solidFill>
                  <a:srgbClr val="262626"/>
                </a:solidFill>
                <a:latin typeface="Raleway Black"/>
                <a:ea typeface="Raleway Black"/>
                <a:cs typeface="Raleway Black"/>
                <a:sym typeface="Raleway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4" name="Google Shape;324;p74"/>
          <p:cNvSpPr/>
          <p:nvPr/>
        </p:nvSpPr>
        <p:spPr>
          <a:xfrm>
            <a:off x="1382269" y="4049264"/>
            <a:ext cx="79297" cy="403897"/>
          </a:xfrm>
          <a:prstGeom prst="roundRect">
            <a:avLst>
              <a:gd name="adj" fmla="val 16667"/>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58_Number title">
  <p:cSld name="58_Number title">
    <p:spTree>
      <p:nvGrpSpPr>
        <p:cNvPr id="1" name="Shape 325"/>
        <p:cNvGrpSpPr/>
        <p:nvPr/>
      </p:nvGrpSpPr>
      <p:grpSpPr>
        <a:xfrm>
          <a:off x="0" y="0"/>
          <a:ext cx="0" cy="0"/>
          <a:chOff x="0" y="0"/>
          <a:chExt cx="0" cy="0"/>
        </a:xfrm>
      </p:grpSpPr>
      <p:sp>
        <p:nvSpPr>
          <p:cNvPr id="326" name="Google Shape;326;p75"/>
          <p:cNvSpPr/>
          <p:nvPr/>
        </p:nvSpPr>
        <p:spPr>
          <a:xfrm>
            <a:off x="-17346" y="-24431"/>
            <a:ext cx="9572683" cy="6948449"/>
          </a:xfrm>
          <a:custGeom>
            <a:avLst/>
            <a:gdLst/>
            <a:ahLst/>
            <a:cxnLst/>
            <a:rect l="l" t="t" r="r" b="b"/>
            <a:pathLst>
              <a:path w="7179512" h="5211337" extrusionOk="0">
                <a:moveTo>
                  <a:pt x="5575" y="5211337"/>
                </a:moveTo>
                <a:cubicBezTo>
                  <a:pt x="1239" y="4200293"/>
                  <a:pt x="4336" y="1011044"/>
                  <a:pt x="0" y="0"/>
                </a:cubicBezTo>
                <a:lnTo>
                  <a:pt x="7179512" y="5444"/>
                </a:lnTo>
                <a:lnTo>
                  <a:pt x="2215194" y="871706"/>
                </a:lnTo>
                <a:lnTo>
                  <a:pt x="5575" y="5211337"/>
                </a:ln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327" name="Google Shape;327;p75"/>
          <p:cNvSpPr>
            <a:spLocks noGrp="1"/>
          </p:cNvSpPr>
          <p:nvPr>
            <p:ph type="pic" idx="2"/>
          </p:nvPr>
        </p:nvSpPr>
        <p:spPr>
          <a:xfrm>
            <a:off x="-62615" y="-35340"/>
            <a:ext cx="12258483" cy="4018543"/>
          </a:xfrm>
          <a:prstGeom prst="rect">
            <a:avLst/>
          </a:prstGeom>
          <a:noFill/>
          <a:ln>
            <a:noFill/>
          </a:ln>
        </p:spPr>
      </p:sp>
      <p:sp>
        <p:nvSpPr>
          <p:cNvPr id="328" name="Google Shape;328;p75"/>
          <p:cNvSpPr/>
          <p:nvPr/>
        </p:nvSpPr>
        <p:spPr>
          <a:xfrm rot="929089">
            <a:off x="1974539" y="-879371"/>
            <a:ext cx="2356644" cy="5762509"/>
          </a:xfrm>
          <a:custGeom>
            <a:avLst/>
            <a:gdLst/>
            <a:ahLst/>
            <a:cxnLst/>
            <a:rect l="l" t="t" r="r" b="b"/>
            <a:pathLst>
              <a:path w="1416061" h="3462579" extrusionOk="0">
                <a:moveTo>
                  <a:pt x="468042" y="215836"/>
                </a:moveTo>
                <a:cubicBezTo>
                  <a:pt x="760750" y="139328"/>
                  <a:pt x="948096" y="138812"/>
                  <a:pt x="1416061" y="0"/>
                </a:cubicBezTo>
                <a:cubicBezTo>
                  <a:pt x="-17456" y="3494881"/>
                  <a:pt x="1428397" y="-565"/>
                  <a:pt x="0" y="3462579"/>
                </a:cubicBezTo>
                <a:cubicBezTo>
                  <a:pt x="461072" y="219111"/>
                  <a:pt x="26083" y="3426013"/>
                  <a:pt x="468042" y="21583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329" name="Google Shape;329;p75"/>
          <p:cNvSpPr/>
          <p:nvPr/>
        </p:nvSpPr>
        <p:spPr>
          <a:xfrm rot="-3166342">
            <a:off x="-1287421" y="1399224"/>
            <a:ext cx="1824341" cy="5131111"/>
          </a:xfrm>
          <a:custGeom>
            <a:avLst/>
            <a:gdLst/>
            <a:ahLst/>
            <a:cxnLst/>
            <a:rect l="l" t="t" r="r" b="b"/>
            <a:pathLst>
              <a:path w="1368256" h="3848333" extrusionOk="0">
                <a:moveTo>
                  <a:pt x="1368256" y="1016761"/>
                </a:moveTo>
                <a:lnTo>
                  <a:pt x="811594" y="3201723"/>
                </a:lnTo>
                <a:lnTo>
                  <a:pt x="25093" y="3848333"/>
                </a:lnTo>
                <a:cubicBezTo>
                  <a:pt x="24815" y="3741723"/>
                  <a:pt x="3327" y="2713101"/>
                  <a:pt x="3049" y="2606491"/>
                </a:cubicBezTo>
                <a:cubicBezTo>
                  <a:pt x="-1415" y="825290"/>
                  <a:pt x="-406" y="228717"/>
                  <a:pt x="2431" y="24970"/>
                </a:cubicBezTo>
                <a:lnTo>
                  <a:pt x="2875" y="0"/>
                </a:lnTo>
                <a:lnTo>
                  <a:pt x="1368256" y="1016761"/>
                </a:lnTo>
                <a:close/>
              </a:path>
            </a:pathLst>
          </a:cu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330" name="Google Shape;330;p75"/>
          <p:cNvSpPr/>
          <p:nvPr/>
        </p:nvSpPr>
        <p:spPr>
          <a:xfrm rot="929089">
            <a:off x="2338403" y="-317692"/>
            <a:ext cx="1628912" cy="4122171"/>
          </a:xfrm>
          <a:custGeom>
            <a:avLst/>
            <a:gdLst/>
            <a:ahLst/>
            <a:cxnLst/>
            <a:rect l="l" t="t" r="r" b="b"/>
            <a:pathLst>
              <a:path w="1357504" h="3435338" extrusionOk="0">
                <a:moveTo>
                  <a:pt x="479380" y="229523"/>
                </a:moveTo>
                <a:cubicBezTo>
                  <a:pt x="772088" y="153015"/>
                  <a:pt x="889539" y="138812"/>
                  <a:pt x="1357504" y="0"/>
                </a:cubicBezTo>
                <a:cubicBezTo>
                  <a:pt x="13663" y="3404327"/>
                  <a:pt x="1358769" y="-14378"/>
                  <a:pt x="0" y="3435338"/>
                </a:cubicBezTo>
                <a:cubicBezTo>
                  <a:pt x="478706" y="220126"/>
                  <a:pt x="-3127" y="3467489"/>
                  <a:pt x="479380" y="22952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331" name="Google Shape;331;p75"/>
          <p:cNvSpPr txBox="1">
            <a:spLocks noGrp="1"/>
          </p:cNvSpPr>
          <p:nvPr>
            <p:ph type="body" idx="1"/>
          </p:nvPr>
        </p:nvSpPr>
        <p:spPr>
          <a:xfrm>
            <a:off x="1982575" y="4223757"/>
            <a:ext cx="3220604" cy="403897"/>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chemeClr val="accent2"/>
              </a:buClr>
              <a:buSzPts val="1600"/>
              <a:buFont typeface="Arial"/>
              <a:buNone/>
              <a:defRPr sz="1600" b="0" i="0" u="none" strike="noStrike" cap="none">
                <a:solidFill>
                  <a:schemeClr val="accent2"/>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2" name="Google Shape;332;p75"/>
          <p:cNvSpPr txBox="1">
            <a:spLocks noGrp="1"/>
          </p:cNvSpPr>
          <p:nvPr>
            <p:ph type="body" idx="3"/>
          </p:nvPr>
        </p:nvSpPr>
        <p:spPr>
          <a:xfrm>
            <a:off x="1982575" y="4569989"/>
            <a:ext cx="4870151" cy="736171"/>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rgbClr val="262626"/>
              </a:buClr>
              <a:buSzPts val="3333"/>
              <a:buFont typeface="Arial"/>
              <a:buNone/>
              <a:defRPr sz="3333" b="1" i="0" u="none" strike="noStrike" cap="none">
                <a:solidFill>
                  <a:srgbClr val="262626"/>
                </a:solidFill>
                <a:latin typeface="Raleway Black"/>
                <a:ea typeface="Raleway Black"/>
                <a:cs typeface="Raleway Black"/>
                <a:sym typeface="Raleway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3" name="Google Shape;333;p75"/>
          <p:cNvSpPr/>
          <p:nvPr/>
        </p:nvSpPr>
        <p:spPr>
          <a:xfrm>
            <a:off x="1817691" y="4223757"/>
            <a:ext cx="79297" cy="403897"/>
          </a:xfrm>
          <a:prstGeom prst="roundRect">
            <a:avLst>
              <a:gd name="adj" fmla="val 16667"/>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79_Number title">
  <p:cSld name="79_Number title">
    <p:spTree>
      <p:nvGrpSpPr>
        <p:cNvPr id="1" name="Shape 334"/>
        <p:cNvGrpSpPr/>
        <p:nvPr/>
      </p:nvGrpSpPr>
      <p:grpSpPr>
        <a:xfrm>
          <a:off x="0" y="0"/>
          <a:ext cx="0" cy="0"/>
          <a:chOff x="0" y="0"/>
          <a:chExt cx="0" cy="0"/>
        </a:xfrm>
      </p:grpSpPr>
      <p:sp>
        <p:nvSpPr>
          <p:cNvPr id="335" name="Google Shape;335;p76"/>
          <p:cNvSpPr/>
          <p:nvPr/>
        </p:nvSpPr>
        <p:spPr>
          <a:xfrm>
            <a:off x="-17346" y="-24431"/>
            <a:ext cx="9572683" cy="6948449"/>
          </a:xfrm>
          <a:custGeom>
            <a:avLst/>
            <a:gdLst/>
            <a:ahLst/>
            <a:cxnLst/>
            <a:rect l="l" t="t" r="r" b="b"/>
            <a:pathLst>
              <a:path w="7179512" h="5211337" extrusionOk="0">
                <a:moveTo>
                  <a:pt x="5575" y="5211337"/>
                </a:moveTo>
                <a:cubicBezTo>
                  <a:pt x="1239" y="4200293"/>
                  <a:pt x="4336" y="1011044"/>
                  <a:pt x="0" y="0"/>
                </a:cubicBezTo>
                <a:lnTo>
                  <a:pt x="7179512" y="5444"/>
                </a:lnTo>
                <a:lnTo>
                  <a:pt x="2215194" y="871706"/>
                </a:lnTo>
                <a:lnTo>
                  <a:pt x="5575" y="5211337"/>
                </a:ln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336" name="Google Shape;336;p76"/>
          <p:cNvSpPr>
            <a:spLocks noGrp="1"/>
          </p:cNvSpPr>
          <p:nvPr>
            <p:ph type="pic" idx="2"/>
          </p:nvPr>
        </p:nvSpPr>
        <p:spPr>
          <a:xfrm>
            <a:off x="-62615" y="-35340"/>
            <a:ext cx="12258483" cy="4018543"/>
          </a:xfrm>
          <a:prstGeom prst="rect">
            <a:avLst/>
          </a:prstGeom>
          <a:noFill/>
          <a:ln>
            <a:noFill/>
          </a:ln>
        </p:spPr>
      </p:sp>
      <p:sp>
        <p:nvSpPr>
          <p:cNvPr id="337" name="Google Shape;337;p76"/>
          <p:cNvSpPr/>
          <p:nvPr/>
        </p:nvSpPr>
        <p:spPr>
          <a:xfrm rot="929089">
            <a:off x="1974539" y="-879371"/>
            <a:ext cx="2356644" cy="5762509"/>
          </a:xfrm>
          <a:custGeom>
            <a:avLst/>
            <a:gdLst/>
            <a:ahLst/>
            <a:cxnLst/>
            <a:rect l="l" t="t" r="r" b="b"/>
            <a:pathLst>
              <a:path w="1416061" h="3462579" extrusionOk="0">
                <a:moveTo>
                  <a:pt x="468042" y="215836"/>
                </a:moveTo>
                <a:cubicBezTo>
                  <a:pt x="760750" y="139328"/>
                  <a:pt x="948096" y="138812"/>
                  <a:pt x="1416061" y="0"/>
                </a:cubicBezTo>
                <a:cubicBezTo>
                  <a:pt x="-17456" y="3494881"/>
                  <a:pt x="1428397" y="-565"/>
                  <a:pt x="0" y="3462579"/>
                </a:cubicBezTo>
                <a:cubicBezTo>
                  <a:pt x="461072" y="219111"/>
                  <a:pt x="26083" y="3426013"/>
                  <a:pt x="468042" y="21583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338" name="Google Shape;338;p76"/>
          <p:cNvSpPr/>
          <p:nvPr/>
        </p:nvSpPr>
        <p:spPr>
          <a:xfrm rot="-3166342">
            <a:off x="-1287421" y="1399224"/>
            <a:ext cx="1824341" cy="5131111"/>
          </a:xfrm>
          <a:custGeom>
            <a:avLst/>
            <a:gdLst/>
            <a:ahLst/>
            <a:cxnLst/>
            <a:rect l="l" t="t" r="r" b="b"/>
            <a:pathLst>
              <a:path w="1368256" h="3848333" extrusionOk="0">
                <a:moveTo>
                  <a:pt x="1368256" y="1016761"/>
                </a:moveTo>
                <a:lnTo>
                  <a:pt x="811594" y="3201723"/>
                </a:lnTo>
                <a:lnTo>
                  <a:pt x="25093" y="3848333"/>
                </a:lnTo>
                <a:cubicBezTo>
                  <a:pt x="24815" y="3741723"/>
                  <a:pt x="3327" y="2713101"/>
                  <a:pt x="3049" y="2606491"/>
                </a:cubicBezTo>
                <a:cubicBezTo>
                  <a:pt x="-1415" y="825290"/>
                  <a:pt x="-406" y="228717"/>
                  <a:pt x="2431" y="24970"/>
                </a:cubicBezTo>
                <a:lnTo>
                  <a:pt x="2875" y="0"/>
                </a:lnTo>
                <a:lnTo>
                  <a:pt x="1368256" y="1016761"/>
                </a:lnTo>
                <a:close/>
              </a:path>
            </a:pathLst>
          </a:cu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339" name="Google Shape;339;p76"/>
          <p:cNvSpPr/>
          <p:nvPr/>
        </p:nvSpPr>
        <p:spPr>
          <a:xfrm rot="929089">
            <a:off x="2338403" y="-317692"/>
            <a:ext cx="1628912" cy="4122171"/>
          </a:xfrm>
          <a:custGeom>
            <a:avLst/>
            <a:gdLst/>
            <a:ahLst/>
            <a:cxnLst/>
            <a:rect l="l" t="t" r="r" b="b"/>
            <a:pathLst>
              <a:path w="1357504" h="3435338" extrusionOk="0">
                <a:moveTo>
                  <a:pt x="479380" y="229523"/>
                </a:moveTo>
                <a:cubicBezTo>
                  <a:pt x="772088" y="153015"/>
                  <a:pt x="889539" y="138812"/>
                  <a:pt x="1357504" y="0"/>
                </a:cubicBezTo>
                <a:cubicBezTo>
                  <a:pt x="13663" y="3404327"/>
                  <a:pt x="1358769" y="-14378"/>
                  <a:pt x="0" y="3435338"/>
                </a:cubicBezTo>
                <a:cubicBezTo>
                  <a:pt x="478706" y="220126"/>
                  <a:pt x="-3127" y="3467489"/>
                  <a:pt x="479380" y="22952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62_Number title">
  <p:cSld name="62_Number title">
    <p:spTree>
      <p:nvGrpSpPr>
        <p:cNvPr id="1" name="Shape 340"/>
        <p:cNvGrpSpPr/>
        <p:nvPr/>
      </p:nvGrpSpPr>
      <p:grpSpPr>
        <a:xfrm>
          <a:off x="0" y="0"/>
          <a:ext cx="0" cy="0"/>
          <a:chOff x="0" y="0"/>
          <a:chExt cx="0" cy="0"/>
        </a:xfrm>
      </p:grpSpPr>
      <p:sp>
        <p:nvSpPr>
          <p:cNvPr id="341" name="Google Shape;341;p77"/>
          <p:cNvSpPr/>
          <p:nvPr/>
        </p:nvSpPr>
        <p:spPr>
          <a:xfrm>
            <a:off x="-17346" y="-24431"/>
            <a:ext cx="9572683" cy="6948449"/>
          </a:xfrm>
          <a:custGeom>
            <a:avLst/>
            <a:gdLst/>
            <a:ahLst/>
            <a:cxnLst/>
            <a:rect l="l" t="t" r="r" b="b"/>
            <a:pathLst>
              <a:path w="7179512" h="5211337" extrusionOk="0">
                <a:moveTo>
                  <a:pt x="5575" y="5211337"/>
                </a:moveTo>
                <a:cubicBezTo>
                  <a:pt x="1239" y="4200293"/>
                  <a:pt x="4336" y="1011044"/>
                  <a:pt x="0" y="0"/>
                </a:cubicBezTo>
                <a:lnTo>
                  <a:pt x="7179512" y="5444"/>
                </a:lnTo>
                <a:lnTo>
                  <a:pt x="2215194" y="871706"/>
                </a:lnTo>
                <a:lnTo>
                  <a:pt x="5575" y="5211337"/>
                </a:ln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342" name="Google Shape;342;p77"/>
          <p:cNvSpPr>
            <a:spLocks noGrp="1"/>
          </p:cNvSpPr>
          <p:nvPr>
            <p:ph type="pic" idx="2"/>
          </p:nvPr>
        </p:nvSpPr>
        <p:spPr>
          <a:xfrm>
            <a:off x="-1" y="-35339"/>
            <a:ext cx="12195868" cy="3348384"/>
          </a:xfrm>
          <a:prstGeom prst="rect">
            <a:avLst/>
          </a:prstGeom>
          <a:noFill/>
          <a:ln>
            <a:noFill/>
          </a:ln>
        </p:spPr>
      </p:sp>
      <p:sp>
        <p:nvSpPr>
          <p:cNvPr id="343" name="Google Shape;343;p77"/>
          <p:cNvSpPr/>
          <p:nvPr/>
        </p:nvSpPr>
        <p:spPr>
          <a:xfrm rot="-3166342">
            <a:off x="-1287421" y="1399224"/>
            <a:ext cx="1824341" cy="5131111"/>
          </a:xfrm>
          <a:custGeom>
            <a:avLst/>
            <a:gdLst/>
            <a:ahLst/>
            <a:cxnLst/>
            <a:rect l="l" t="t" r="r" b="b"/>
            <a:pathLst>
              <a:path w="1368256" h="3848333" extrusionOk="0">
                <a:moveTo>
                  <a:pt x="1368256" y="1016761"/>
                </a:moveTo>
                <a:lnTo>
                  <a:pt x="811594" y="3201723"/>
                </a:lnTo>
                <a:lnTo>
                  <a:pt x="25093" y="3848333"/>
                </a:lnTo>
                <a:cubicBezTo>
                  <a:pt x="24815" y="3741723"/>
                  <a:pt x="3327" y="2713101"/>
                  <a:pt x="3049" y="2606491"/>
                </a:cubicBezTo>
                <a:cubicBezTo>
                  <a:pt x="-1415" y="825290"/>
                  <a:pt x="-406" y="228717"/>
                  <a:pt x="2431" y="24970"/>
                </a:cubicBezTo>
                <a:lnTo>
                  <a:pt x="2875" y="0"/>
                </a:lnTo>
                <a:lnTo>
                  <a:pt x="1368256" y="1016761"/>
                </a:lnTo>
                <a:close/>
              </a:path>
            </a:pathLst>
          </a:cu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344" name="Google Shape;344;p77"/>
          <p:cNvSpPr txBox="1">
            <a:spLocks noGrp="1"/>
          </p:cNvSpPr>
          <p:nvPr>
            <p:ph type="body" idx="1"/>
          </p:nvPr>
        </p:nvSpPr>
        <p:spPr>
          <a:xfrm>
            <a:off x="1982575" y="3720181"/>
            <a:ext cx="3220604" cy="403897"/>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chemeClr val="accent2"/>
              </a:buClr>
              <a:buSzPts val="1600"/>
              <a:buFont typeface="Arial"/>
              <a:buNone/>
              <a:defRPr sz="1600" b="0" i="0" u="none" strike="noStrike" cap="none">
                <a:solidFill>
                  <a:schemeClr val="accent2"/>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45" name="Google Shape;345;p77"/>
          <p:cNvSpPr txBox="1">
            <a:spLocks noGrp="1"/>
          </p:cNvSpPr>
          <p:nvPr>
            <p:ph type="body" idx="3"/>
          </p:nvPr>
        </p:nvSpPr>
        <p:spPr>
          <a:xfrm>
            <a:off x="1982575" y="4066413"/>
            <a:ext cx="4870151" cy="736171"/>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rgbClr val="262626"/>
              </a:buClr>
              <a:buSzPts val="3333"/>
              <a:buFont typeface="Arial"/>
              <a:buNone/>
              <a:defRPr sz="3333" b="1" i="0" u="none" strike="noStrike" cap="none">
                <a:solidFill>
                  <a:srgbClr val="262626"/>
                </a:solidFill>
                <a:latin typeface="Raleway Black"/>
                <a:ea typeface="Raleway Black"/>
                <a:cs typeface="Raleway Black"/>
                <a:sym typeface="Raleway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46" name="Google Shape;346;p77"/>
          <p:cNvSpPr/>
          <p:nvPr/>
        </p:nvSpPr>
        <p:spPr>
          <a:xfrm>
            <a:off x="1817691" y="3720181"/>
            <a:ext cx="79297" cy="403897"/>
          </a:xfrm>
          <a:prstGeom prst="roundRect">
            <a:avLst>
              <a:gd name="adj" fmla="val 16667"/>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63_Number title">
  <p:cSld name="63_Number title">
    <p:spTree>
      <p:nvGrpSpPr>
        <p:cNvPr id="1" name="Shape 347"/>
        <p:cNvGrpSpPr/>
        <p:nvPr/>
      </p:nvGrpSpPr>
      <p:grpSpPr>
        <a:xfrm>
          <a:off x="0" y="0"/>
          <a:ext cx="0" cy="0"/>
          <a:chOff x="0" y="0"/>
          <a:chExt cx="0" cy="0"/>
        </a:xfrm>
      </p:grpSpPr>
      <p:sp>
        <p:nvSpPr>
          <p:cNvPr id="348" name="Google Shape;348;p78"/>
          <p:cNvSpPr/>
          <p:nvPr/>
        </p:nvSpPr>
        <p:spPr>
          <a:xfrm>
            <a:off x="-13724" y="2305880"/>
            <a:ext cx="5375285" cy="4618139"/>
          </a:xfrm>
          <a:custGeom>
            <a:avLst/>
            <a:gdLst/>
            <a:ahLst/>
            <a:cxnLst/>
            <a:rect l="l" t="t" r="r" b="b"/>
            <a:pathLst>
              <a:path w="7412080" h="6645746" extrusionOk="0">
                <a:moveTo>
                  <a:pt x="585" y="6645746"/>
                </a:moveTo>
                <a:cubicBezTo>
                  <a:pt x="-3751" y="5634702"/>
                  <a:pt x="17621" y="1011044"/>
                  <a:pt x="13285" y="0"/>
                </a:cubicBezTo>
                <a:lnTo>
                  <a:pt x="7412080" y="617459"/>
                </a:lnTo>
                <a:lnTo>
                  <a:pt x="2210204" y="2306115"/>
                </a:lnTo>
                <a:lnTo>
                  <a:pt x="585" y="6645746"/>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349" name="Google Shape;349;p78"/>
          <p:cNvSpPr>
            <a:spLocks noGrp="1"/>
          </p:cNvSpPr>
          <p:nvPr>
            <p:ph type="pic" idx="2"/>
          </p:nvPr>
        </p:nvSpPr>
        <p:spPr>
          <a:xfrm>
            <a:off x="-13253" y="-35339"/>
            <a:ext cx="12209119" cy="3348384"/>
          </a:xfrm>
          <a:prstGeom prst="rect">
            <a:avLst/>
          </a:prstGeom>
          <a:noFill/>
          <a:ln>
            <a:noFill/>
          </a:ln>
        </p:spPr>
      </p:sp>
      <p:sp>
        <p:nvSpPr>
          <p:cNvPr id="350" name="Google Shape;350;p78"/>
          <p:cNvSpPr/>
          <p:nvPr/>
        </p:nvSpPr>
        <p:spPr>
          <a:xfrm rot="-3166342">
            <a:off x="-1287421" y="1399224"/>
            <a:ext cx="1824341" cy="5131111"/>
          </a:xfrm>
          <a:custGeom>
            <a:avLst/>
            <a:gdLst/>
            <a:ahLst/>
            <a:cxnLst/>
            <a:rect l="l" t="t" r="r" b="b"/>
            <a:pathLst>
              <a:path w="1368256" h="3848333" extrusionOk="0">
                <a:moveTo>
                  <a:pt x="1368256" y="1016761"/>
                </a:moveTo>
                <a:lnTo>
                  <a:pt x="811594" y="3201723"/>
                </a:lnTo>
                <a:lnTo>
                  <a:pt x="25093" y="3848333"/>
                </a:lnTo>
                <a:cubicBezTo>
                  <a:pt x="24815" y="3741723"/>
                  <a:pt x="3327" y="2713101"/>
                  <a:pt x="3049" y="2606491"/>
                </a:cubicBezTo>
                <a:cubicBezTo>
                  <a:pt x="-1415" y="825290"/>
                  <a:pt x="-406" y="228717"/>
                  <a:pt x="2431" y="24970"/>
                </a:cubicBezTo>
                <a:lnTo>
                  <a:pt x="2875" y="0"/>
                </a:lnTo>
                <a:lnTo>
                  <a:pt x="1368256" y="1016761"/>
                </a:lnTo>
                <a:close/>
              </a:path>
            </a:pathLst>
          </a:cu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351" name="Google Shape;351;p78"/>
          <p:cNvSpPr txBox="1">
            <a:spLocks noGrp="1"/>
          </p:cNvSpPr>
          <p:nvPr>
            <p:ph type="body" idx="1"/>
          </p:nvPr>
        </p:nvSpPr>
        <p:spPr>
          <a:xfrm>
            <a:off x="1982575" y="848632"/>
            <a:ext cx="4870151" cy="403897"/>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52" name="Google Shape;352;p78"/>
          <p:cNvSpPr txBox="1">
            <a:spLocks noGrp="1"/>
          </p:cNvSpPr>
          <p:nvPr>
            <p:ph type="body" idx="3"/>
          </p:nvPr>
        </p:nvSpPr>
        <p:spPr>
          <a:xfrm>
            <a:off x="1982575" y="1194864"/>
            <a:ext cx="4870151" cy="736171"/>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chemeClr val="lt1"/>
              </a:buClr>
              <a:buSzPts val="3333"/>
              <a:buFont typeface="Arial"/>
              <a:buNone/>
              <a:defRPr sz="3333" b="1" i="0" u="none" strike="noStrike" cap="none">
                <a:solidFill>
                  <a:schemeClr val="lt1"/>
                </a:solidFill>
                <a:latin typeface="Raleway Black"/>
                <a:ea typeface="Raleway Black"/>
                <a:cs typeface="Raleway Black"/>
                <a:sym typeface="Raleway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59_Number title">
  <p:cSld name="59_Number title">
    <p:spTree>
      <p:nvGrpSpPr>
        <p:cNvPr id="1" name="Shape 353"/>
        <p:cNvGrpSpPr/>
        <p:nvPr/>
      </p:nvGrpSpPr>
      <p:grpSpPr>
        <a:xfrm>
          <a:off x="0" y="0"/>
          <a:ext cx="0" cy="0"/>
          <a:chOff x="0" y="0"/>
          <a:chExt cx="0" cy="0"/>
        </a:xfrm>
      </p:grpSpPr>
      <p:sp>
        <p:nvSpPr>
          <p:cNvPr id="354" name="Google Shape;354;p79"/>
          <p:cNvSpPr/>
          <p:nvPr/>
        </p:nvSpPr>
        <p:spPr>
          <a:xfrm>
            <a:off x="-17346" y="-24431"/>
            <a:ext cx="9572683" cy="6948449"/>
          </a:xfrm>
          <a:custGeom>
            <a:avLst/>
            <a:gdLst/>
            <a:ahLst/>
            <a:cxnLst/>
            <a:rect l="l" t="t" r="r" b="b"/>
            <a:pathLst>
              <a:path w="7179512" h="5211337" extrusionOk="0">
                <a:moveTo>
                  <a:pt x="5575" y="5211337"/>
                </a:moveTo>
                <a:cubicBezTo>
                  <a:pt x="1239" y="4200293"/>
                  <a:pt x="4336" y="1011044"/>
                  <a:pt x="0" y="0"/>
                </a:cubicBezTo>
                <a:lnTo>
                  <a:pt x="7179512" y="5444"/>
                </a:lnTo>
                <a:lnTo>
                  <a:pt x="2215194" y="871706"/>
                </a:lnTo>
                <a:lnTo>
                  <a:pt x="5575" y="5211337"/>
                </a:ln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355" name="Google Shape;355;p79"/>
          <p:cNvSpPr>
            <a:spLocks noGrp="1"/>
          </p:cNvSpPr>
          <p:nvPr>
            <p:ph type="pic" idx="2"/>
          </p:nvPr>
        </p:nvSpPr>
        <p:spPr>
          <a:xfrm>
            <a:off x="-62615" y="-35340"/>
            <a:ext cx="12258483" cy="4018543"/>
          </a:xfrm>
          <a:prstGeom prst="rect">
            <a:avLst/>
          </a:prstGeom>
          <a:noFill/>
          <a:ln>
            <a:noFill/>
          </a:ln>
        </p:spPr>
      </p:sp>
      <p:sp>
        <p:nvSpPr>
          <p:cNvPr id="356" name="Google Shape;356;p79"/>
          <p:cNvSpPr/>
          <p:nvPr/>
        </p:nvSpPr>
        <p:spPr>
          <a:xfrm rot="929089">
            <a:off x="1974539" y="-879371"/>
            <a:ext cx="2356644" cy="5762509"/>
          </a:xfrm>
          <a:custGeom>
            <a:avLst/>
            <a:gdLst/>
            <a:ahLst/>
            <a:cxnLst/>
            <a:rect l="l" t="t" r="r" b="b"/>
            <a:pathLst>
              <a:path w="1416061" h="3462579" extrusionOk="0">
                <a:moveTo>
                  <a:pt x="468042" y="215836"/>
                </a:moveTo>
                <a:cubicBezTo>
                  <a:pt x="760750" y="139328"/>
                  <a:pt x="948096" y="138812"/>
                  <a:pt x="1416061" y="0"/>
                </a:cubicBezTo>
                <a:cubicBezTo>
                  <a:pt x="-17456" y="3494881"/>
                  <a:pt x="1428397" y="-565"/>
                  <a:pt x="0" y="3462579"/>
                </a:cubicBezTo>
                <a:cubicBezTo>
                  <a:pt x="461072" y="219111"/>
                  <a:pt x="26083" y="3426013"/>
                  <a:pt x="468042" y="21583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357" name="Google Shape;357;p79"/>
          <p:cNvSpPr/>
          <p:nvPr/>
        </p:nvSpPr>
        <p:spPr>
          <a:xfrm rot="-3166342">
            <a:off x="-1287421" y="1399224"/>
            <a:ext cx="1824341" cy="5131111"/>
          </a:xfrm>
          <a:custGeom>
            <a:avLst/>
            <a:gdLst/>
            <a:ahLst/>
            <a:cxnLst/>
            <a:rect l="l" t="t" r="r" b="b"/>
            <a:pathLst>
              <a:path w="1368256" h="3848333" extrusionOk="0">
                <a:moveTo>
                  <a:pt x="1368256" y="1016761"/>
                </a:moveTo>
                <a:lnTo>
                  <a:pt x="811594" y="3201723"/>
                </a:lnTo>
                <a:lnTo>
                  <a:pt x="25093" y="3848333"/>
                </a:lnTo>
                <a:cubicBezTo>
                  <a:pt x="24815" y="3741723"/>
                  <a:pt x="3327" y="2713101"/>
                  <a:pt x="3049" y="2606491"/>
                </a:cubicBezTo>
                <a:cubicBezTo>
                  <a:pt x="-1415" y="825290"/>
                  <a:pt x="-406" y="228717"/>
                  <a:pt x="2431" y="24970"/>
                </a:cubicBezTo>
                <a:lnTo>
                  <a:pt x="2875" y="0"/>
                </a:lnTo>
                <a:lnTo>
                  <a:pt x="1368256" y="1016761"/>
                </a:lnTo>
                <a:close/>
              </a:path>
            </a:pathLst>
          </a:cu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358" name="Google Shape;358;p79"/>
          <p:cNvSpPr/>
          <p:nvPr/>
        </p:nvSpPr>
        <p:spPr>
          <a:xfrm rot="929089">
            <a:off x="2338403" y="-317692"/>
            <a:ext cx="1628912" cy="4122171"/>
          </a:xfrm>
          <a:custGeom>
            <a:avLst/>
            <a:gdLst/>
            <a:ahLst/>
            <a:cxnLst/>
            <a:rect l="l" t="t" r="r" b="b"/>
            <a:pathLst>
              <a:path w="1357504" h="3435338" extrusionOk="0">
                <a:moveTo>
                  <a:pt x="479380" y="229523"/>
                </a:moveTo>
                <a:cubicBezTo>
                  <a:pt x="772088" y="153015"/>
                  <a:pt x="889539" y="138812"/>
                  <a:pt x="1357504" y="0"/>
                </a:cubicBezTo>
                <a:cubicBezTo>
                  <a:pt x="13663" y="3404327"/>
                  <a:pt x="1358769" y="-14378"/>
                  <a:pt x="0" y="3435338"/>
                </a:cubicBezTo>
                <a:cubicBezTo>
                  <a:pt x="478706" y="220126"/>
                  <a:pt x="-3127" y="3467489"/>
                  <a:pt x="479380" y="2295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359" name="Google Shape;359;p79"/>
          <p:cNvSpPr txBox="1">
            <a:spLocks noGrp="1"/>
          </p:cNvSpPr>
          <p:nvPr>
            <p:ph type="body" idx="1"/>
          </p:nvPr>
        </p:nvSpPr>
        <p:spPr>
          <a:xfrm>
            <a:off x="2736862" y="3373766"/>
            <a:ext cx="7864877" cy="403897"/>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chemeClr val="accent2"/>
              </a:buClr>
              <a:buSzPts val="1600"/>
              <a:buFont typeface="Arial"/>
              <a:buNone/>
              <a:defRPr sz="1600" b="0" i="0" u="none" strike="noStrike" cap="none">
                <a:solidFill>
                  <a:schemeClr val="accent2"/>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0" name="Google Shape;360;p79"/>
          <p:cNvSpPr txBox="1">
            <a:spLocks noGrp="1"/>
          </p:cNvSpPr>
          <p:nvPr>
            <p:ph type="body" idx="3"/>
          </p:nvPr>
        </p:nvSpPr>
        <p:spPr>
          <a:xfrm>
            <a:off x="2683854" y="3612313"/>
            <a:ext cx="7917885" cy="1052199"/>
          </a:xfrm>
          <a:prstGeom prst="rect">
            <a:avLst/>
          </a:prstGeom>
          <a:noFill/>
          <a:ln>
            <a:noFill/>
          </a:ln>
        </p:spPr>
        <p:txBody>
          <a:bodyPr spcFirstLastPara="1" wrap="square" lIns="0" tIns="0" rIns="0" bIns="0" anchor="b" anchorCtr="0">
            <a:noAutofit/>
          </a:bodyPr>
          <a:lstStyle>
            <a:lvl1pPr marL="457200" marR="0" lvl="0" indent="-228600" algn="l" rtl="0">
              <a:lnSpc>
                <a:spcPct val="90000"/>
              </a:lnSpc>
              <a:spcBef>
                <a:spcPts val="1000"/>
              </a:spcBef>
              <a:spcAft>
                <a:spcPts val="0"/>
              </a:spcAft>
              <a:buClr>
                <a:srgbClr val="262626"/>
              </a:buClr>
              <a:buSzPts val="6667"/>
              <a:buFont typeface="Arial"/>
              <a:buNone/>
              <a:defRPr sz="6667" b="1" i="0" u="none" strike="noStrike" cap="none">
                <a:solidFill>
                  <a:srgbClr val="262626"/>
                </a:solidFill>
                <a:latin typeface="Raleway Black"/>
                <a:ea typeface="Raleway Black"/>
                <a:cs typeface="Raleway Black"/>
                <a:sym typeface="Raleway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1" name="Google Shape;361;p79"/>
          <p:cNvSpPr/>
          <p:nvPr/>
        </p:nvSpPr>
        <p:spPr>
          <a:xfrm>
            <a:off x="2571978" y="3373766"/>
            <a:ext cx="79297" cy="403897"/>
          </a:xfrm>
          <a:prstGeom prst="roundRect">
            <a:avLst>
              <a:gd name="adj" fmla="val 16667"/>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65_Number title">
  <p:cSld name="65_Number title">
    <p:spTree>
      <p:nvGrpSpPr>
        <p:cNvPr id="1" name="Shape 362"/>
        <p:cNvGrpSpPr/>
        <p:nvPr/>
      </p:nvGrpSpPr>
      <p:grpSpPr>
        <a:xfrm>
          <a:off x="0" y="0"/>
          <a:ext cx="0" cy="0"/>
          <a:chOff x="0" y="0"/>
          <a:chExt cx="0" cy="0"/>
        </a:xfrm>
      </p:grpSpPr>
      <p:sp>
        <p:nvSpPr>
          <p:cNvPr id="363" name="Google Shape;363;p80"/>
          <p:cNvSpPr/>
          <p:nvPr/>
        </p:nvSpPr>
        <p:spPr>
          <a:xfrm>
            <a:off x="-17346" y="-24431"/>
            <a:ext cx="9572683" cy="6948449"/>
          </a:xfrm>
          <a:custGeom>
            <a:avLst/>
            <a:gdLst/>
            <a:ahLst/>
            <a:cxnLst/>
            <a:rect l="l" t="t" r="r" b="b"/>
            <a:pathLst>
              <a:path w="7179512" h="5211337" extrusionOk="0">
                <a:moveTo>
                  <a:pt x="5575" y="5211337"/>
                </a:moveTo>
                <a:cubicBezTo>
                  <a:pt x="1239" y="4200293"/>
                  <a:pt x="4336" y="1011044"/>
                  <a:pt x="0" y="0"/>
                </a:cubicBezTo>
                <a:lnTo>
                  <a:pt x="7179512" y="5444"/>
                </a:lnTo>
                <a:lnTo>
                  <a:pt x="2215194" y="871706"/>
                </a:lnTo>
                <a:lnTo>
                  <a:pt x="5575" y="5211337"/>
                </a:ln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364" name="Google Shape;364;p80"/>
          <p:cNvSpPr>
            <a:spLocks noGrp="1"/>
          </p:cNvSpPr>
          <p:nvPr>
            <p:ph type="pic" idx="2"/>
          </p:nvPr>
        </p:nvSpPr>
        <p:spPr>
          <a:xfrm>
            <a:off x="-62615" y="-35340"/>
            <a:ext cx="12258483" cy="4018543"/>
          </a:xfrm>
          <a:prstGeom prst="rect">
            <a:avLst/>
          </a:prstGeom>
          <a:noFill/>
          <a:ln>
            <a:noFill/>
          </a:ln>
        </p:spPr>
      </p:sp>
      <p:sp>
        <p:nvSpPr>
          <p:cNvPr id="365" name="Google Shape;365;p80"/>
          <p:cNvSpPr/>
          <p:nvPr/>
        </p:nvSpPr>
        <p:spPr>
          <a:xfrm rot="929089">
            <a:off x="1974539" y="-879371"/>
            <a:ext cx="2356644" cy="5762509"/>
          </a:xfrm>
          <a:custGeom>
            <a:avLst/>
            <a:gdLst/>
            <a:ahLst/>
            <a:cxnLst/>
            <a:rect l="l" t="t" r="r" b="b"/>
            <a:pathLst>
              <a:path w="1416061" h="3462579" extrusionOk="0">
                <a:moveTo>
                  <a:pt x="468042" y="215836"/>
                </a:moveTo>
                <a:cubicBezTo>
                  <a:pt x="760750" y="139328"/>
                  <a:pt x="948096" y="138812"/>
                  <a:pt x="1416061" y="0"/>
                </a:cubicBezTo>
                <a:cubicBezTo>
                  <a:pt x="-17456" y="3494881"/>
                  <a:pt x="1428397" y="-565"/>
                  <a:pt x="0" y="3462579"/>
                </a:cubicBezTo>
                <a:cubicBezTo>
                  <a:pt x="461072" y="219111"/>
                  <a:pt x="26083" y="3426013"/>
                  <a:pt x="468042" y="21583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366" name="Google Shape;366;p80"/>
          <p:cNvSpPr/>
          <p:nvPr/>
        </p:nvSpPr>
        <p:spPr>
          <a:xfrm rot="-3166342">
            <a:off x="-1287421" y="1399224"/>
            <a:ext cx="1824341" cy="5131111"/>
          </a:xfrm>
          <a:custGeom>
            <a:avLst/>
            <a:gdLst/>
            <a:ahLst/>
            <a:cxnLst/>
            <a:rect l="l" t="t" r="r" b="b"/>
            <a:pathLst>
              <a:path w="1368256" h="3848333" extrusionOk="0">
                <a:moveTo>
                  <a:pt x="1368256" y="1016761"/>
                </a:moveTo>
                <a:lnTo>
                  <a:pt x="811594" y="3201723"/>
                </a:lnTo>
                <a:lnTo>
                  <a:pt x="25093" y="3848333"/>
                </a:lnTo>
                <a:cubicBezTo>
                  <a:pt x="24815" y="3741723"/>
                  <a:pt x="3327" y="2713101"/>
                  <a:pt x="3049" y="2606491"/>
                </a:cubicBezTo>
                <a:cubicBezTo>
                  <a:pt x="-1415" y="825290"/>
                  <a:pt x="-406" y="228717"/>
                  <a:pt x="2431" y="24970"/>
                </a:cubicBezTo>
                <a:lnTo>
                  <a:pt x="2875" y="0"/>
                </a:lnTo>
                <a:lnTo>
                  <a:pt x="1368256" y="1016761"/>
                </a:lnTo>
                <a:close/>
              </a:path>
            </a:pathLst>
          </a:cu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367" name="Google Shape;367;p80"/>
          <p:cNvSpPr/>
          <p:nvPr/>
        </p:nvSpPr>
        <p:spPr>
          <a:xfrm rot="929089">
            <a:off x="2338403" y="-317692"/>
            <a:ext cx="1628912" cy="4122171"/>
          </a:xfrm>
          <a:custGeom>
            <a:avLst/>
            <a:gdLst/>
            <a:ahLst/>
            <a:cxnLst/>
            <a:rect l="l" t="t" r="r" b="b"/>
            <a:pathLst>
              <a:path w="1357504" h="3435338" extrusionOk="0">
                <a:moveTo>
                  <a:pt x="479380" y="229523"/>
                </a:moveTo>
                <a:cubicBezTo>
                  <a:pt x="772088" y="153015"/>
                  <a:pt x="889539" y="138812"/>
                  <a:pt x="1357504" y="0"/>
                </a:cubicBezTo>
                <a:cubicBezTo>
                  <a:pt x="13663" y="3404327"/>
                  <a:pt x="1358769" y="-14378"/>
                  <a:pt x="0" y="3435338"/>
                </a:cubicBezTo>
                <a:cubicBezTo>
                  <a:pt x="478706" y="220126"/>
                  <a:pt x="-3127" y="3467489"/>
                  <a:pt x="479380" y="229523"/>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368" name="Google Shape;368;p80"/>
          <p:cNvSpPr txBox="1">
            <a:spLocks noGrp="1"/>
          </p:cNvSpPr>
          <p:nvPr>
            <p:ph type="body" idx="1"/>
          </p:nvPr>
        </p:nvSpPr>
        <p:spPr>
          <a:xfrm>
            <a:off x="2736862" y="3373766"/>
            <a:ext cx="7864877" cy="403897"/>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chemeClr val="accent2"/>
              </a:buClr>
              <a:buSzPts val="1600"/>
              <a:buFont typeface="Arial"/>
              <a:buNone/>
              <a:defRPr sz="1600" b="0" i="0" u="none" strike="noStrike" cap="none">
                <a:solidFill>
                  <a:schemeClr val="accent2"/>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9" name="Google Shape;369;p80"/>
          <p:cNvSpPr txBox="1">
            <a:spLocks noGrp="1"/>
          </p:cNvSpPr>
          <p:nvPr>
            <p:ph type="body" idx="3"/>
          </p:nvPr>
        </p:nvSpPr>
        <p:spPr>
          <a:xfrm>
            <a:off x="2683854" y="3612313"/>
            <a:ext cx="7917885" cy="1052199"/>
          </a:xfrm>
          <a:prstGeom prst="rect">
            <a:avLst/>
          </a:prstGeom>
          <a:noFill/>
          <a:ln>
            <a:noFill/>
          </a:ln>
        </p:spPr>
        <p:txBody>
          <a:bodyPr spcFirstLastPara="1" wrap="square" lIns="0" tIns="0" rIns="0" bIns="0" anchor="b" anchorCtr="0">
            <a:noAutofit/>
          </a:bodyPr>
          <a:lstStyle>
            <a:lvl1pPr marL="457200" marR="0" lvl="0" indent="-228600" algn="l" rtl="0">
              <a:lnSpc>
                <a:spcPct val="90000"/>
              </a:lnSpc>
              <a:spcBef>
                <a:spcPts val="1000"/>
              </a:spcBef>
              <a:spcAft>
                <a:spcPts val="0"/>
              </a:spcAft>
              <a:buClr>
                <a:srgbClr val="262626"/>
              </a:buClr>
              <a:buSzPts val="6667"/>
              <a:buFont typeface="Arial"/>
              <a:buNone/>
              <a:defRPr sz="6667" b="1" i="0" u="none" strike="noStrike" cap="none">
                <a:solidFill>
                  <a:srgbClr val="262626"/>
                </a:solidFill>
                <a:latin typeface="Raleway Black"/>
                <a:ea typeface="Raleway Black"/>
                <a:cs typeface="Raleway Black"/>
                <a:sym typeface="Raleway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0" name="Google Shape;370;p80"/>
          <p:cNvSpPr/>
          <p:nvPr/>
        </p:nvSpPr>
        <p:spPr>
          <a:xfrm>
            <a:off x="2571978" y="3373766"/>
            <a:ext cx="79297" cy="403897"/>
          </a:xfrm>
          <a:prstGeom prst="roundRect">
            <a:avLst>
              <a:gd name="adj" fmla="val 16667"/>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67_Number title">
  <p:cSld name="67_Number title">
    <p:spTree>
      <p:nvGrpSpPr>
        <p:cNvPr id="1" name="Shape 371"/>
        <p:cNvGrpSpPr/>
        <p:nvPr/>
      </p:nvGrpSpPr>
      <p:grpSpPr>
        <a:xfrm>
          <a:off x="0" y="0"/>
          <a:ext cx="0" cy="0"/>
          <a:chOff x="0" y="0"/>
          <a:chExt cx="0" cy="0"/>
        </a:xfrm>
      </p:grpSpPr>
      <p:sp>
        <p:nvSpPr>
          <p:cNvPr id="372" name="Google Shape;372;p81"/>
          <p:cNvSpPr/>
          <p:nvPr/>
        </p:nvSpPr>
        <p:spPr>
          <a:xfrm>
            <a:off x="-17346" y="-24431"/>
            <a:ext cx="9572683" cy="6948449"/>
          </a:xfrm>
          <a:custGeom>
            <a:avLst/>
            <a:gdLst/>
            <a:ahLst/>
            <a:cxnLst/>
            <a:rect l="l" t="t" r="r" b="b"/>
            <a:pathLst>
              <a:path w="7179512" h="5211337" extrusionOk="0">
                <a:moveTo>
                  <a:pt x="5575" y="5211337"/>
                </a:moveTo>
                <a:cubicBezTo>
                  <a:pt x="1239" y="4200293"/>
                  <a:pt x="4336" y="1011044"/>
                  <a:pt x="0" y="0"/>
                </a:cubicBezTo>
                <a:lnTo>
                  <a:pt x="7179512" y="5444"/>
                </a:lnTo>
                <a:lnTo>
                  <a:pt x="2215194" y="871706"/>
                </a:lnTo>
                <a:lnTo>
                  <a:pt x="5575" y="5211337"/>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373" name="Google Shape;373;p81"/>
          <p:cNvSpPr>
            <a:spLocks noGrp="1"/>
          </p:cNvSpPr>
          <p:nvPr>
            <p:ph type="pic" idx="2"/>
          </p:nvPr>
        </p:nvSpPr>
        <p:spPr>
          <a:xfrm>
            <a:off x="-62615" y="-35340"/>
            <a:ext cx="12258483" cy="4018543"/>
          </a:xfrm>
          <a:prstGeom prst="rect">
            <a:avLst/>
          </a:prstGeom>
          <a:noFill/>
          <a:ln>
            <a:noFill/>
          </a:ln>
        </p:spPr>
      </p:sp>
      <p:sp>
        <p:nvSpPr>
          <p:cNvPr id="374" name="Google Shape;374;p81"/>
          <p:cNvSpPr/>
          <p:nvPr/>
        </p:nvSpPr>
        <p:spPr>
          <a:xfrm rot="929089">
            <a:off x="1974539" y="-879371"/>
            <a:ext cx="2356644" cy="5762509"/>
          </a:xfrm>
          <a:custGeom>
            <a:avLst/>
            <a:gdLst/>
            <a:ahLst/>
            <a:cxnLst/>
            <a:rect l="l" t="t" r="r" b="b"/>
            <a:pathLst>
              <a:path w="1416061" h="3462579" extrusionOk="0">
                <a:moveTo>
                  <a:pt x="468042" y="215836"/>
                </a:moveTo>
                <a:cubicBezTo>
                  <a:pt x="760750" y="139328"/>
                  <a:pt x="948096" y="138812"/>
                  <a:pt x="1416061" y="0"/>
                </a:cubicBezTo>
                <a:cubicBezTo>
                  <a:pt x="-17456" y="3494881"/>
                  <a:pt x="1428397" y="-565"/>
                  <a:pt x="0" y="3462579"/>
                </a:cubicBezTo>
                <a:cubicBezTo>
                  <a:pt x="461072" y="219111"/>
                  <a:pt x="26083" y="3426013"/>
                  <a:pt x="468042" y="21583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375" name="Google Shape;375;p81"/>
          <p:cNvSpPr/>
          <p:nvPr/>
        </p:nvSpPr>
        <p:spPr>
          <a:xfrm rot="-3166342">
            <a:off x="-1287421" y="1399224"/>
            <a:ext cx="1824341" cy="5131111"/>
          </a:xfrm>
          <a:custGeom>
            <a:avLst/>
            <a:gdLst/>
            <a:ahLst/>
            <a:cxnLst/>
            <a:rect l="l" t="t" r="r" b="b"/>
            <a:pathLst>
              <a:path w="1368256" h="3848333" extrusionOk="0">
                <a:moveTo>
                  <a:pt x="1368256" y="1016761"/>
                </a:moveTo>
                <a:lnTo>
                  <a:pt x="811594" y="3201723"/>
                </a:lnTo>
                <a:lnTo>
                  <a:pt x="25093" y="3848333"/>
                </a:lnTo>
                <a:cubicBezTo>
                  <a:pt x="24815" y="3741723"/>
                  <a:pt x="3327" y="2713101"/>
                  <a:pt x="3049" y="2606491"/>
                </a:cubicBezTo>
                <a:cubicBezTo>
                  <a:pt x="-1415" y="825290"/>
                  <a:pt x="-406" y="228717"/>
                  <a:pt x="2431" y="24970"/>
                </a:cubicBezTo>
                <a:lnTo>
                  <a:pt x="2875" y="0"/>
                </a:lnTo>
                <a:lnTo>
                  <a:pt x="1368256" y="1016761"/>
                </a:lnTo>
                <a:close/>
              </a:path>
            </a:pathLst>
          </a:cu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376" name="Google Shape;376;p81"/>
          <p:cNvSpPr/>
          <p:nvPr/>
        </p:nvSpPr>
        <p:spPr>
          <a:xfrm rot="929089">
            <a:off x="2338403" y="-317692"/>
            <a:ext cx="1628912" cy="4122171"/>
          </a:xfrm>
          <a:custGeom>
            <a:avLst/>
            <a:gdLst/>
            <a:ahLst/>
            <a:cxnLst/>
            <a:rect l="l" t="t" r="r" b="b"/>
            <a:pathLst>
              <a:path w="1357504" h="3435338" extrusionOk="0">
                <a:moveTo>
                  <a:pt x="479380" y="229523"/>
                </a:moveTo>
                <a:cubicBezTo>
                  <a:pt x="772088" y="153015"/>
                  <a:pt x="889539" y="138812"/>
                  <a:pt x="1357504" y="0"/>
                </a:cubicBezTo>
                <a:cubicBezTo>
                  <a:pt x="13663" y="3404327"/>
                  <a:pt x="1358769" y="-14378"/>
                  <a:pt x="0" y="3435338"/>
                </a:cubicBezTo>
                <a:cubicBezTo>
                  <a:pt x="478706" y="220126"/>
                  <a:pt x="-3127" y="3467489"/>
                  <a:pt x="479380" y="22952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377" name="Google Shape;377;p81"/>
          <p:cNvSpPr txBox="1">
            <a:spLocks noGrp="1"/>
          </p:cNvSpPr>
          <p:nvPr>
            <p:ph type="body" idx="1"/>
          </p:nvPr>
        </p:nvSpPr>
        <p:spPr>
          <a:xfrm>
            <a:off x="2736862" y="3373766"/>
            <a:ext cx="7864877" cy="403897"/>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chemeClr val="accent2"/>
              </a:buClr>
              <a:buSzPts val="1600"/>
              <a:buFont typeface="Arial"/>
              <a:buNone/>
              <a:defRPr sz="1600" b="0" i="0" u="none" strike="noStrike" cap="none">
                <a:solidFill>
                  <a:schemeClr val="accent2"/>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8" name="Google Shape;378;p81"/>
          <p:cNvSpPr txBox="1">
            <a:spLocks noGrp="1"/>
          </p:cNvSpPr>
          <p:nvPr>
            <p:ph type="body" idx="3"/>
          </p:nvPr>
        </p:nvSpPr>
        <p:spPr>
          <a:xfrm>
            <a:off x="2683854" y="3612313"/>
            <a:ext cx="7917885" cy="1052199"/>
          </a:xfrm>
          <a:prstGeom prst="rect">
            <a:avLst/>
          </a:prstGeom>
          <a:noFill/>
          <a:ln>
            <a:noFill/>
          </a:ln>
        </p:spPr>
        <p:txBody>
          <a:bodyPr spcFirstLastPara="1" wrap="square" lIns="0" tIns="0" rIns="0" bIns="0" anchor="b" anchorCtr="0">
            <a:noAutofit/>
          </a:bodyPr>
          <a:lstStyle>
            <a:lvl1pPr marL="457200" marR="0" lvl="0" indent="-228600" algn="l" rtl="0">
              <a:lnSpc>
                <a:spcPct val="90000"/>
              </a:lnSpc>
              <a:spcBef>
                <a:spcPts val="1000"/>
              </a:spcBef>
              <a:spcAft>
                <a:spcPts val="0"/>
              </a:spcAft>
              <a:buClr>
                <a:srgbClr val="262626"/>
              </a:buClr>
              <a:buSzPts val="6667"/>
              <a:buFont typeface="Arial"/>
              <a:buNone/>
              <a:defRPr sz="6667" b="1" i="0" u="none" strike="noStrike" cap="none">
                <a:solidFill>
                  <a:srgbClr val="262626"/>
                </a:solidFill>
                <a:latin typeface="Raleway Black"/>
                <a:ea typeface="Raleway Black"/>
                <a:cs typeface="Raleway Black"/>
                <a:sym typeface="Raleway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9" name="Google Shape;379;p81"/>
          <p:cNvSpPr/>
          <p:nvPr/>
        </p:nvSpPr>
        <p:spPr>
          <a:xfrm>
            <a:off x="2571978" y="3373766"/>
            <a:ext cx="79297" cy="403897"/>
          </a:xfrm>
          <a:prstGeom prst="roundRect">
            <a:avLst>
              <a:gd name="adj" fmla="val 16667"/>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31_Number title">
  <p:cSld name="31_Number title">
    <p:spTree>
      <p:nvGrpSpPr>
        <p:cNvPr id="1" name="Shape 380"/>
        <p:cNvGrpSpPr/>
        <p:nvPr/>
      </p:nvGrpSpPr>
      <p:grpSpPr>
        <a:xfrm>
          <a:off x="0" y="0"/>
          <a:ext cx="0" cy="0"/>
          <a:chOff x="0" y="0"/>
          <a:chExt cx="0" cy="0"/>
        </a:xfrm>
      </p:grpSpPr>
      <p:sp>
        <p:nvSpPr>
          <p:cNvPr id="381" name="Google Shape;381;p82"/>
          <p:cNvSpPr/>
          <p:nvPr/>
        </p:nvSpPr>
        <p:spPr>
          <a:xfrm>
            <a:off x="-17346" y="-24431"/>
            <a:ext cx="9572683" cy="6948449"/>
          </a:xfrm>
          <a:custGeom>
            <a:avLst/>
            <a:gdLst/>
            <a:ahLst/>
            <a:cxnLst/>
            <a:rect l="l" t="t" r="r" b="b"/>
            <a:pathLst>
              <a:path w="7179512" h="5211337" extrusionOk="0">
                <a:moveTo>
                  <a:pt x="5575" y="5211337"/>
                </a:moveTo>
                <a:cubicBezTo>
                  <a:pt x="1239" y="4200293"/>
                  <a:pt x="4336" y="1011044"/>
                  <a:pt x="0" y="0"/>
                </a:cubicBezTo>
                <a:lnTo>
                  <a:pt x="7179512" y="5444"/>
                </a:lnTo>
                <a:lnTo>
                  <a:pt x="2181699" y="1650381"/>
                </a:lnTo>
                <a:lnTo>
                  <a:pt x="5575" y="5211337"/>
                </a:ln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382" name="Google Shape;382;p82"/>
          <p:cNvSpPr/>
          <p:nvPr/>
        </p:nvSpPr>
        <p:spPr>
          <a:xfrm>
            <a:off x="-17345" y="347039"/>
            <a:ext cx="6309320" cy="3505816"/>
          </a:xfrm>
          <a:custGeom>
            <a:avLst/>
            <a:gdLst/>
            <a:ahLst/>
            <a:cxnLst/>
            <a:rect l="l" t="t" r="r" b="b"/>
            <a:pathLst>
              <a:path w="5112070" h="2840556" extrusionOk="0">
                <a:moveTo>
                  <a:pt x="5112070" y="0"/>
                </a:moveTo>
                <a:lnTo>
                  <a:pt x="942539" y="1341274"/>
                </a:lnTo>
                <a:lnTo>
                  <a:pt x="0" y="2840556"/>
                </a:lnTo>
                <a:lnTo>
                  <a:pt x="0" y="800525"/>
                </a:lnTo>
                <a:cubicBezTo>
                  <a:pt x="5091736" y="6322"/>
                  <a:pt x="-7493" y="820995"/>
                  <a:pt x="5112070"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383" name="Google Shape;383;p82"/>
          <p:cNvSpPr/>
          <p:nvPr/>
        </p:nvSpPr>
        <p:spPr>
          <a:xfrm>
            <a:off x="994811" y="927279"/>
            <a:ext cx="4788600" cy="4788600"/>
          </a:xfrm>
          <a:prstGeom prst="ellipse">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384" name="Google Shape;384;p82"/>
          <p:cNvSpPr txBox="1">
            <a:spLocks noGrp="1"/>
          </p:cNvSpPr>
          <p:nvPr>
            <p:ph type="body" idx="1"/>
          </p:nvPr>
        </p:nvSpPr>
        <p:spPr>
          <a:xfrm>
            <a:off x="6409567" y="1556241"/>
            <a:ext cx="3220604" cy="403897"/>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chemeClr val="accent2"/>
              </a:buClr>
              <a:buSzPts val="1600"/>
              <a:buFont typeface="Arial"/>
              <a:buNone/>
              <a:defRPr sz="1600" b="0" i="0" u="none" strike="noStrike" cap="none">
                <a:solidFill>
                  <a:schemeClr val="accent2"/>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5" name="Google Shape;385;p82"/>
          <p:cNvSpPr txBox="1">
            <a:spLocks noGrp="1"/>
          </p:cNvSpPr>
          <p:nvPr>
            <p:ph type="body" idx="2"/>
          </p:nvPr>
        </p:nvSpPr>
        <p:spPr>
          <a:xfrm>
            <a:off x="6409567" y="1902473"/>
            <a:ext cx="4870151" cy="736171"/>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rgbClr val="262626"/>
              </a:buClr>
              <a:buSzPts val="3333"/>
              <a:buFont typeface="Arial"/>
              <a:buNone/>
              <a:defRPr sz="3333" b="1" i="0" u="none" strike="noStrike" cap="none">
                <a:solidFill>
                  <a:srgbClr val="262626"/>
                </a:solidFill>
                <a:latin typeface="Raleway Black"/>
                <a:ea typeface="Raleway Black"/>
                <a:cs typeface="Raleway Black"/>
                <a:sym typeface="Raleway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6" name="Google Shape;386;p82"/>
          <p:cNvSpPr/>
          <p:nvPr/>
        </p:nvSpPr>
        <p:spPr>
          <a:xfrm>
            <a:off x="6244684" y="1556241"/>
            <a:ext cx="79297" cy="403897"/>
          </a:xfrm>
          <a:prstGeom prst="roundRect">
            <a:avLst>
              <a:gd name="adj" fmla="val 16667"/>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387" name="Google Shape;387;p82"/>
          <p:cNvSpPr/>
          <p:nvPr/>
        </p:nvSpPr>
        <p:spPr>
          <a:xfrm rot="8577816">
            <a:off x="-527077" y="-819221"/>
            <a:ext cx="1463757" cy="5320104"/>
          </a:xfrm>
          <a:custGeom>
            <a:avLst/>
            <a:gdLst/>
            <a:ahLst/>
            <a:cxnLst/>
            <a:rect l="l" t="t" r="r" b="b"/>
            <a:pathLst>
              <a:path w="1097818" h="3990078" extrusionOk="0">
                <a:moveTo>
                  <a:pt x="1097818" y="1082023"/>
                </a:moveTo>
                <a:lnTo>
                  <a:pt x="905097" y="3201723"/>
                </a:lnTo>
                <a:lnTo>
                  <a:pt x="118596" y="3848333"/>
                </a:lnTo>
                <a:cubicBezTo>
                  <a:pt x="118318" y="3741723"/>
                  <a:pt x="426" y="4075383"/>
                  <a:pt x="148" y="3968773"/>
                </a:cubicBezTo>
                <a:cubicBezTo>
                  <a:pt x="-4316" y="2187572"/>
                  <a:pt x="93097" y="228717"/>
                  <a:pt x="95934" y="24970"/>
                </a:cubicBezTo>
                <a:lnTo>
                  <a:pt x="96378" y="0"/>
                </a:lnTo>
                <a:lnTo>
                  <a:pt x="1097818" y="1082023"/>
                </a:lnTo>
                <a:close/>
              </a:path>
            </a:pathLst>
          </a:cu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388" name="Google Shape;388;p82"/>
          <p:cNvSpPr>
            <a:spLocks noGrp="1"/>
          </p:cNvSpPr>
          <p:nvPr>
            <p:ph type="pic" idx="3"/>
          </p:nvPr>
        </p:nvSpPr>
        <p:spPr>
          <a:xfrm>
            <a:off x="1406083" y="1373748"/>
            <a:ext cx="3934051" cy="3895661"/>
          </a:xfrm>
          <a:prstGeom prst="ellipse">
            <a:avLst/>
          </a:prstGeom>
          <a:noFill/>
          <a:ln>
            <a:noFill/>
          </a:ln>
        </p:spPr>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4"/>
        <p:cNvGrpSpPr/>
        <p:nvPr/>
      </p:nvGrpSpPr>
      <p:grpSpPr>
        <a:xfrm>
          <a:off x="0" y="0"/>
          <a:ext cx="0" cy="0"/>
          <a:chOff x="0" y="0"/>
          <a:chExt cx="0" cy="0"/>
        </a:xfrm>
      </p:grpSpPr>
      <p:sp>
        <p:nvSpPr>
          <p:cNvPr id="45" name="Google Shape;45;p1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50_Number title">
  <p:cSld name="50_Number title">
    <p:spTree>
      <p:nvGrpSpPr>
        <p:cNvPr id="1" name="Shape 389"/>
        <p:cNvGrpSpPr/>
        <p:nvPr/>
      </p:nvGrpSpPr>
      <p:grpSpPr>
        <a:xfrm>
          <a:off x="0" y="0"/>
          <a:ext cx="0" cy="0"/>
          <a:chOff x="0" y="0"/>
          <a:chExt cx="0" cy="0"/>
        </a:xfrm>
      </p:grpSpPr>
      <p:sp>
        <p:nvSpPr>
          <p:cNvPr id="390" name="Google Shape;390;p83"/>
          <p:cNvSpPr txBox="1">
            <a:spLocks noGrp="1"/>
          </p:cNvSpPr>
          <p:nvPr>
            <p:ph type="body" idx="1"/>
          </p:nvPr>
        </p:nvSpPr>
        <p:spPr>
          <a:xfrm>
            <a:off x="6409567" y="1887541"/>
            <a:ext cx="3220604" cy="403897"/>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chemeClr val="accent2"/>
              </a:buClr>
              <a:buSzPts val="1600"/>
              <a:buFont typeface="Arial"/>
              <a:buNone/>
              <a:defRPr sz="1600" b="0" i="0" u="none" strike="noStrike" cap="none">
                <a:solidFill>
                  <a:schemeClr val="accent2"/>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91" name="Google Shape;391;p83"/>
          <p:cNvSpPr txBox="1">
            <a:spLocks noGrp="1"/>
          </p:cNvSpPr>
          <p:nvPr>
            <p:ph type="body" idx="2"/>
          </p:nvPr>
        </p:nvSpPr>
        <p:spPr>
          <a:xfrm>
            <a:off x="6409567" y="2233773"/>
            <a:ext cx="4870151" cy="736171"/>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rgbClr val="262626"/>
              </a:buClr>
              <a:buSzPts val="3333"/>
              <a:buFont typeface="Arial"/>
              <a:buNone/>
              <a:defRPr sz="3333" b="1" i="0" u="none" strike="noStrike" cap="none">
                <a:solidFill>
                  <a:srgbClr val="262626"/>
                </a:solidFill>
                <a:latin typeface="Raleway Black"/>
                <a:ea typeface="Raleway Black"/>
                <a:cs typeface="Raleway Black"/>
                <a:sym typeface="Raleway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92" name="Google Shape;392;p83"/>
          <p:cNvSpPr/>
          <p:nvPr/>
        </p:nvSpPr>
        <p:spPr>
          <a:xfrm>
            <a:off x="6244684" y="1887541"/>
            <a:ext cx="79297" cy="403897"/>
          </a:xfrm>
          <a:prstGeom prst="roundRect">
            <a:avLst>
              <a:gd name="adj" fmla="val 16667"/>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393" name="Google Shape;393;p83"/>
          <p:cNvSpPr/>
          <p:nvPr/>
        </p:nvSpPr>
        <p:spPr>
          <a:xfrm>
            <a:off x="-17346" y="-24431"/>
            <a:ext cx="9572683" cy="6948449"/>
          </a:xfrm>
          <a:custGeom>
            <a:avLst/>
            <a:gdLst/>
            <a:ahLst/>
            <a:cxnLst/>
            <a:rect l="l" t="t" r="r" b="b"/>
            <a:pathLst>
              <a:path w="7179512" h="5211337" extrusionOk="0">
                <a:moveTo>
                  <a:pt x="5575" y="5211337"/>
                </a:moveTo>
                <a:cubicBezTo>
                  <a:pt x="1239" y="4200293"/>
                  <a:pt x="4336" y="1011044"/>
                  <a:pt x="0" y="0"/>
                </a:cubicBezTo>
                <a:lnTo>
                  <a:pt x="7179512" y="5444"/>
                </a:lnTo>
                <a:lnTo>
                  <a:pt x="1910394" y="1640332"/>
                </a:lnTo>
                <a:lnTo>
                  <a:pt x="5575" y="5211337"/>
                </a:ln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394" name="Google Shape;394;p83"/>
          <p:cNvSpPr/>
          <p:nvPr/>
        </p:nvSpPr>
        <p:spPr>
          <a:xfrm rot="929089">
            <a:off x="1015997" y="-296312"/>
            <a:ext cx="1325291" cy="5232467"/>
          </a:xfrm>
          <a:custGeom>
            <a:avLst/>
            <a:gdLst/>
            <a:ahLst/>
            <a:cxnLst/>
            <a:rect l="l" t="t" r="r" b="b"/>
            <a:pathLst>
              <a:path w="993968" h="3924350" extrusionOk="0">
                <a:moveTo>
                  <a:pt x="4442" y="274137"/>
                </a:moveTo>
                <a:lnTo>
                  <a:pt x="993968" y="0"/>
                </a:lnTo>
                <a:lnTo>
                  <a:pt x="5712" y="3924350"/>
                </a:lnTo>
                <a:cubicBezTo>
                  <a:pt x="-9350" y="-442439"/>
                  <a:pt x="10859" y="2831290"/>
                  <a:pt x="4613" y="340118"/>
                </a:cubicBezTo>
                <a:close/>
              </a:path>
            </a:pathLst>
          </a:custGeom>
          <a:solidFill>
            <a:srgbClr val="3FA39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395" name="Google Shape;395;p83"/>
          <p:cNvSpPr/>
          <p:nvPr/>
        </p:nvSpPr>
        <p:spPr>
          <a:xfrm rot="-3166342">
            <a:off x="387908" y="1648305"/>
            <a:ext cx="1824341" cy="5131111"/>
          </a:xfrm>
          <a:custGeom>
            <a:avLst/>
            <a:gdLst/>
            <a:ahLst/>
            <a:cxnLst/>
            <a:rect l="l" t="t" r="r" b="b"/>
            <a:pathLst>
              <a:path w="1368256" h="3848333" extrusionOk="0">
                <a:moveTo>
                  <a:pt x="1368256" y="1016761"/>
                </a:moveTo>
                <a:lnTo>
                  <a:pt x="811594" y="3201723"/>
                </a:lnTo>
                <a:lnTo>
                  <a:pt x="25093" y="3848333"/>
                </a:lnTo>
                <a:cubicBezTo>
                  <a:pt x="24815" y="3741723"/>
                  <a:pt x="3327" y="2713101"/>
                  <a:pt x="3049" y="2606491"/>
                </a:cubicBezTo>
                <a:cubicBezTo>
                  <a:pt x="-1415" y="825290"/>
                  <a:pt x="-406" y="228717"/>
                  <a:pt x="2431" y="24970"/>
                </a:cubicBezTo>
                <a:lnTo>
                  <a:pt x="2875" y="0"/>
                </a:lnTo>
                <a:lnTo>
                  <a:pt x="1368256" y="1016761"/>
                </a:lnTo>
                <a:close/>
              </a:path>
            </a:pathLst>
          </a:cu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396" name="Google Shape;396;p83"/>
          <p:cNvSpPr/>
          <p:nvPr/>
        </p:nvSpPr>
        <p:spPr>
          <a:xfrm>
            <a:off x="779231" y="937848"/>
            <a:ext cx="4730635" cy="4686629"/>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397" name="Google Shape;397;p83"/>
          <p:cNvSpPr>
            <a:spLocks noGrp="1"/>
          </p:cNvSpPr>
          <p:nvPr>
            <p:ph type="pic" idx="3"/>
          </p:nvPr>
        </p:nvSpPr>
        <p:spPr>
          <a:xfrm>
            <a:off x="1164931" y="1373748"/>
            <a:ext cx="3934051" cy="3895661"/>
          </a:xfrm>
          <a:prstGeom prst="triangle">
            <a:avLst>
              <a:gd name="adj" fmla="val 50000"/>
            </a:avLst>
          </a:prstGeom>
          <a:noFill/>
          <a:ln>
            <a:noFill/>
          </a:ln>
        </p:spPr>
      </p:sp>
      <p:sp>
        <p:nvSpPr>
          <p:cNvPr id="398" name="Google Shape;398;p83"/>
          <p:cNvSpPr/>
          <p:nvPr/>
        </p:nvSpPr>
        <p:spPr>
          <a:xfrm rot="2700000">
            <a:off x="9306719" y="3953557"/>
            <a:ext cx="2890891" cy="4606328"/>
          </a:xfrm>
          <a:custGeom>
            <a:avLst/>
            <a:gdLst/>
            <a:ahLst/>
            <a:cxnLst/>
            <a:rect l="l" t="t" r="r" b="b"/>
            <a:pathLst>
              <a:path w="2901727" h="4623594" extrusionOk="0">
                <a:moveTo>
                  <a:pt x="0" y="4623594"/>
                </a:moveTo>
                <a:lnTo>
                  <a:pt x="1194765" y="0"/>
                </a:lnTo>
                <a:lnTo>
                  <a:pt x="2901727" y="1721019"/>
                </a:lnTo>
                <a:lnTo>
                  <a:pt x="0" y="4623594"/>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60_Number title">
  <p:cSld name="60_Number title">
    <p:spTree>
      <p:nvGrpSpPr>
        <p:cNvPr id="1" name="Shape 399"/>
        <p:cNvGrpSpPr/>
        <p:nvPr/>
      </p:nvGrpSpPr>
      <p:grpSpPr>
        <a:xfrm>
          <a:off x="0" y="0"/>
          <a:ext cx="0" cy="0"/>
          <a:chOff x="0" y="0"/>
          <a:chExt cx="0" cy="0"/>
        </a:xfrm>
      </p:grpSpPr>
      <p:sp>
        <p:nvSpPr>
          <p:cNvPr id="400" name="Google Shape;400;p84"/>
          <p:cNvSpPr/>
          <p:nvPr/>
        </p:nvSpPr>
        <p:spPr>
          <a:xfrm>
            <a:off x="-17345" y="-23325"/>
            <a:ext cx="8113077" cy="4571044"/>
          </a:xfrm>
          <a:custGeom>
            <a:avLst/>
            <a:gdLst/>
            <a:ahLst/>
            <a:cxnLst/>
            <a:rect l="l" t="t" r="r" b="b"/>
            <a:pathLst>
              <a:path w="6084808" h="3428283" extrusionOk="0">
                <a:moveTo>
                  <a:pt x="0" y="0"/>
                </a:moveTo>
                <a:lnTo>
                  <a:pt x="6084808" y="4614"/>
                </a:lnTo>
                <a:lnTo>
                  <a:pt x="1086995" y="1649551"/>
                </a:lnTo>
                <a:lnTo>
                  <a:pt x="0" y="3428283"/>
                </a:ln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401" name="Google Shape;401;p84"/>
          <p:cNvSpPr/>
          <p:nvPr/>
        </p:nvSpPr>
        <p:spPr>
          <a:xfrm>
            <a:off x="-17345" y="347039"/>
            <a:ext cx="6309320" cy="3505816"/>
          </a:xfrm>
          <a:custGeom>
            <a:avLst/>
            <a:gdLst/>
            <a:ahLst/>
            <a:cxnLst/>
            <a:rect l="l" t="t" r="r" b="b"/>
            <a:pathLst>
              <a:path w="5112070" h="2840556" extrusionOk="0">
                <a:moveTo>
                  <a:pt x="5112070" y="0"/>
                </a:moveTo>
                <a:lnTo>
                  <a:pt x="942539" y="1341274"/>
                </a:lnTo>
                <a:lnTo>
                  <a:pt x="0" y="2840556"/>
                </a:lnTo>
                <a:lnTo>
                  <a:pt x="0" y="800525"/>
                </a:lnTo>
                <a:cubicBezTo>
                  <a:pt x="5091736" y="6322"/>
                  <a:pt x="-7493" y="820995"/>
                  <a:pt x="5112070" y="0"/>
                </a:cubicBezTo>
                <a:close/>
              </a:path>
            </a:pathLst>
          </a:custGeom>
          <a:solidFill>
            <a:srgbClr val="D4D3D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402" name="Google Shape;402;p84"/>
          <p:cNvSpPr txBox="1">
            <a:spLocks noGrp="1"/>
          </p:cNvSpPr>
          <p:nvPr>
            <p:ph type="body" idx="1"/>
          </p:nvPr>
        </p:nvSpPr>
        <p:spPr>
          <a:xfrm>
            <a:off x="3708146" y="1749973"/>
            <a:ext cx="4870151" cy="431844"/>
          </a:xfrm>
          <a:prstGeom prst="rect">
            <a:avLst/>
          </a:prstGeom>
          <a:noFill/>
          <a:ln>
            <a:noFill/>
          </a:ln>
        </p:spPr>
        <p:txBody>
          <a:bodyPr spcFirstLastPara="1" wrap="square" lIns="0" tIns="72000" rIns="0" bIns="0" anchor="t" anchorCtr="0">
            <a:noAutofit/>
          </a:bodyPr>
          <a:lstStyle>
            <a:lvl1pPr marL="457200" marR="0" lvl="0" indent="-228600" algn="ctr" rtl="0">
              <a:lnSpc>
                <a:spcPct val="90000"/>
              </a:lnSpc>
              <a:spcBef>
                <a:spcPts val="1000"/>
              </a:spcBef>
              <a:spcAft>
                <a:spcPts val="0"/>
              </a:spcAft>
              <a:buClr>
                <a:schemeClr val="accent2"/>
              </a:buClr>
              <a:buSzPts val="1600"/>
              <a:buFont typeface="Arial"/>
              <a:buNone/>
              <a:defRPr sz="1600" b="0" i="0" u="none" strike="noStrike" cap="none">
                <a:solidFill>
                  <a:schemeClr val="accent2"/>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3" name="Google Shape;403;p84"/>
          <p:cNvSpPr txBox="1">
            <a:spLocks noGrp="1"/>
          </p:cNvSpPr>
          <p:nvPr>
            <p:ph type="body" idx="2"/>
          </p:nvPr>
        </p:nvSpPr>
        <p:spPr>
          <a:xfrm>
            <a:off x="3708146" y="2043768"/>
            <a:ext cx="4870151" cy="736171"/>
          </a:xfrm>
          <a:prstGeom prst="rect">
            <a:avLst/>
          </a:prstGeom>
          <a:noFill/>
          <a:ln>
            <a:noFill/>
          </a:ln>
        </p:spPr>
        <p:txBody>
          <a:bodyPr spcFirstLastPara="1" wrap="square" lIns="0" tIns="72000" rIns="0" bIns="0" anchor="t" anchorCtr="0">
            <a:noAutofit/>
          </a:bodyPr>
          <a:lstStyle>
            <a:lvl1pPr marL="457200" marR="0" lvl="0" indent="-228600" algn="ctr" rtl="0">
              <a:lnSpc>
                <a:spcPct val="90000"/>
              </a:lnSpc>
              <a:spcBef>
                <a:spcPts val="1000"/>
              </a:spcBef>
              <a:spcAft>
                <a:spcPts val="0"/>
              </a:spcAft>
              <a:buClr>
                <a:srgbClr val="262626"/>
              </a:buClr>
              <a:buSzPts val="3333"/>
              <a:buFont typeface="Arial"/>
              <a:buNone/>
              <a:defRPr sz="3333" b="1" i="0" u="none" strike="noStrike" cap="none">
                <a:solidFill>
                  <a:srgbClr val="262626"/>
                </a:solidFill>
                <a:latin typeface="Raleway Black"/>
                <a:ea typeface="Raleway Black"/>
                <a:cs typeface="Raleway Black"/>
                <a:sym typeface="Raleway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4" name="Google Shape;404;p84"/>
          <p:cNvSpPr/>
          <p:nvPr/>
        </p:nvSpPr>
        <p:spPr>
          <a:xfrm rot="8577816">
            <a:off x="234824" y="-2078041"/>
            <a:ext cx="1824341" cy="5131111"/>
          </a:xfrm>
          <a:custGeom>
            <a:avLst/>
            <a:gdLst/>
            <a:ahLst/>
            <a:cxnLst/>
            <a:rect l="l" t="t" r="r" b="b"/>
            <a:pathLst>
              <a:path w="1368256" h="3848333" extrusionOk="0">
                <a:moveTo>
                  <a:pt x="1368256" y="1016761"/>
                </a:moveTo>
                <a:lnTo>
                  <a:pt x="811594" y="3201723"/>
                </a:lnTo>
                <a:lnTo>
                  <a:pt x="25093" y="3848333"/>
                </a:lnTo>
                <a:cubicBezTo>
                  <a:pt x="24815" y="3741723"/>
                  <a:pt x="3327" y="2713101"/>
                  <a:pt x="3049" y="2606491"/>
                </a:cubicBezTo>
                <a:cubicBezTo>
                  <a:pt x="-1415" y="825290"/>
                  <a:pt x="-406" y="228717"/>
                  <a:pt x="2431" y="24970"/>
                </a:cubicBezTo>
                <a:lnTo>
                  <a:pt x="2875" y="0"/>
                </a:lnTo>
                <a:lnTo>
                  <a:pt x="1368256" y="1016761"/>
                </a:lnTo>
                <a:close/>
              </a:path>
            </a:pathLst>
          </a:cu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405" name="Google Shape;405;p84"/>
          <p:cNvSpPr txBox="1">
            <a:spLocks noGrp="1"/>
          </p:cNvSpPr>
          <p:nvPr>
            <p:ph type="body" idx="3"/>
          </p:nvPr>
        </p:nvSpPr>
        <p:spPr>
          <a:xfrm>
            <a:off x="3708147" y="2954470"/>
            <a:ext cx="2898341" cy="431844"/>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chemeClr val="accent2"/>
              </a:buClr>
              <a:buSzPts val="1600"/>
              <a:buFont typeface="Arial"/>
              <a:buNone/>
              <a:defRPr sz="1600" b="0" i="0" u="none" strike="noStrike" cap="none">
                <a:solidFill>
                  <a:schemeClr val="accent2"/>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cxnSp>
        <p:nvCxnSpPr>
          <p:cNvPr id="406" name="Google Shape;406;p84"/>
          <p:cNvCxnSpPr/>
          <p:nvPr/>
        </p:nvCxnSpPr>
        <p:spPr>
          <a:xfrm>
            <a:off x="3708146" y="3330893"/>
            <a:ext cx="4870151" cy="0"/>
          </a:xfrm>
          <a:prstGeom prst="straightConnector1">
            <a:avLst/>
          </a:prstGeom>
          <a:noFill/>
          <a:ln w="9525" cap="flat" cmpd="sng">
            <a:solidFill>
              <a:schemeClr val="accent1"/>
            </a:solidFill>
            <a:prstDash val="solid"/>
            <a:miter lim="800000"/>
            <a:headEnd type="none" w="sm" len="sm"/>
            <a:tailEnd type="none" w="sm" len="sm"/>
          </a:ln>
        </p:spPr>
      </p:cxnSp>
      <p:sp>
        <p:nvSpPr>
          <p:cNvPr id="407" name="Google Shape;407;p84"/>
          <p:cNvSpPr txBox="1">
            <a:spLocks noGrp="1"/>
          </p:cNvSpPr>
          <p:nvPr>
            <p:ph type="body" idx="4"/>
          </p:nvPr>
        </p:nvSpPr>
        <p:spPr>
          <a:xfrm>
            <a:off x="8257309" y="2954470"/>
            <a:ext cx="310985" cy="431844"/>
          </a:xfrm>
          <a:prstGeom prst="rect">
            <a:avLst/>
          </a:prstGeom>
          <a:noFill/>
          <a:ln>
            <a:noFill/>
          </a:ln>
        </p:spPr>
        <p:txBody>
          <a:bodyPr spcFirstLastPara="1" wrap="square" lIns="0" tIns="72000" rIns="0" bIns="0" anchor="t" anchorCtr="0">
            <a:noAutofit/>
          </a:bodyPr>
          <a:lstStyle>
            <a:lvl1pPr marL="457200" marR="0" lvl="0" indent="-228600" algn="r" rtl="0">
              <a:lnSpc>
                <a:spcPct val="90000"/>
              </a:lnSpc>
              <a:spcBef>
                <a:spcPts val="1000"/>
              </a:spcBef>
              <a:spcAft>
                <a:spcPts val="0"/>
              </a:spcAft>
              <a:buClr>
                <a:schemeClr val="accent2"/>
              </a:buClr>
              <a:buSzPts val="1600"/>
              <a:buFont typeface="Arial"/>
              <a:buNone/>
              <a:defRPr sz="1600" b="0" i="0" u="none" strike="noStrike" cap="none">
                <a:solidFill>
                  <a:schemeClr val="accent2"/>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8" name="Google Shape;408;p84"/>
          <p:cNvSpPr txBox="1">
            <a:spLocks noGrp="1"/>
          </p:cNvSpPr>
          <p:nvPr>
            <p:ph type="body" idx="5"/>
          </p:nvPr>
        </p:nvSpPr>
        <p:spPr>
          <a:xfrm>
            <a:off x="3708147" y="3342395"/>
            <a:ext cx="2898341" cy="431844"/>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chemeClr val="accent2"/>
              </a:buClr>
              <a:buSzPts val="1600"/>
              <a:buFont typeface="Arial"/>
              <a:buNone/>
              <a:defRPr sz="1600" b="0" i="0" u="none" strike="noStrike" cap="none">
                <a:solidFill>
                  <a:schemeClr val="accent2"/>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cxnSp>
        <p:nvCxnSpPr>
          <p:cNvPr id="409" name="Google Shape;409;p84"/>
          <p:cNvCxnSpPr/>
          <p:nvPr/>
        </p:nvCxnSpPr>
        <p:spPr>
          <a:xfrm>
            <a:off x="3708146" y="3718819"/>
            <a:ext cx="4870151" cy="0"/>
          </a:xfrm>
          <a:prstGeom prst="straightConnector1">
            <a:avLst/>
          </a:prstGeom>
          <a:noFill/>
          <a:ln w="9525" cap="flat" cmpd="sng">
            <a:solidFill>
              <a:schemeClr val="accent1"/>
            </a:solidFill>
            <a:prstDash val="solid"/>
            <a:miter lim="800000"/>
            <a:headEnd type="none" w="sm" len="sm"/>
            <a:tailEnd type="none" w="sm" len="sm"/>
          </a:ln>
        </p:spPr>
      </p:cxnSp>
      <p:sp>
        <p:nvSpPr>
          <p:cNvPr id="410" name="Google Shape;410;p84"/>
          <p:cNvSpPr txBox="1">
            <a:spLocks noGrp="1"/>
          </p:cNvSpPr>
          <p:nvPr>
            <p:ph type="body" idx="6"/>
          </p:nvPr>
        </p:nvSpPr>
        <p:spPr>
          <a:xfrm>
            <a:off x="8257309" y="3342395"/>
            <a:ext cx="310985" cy="431844"/>
          </a:xfrm>
          <a:prstGeom prst="rect">
            <a:avLst/>
          </a:prstGeom>
          <a:noFill/>
          <a:ln>
            <a:noFill/>
          </a:ln>
        </p:spPr>
        <p:txBody>
          <a:bodyPr spcFirstLastPara="1" wrap="square" lIns="0" tIns="72000" rIns="0" bIns="0" anchor="t" anchorCtr="0">
            <a:noAutofit/>
          </a:bodyPr>
          <a:lstStyle>
            <a:lvl1pPr marL="457200" marR="0" lvl="0" indent="-228600" algn="r" rtl="0">
              <a:lnSpc>
                <a:spcPct val="90000"/>
              </a:lnSpc>
              <a:spcBef>
                <a:spcPts val="1000"/>
              </a:spcBef>
              <a:spcAft>
                <a:spcPts val="0"/>
              </a:spcAft>
              <a:buClr>
                <a:schemeClr val="accent2"/>
              </a:buClr>
              <a:buSzPts val="1600"/>
              <a:buFont typeface="Arial"/>
              <a:buNone/>
              <a:defRPr sz="1600" b="0" i="0" u="none" strike="noStrike" cap="none">
                <a:solidFill>
                  <a:schemeClr val="accent2"/>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1" name="Google Shape;411;p84"/>
          <p:cNvSpPr txBox="1">
            <a:spLocks noGrp="1"/>
          </p:cNvSpPr>
          <p:nvPr>
            <p:ph type="body" idx="7"/>
          </p:nvPr>
        </p:nvSpPr>
        <p:spPr>
          <a:xfrm>
            <a:off x="3708147" y="3727650"/>
            <a:ext cx="2898341" cy="431844"/>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chemeClr val="accent2"/>
              </a:buClr>
              <a:buSzPts val="1600"/>
              <a:buFont typeface="Arial"/>
              <a:buNone/>
              <a:defRPr sz="1600" b="0" i="0" u="none" strike="noStrike" cap="none">
                <a:solidFill>
                  <a:schemeClr val="accent2"/>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cxnSp>
        <p:nvCxnSpPr>
          <p:cNvPr id="412" name="Google Shape;412;p84"/>
          <p:cNvCxnSpPr/>
          <p:nvPr/>
        </p:nvCxnSpPr>
        <p:spPr>
          <a:xfrm>
            <a:off x="3708146" y="4104073"/>
            <a:ext cx="4870151" cy="0"/>
          </a:xfrm>
          <a:prstGeom prst="straightConnector1">
            <a:avLst/>
          </a:prstGeom>
          <a:noFill/>
          <a:ln w="9525" cap="flat" cmpd="sng">
            <a:solidFill>
              <a:schemeClr val="accent1"/>
            </a:solidFill>
            <a:prstDash val="solid"/>
            <a:miter lim="800000"/>
            <a:headEnd type="none" w="sm" len="sm"/>
            <a:tailEnd type="none" w="sm" len="sm"/>
          </a:ln>
        </p:spPr>
      </p:cxnSp>
      <p:sp>
        <p:nvSpPr>
          <p:cNvPr id="413" name="Google Shape;413;p84"/>
          <p:cNvSpPr txBox="1">
            <a:spLocks noGrp="1"/>
          </p:cNvSpPr>
          <p:nvPr>
            <p:ph type="body" idx="8"/>
          </p:nvPr>
        </p:nvSpPr>
        <p:spPr>
          <a:xfrm>
            <a:off x="8257309" y="3727650"/>
            <a:ext cx="310985" cy="431844"/>
          </a:xfrm>
          <a:prstGeom prst="rect">
            <a:avLst/>
          </a:prstGeom>
          <a:noFill/>
          <a:ln>
            <a:noFill/>
          </a:ln>
        </p:spPr>
        <p:txBody>
          <a:bodyPr spcFirstLastPara="1" wrap="square" lIns="0" tIns="72000" rIns="0" bIns="0" anchor="t" anchorCtr="0">
            <a:noAutofit/>
          </a:bodyPr>
          <a:lstStyle>
            <a:lvl1pPr marL="457200" marR="0" lvl="0" indent="-228600" algn="r" rtl="0">
              <a:lnSpc>
                <a:spcPct val="90000"/>
              </a:lnSpc>
              <a:spcBef>
                <a:spcPts val="1000"/>
              </a:spcBef>
              <a:spcAft>
                <a:spcPts val="0"/>
              </a:spcAft>
              <a:buClr>
                <a:schemeClr val="accent2"/>
              </a:buClr>
              <a:buSzPts val="1600"/>
              <a:buFont typeface="Arial"/>
              <a:buNone/>
              <a:defRPr sz="1600" b="0" i="0" u="none" strike="noStrike" cap="none">
                <a:solidFill>
                  <a:schemeClr val="accent2"/>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4" name="Google Shape;414;p84"/>
          <p:cNvSpPr txBox="1">
            <a:spLocks noGrp="1"/>
          </p:cNvSpPr>
          <p:nvPr>
            <p:ph type="body" idx="9"/>
          </p:nvPr>
        </p:nvSpPr>
        <p:spPr>
          <a:xfrm>
            <a:off x="3708147" y="4115578"/>
            <a:ext cx="2898341" cy="431844"/>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chemeClr val="accent2"/>
              </a:buClr>
              <a:buSzPts val="1600"/>
              <a:buFont typeface="Arial"/>
              <a:buNone/>
              <a:defRPr sz="1600" b="0" i="0" u="none" strike="noStrike" cap="none">
                <a:solidFill>
                  <a:schemeClr val="accent2"/>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cxnSp>
        <p:nvCxnSpPr>
          <p:cNvPr id="415" name="Google Shape;415;p84"/>
          <p:cNvCxnSpPr/>
          <p:nvPr/>
        </p:nvCxnSpPr>
        <p:spPr>
          <a:xfrm>
            <a:off x="3708146" y="4492001"/>
            <a:ext cx="4870151" cy="0"/>
          </a:xfrm>
          <a:prstGeom prst="straightConnector1">
            <a:avLst/>
          </a:prstGeom>
          <a:noFill/>
          <a:ln w="9525" cap="flat" cmpd="sng">
            <a:solidFill>
              <a:schemeClr val="accent1"/>
            </a:solidFill>
            <a:prstDash val="solid"/>
            <a:miter lim="800000"/>
            <a:headEnd type="none" w="sm" len="sm"/>
            <a:tailEnd type="none" w="sm" len="sm"/>
          </a:ln>
        </p:spPr>
      </p:cxnSp>
      <p:sp>
        <p:nvSpPr>
          <p:cNvPr id="416" name="Google Shape;416;p84"/>
          <p:cNvSpPr txBox="1">
            <a:spLocks noGrp="1"/>
          </p:cNvSpPr>
          <p:nvPr>
            <p:ph type="body" idx="13"/>
          </p:nvPr>
        </p:nvSpPr>
        <p:spPr>
          <a:xfrm>
            <a:off x="8257309" y="4115578"/>
            <a:ext cx="310985" cy="431844"/>
          </a:xfrm>
          <a:prstGeom prst="rect">
            <a:avLst/>
          </a:prstGeom>
          <a:noFill/>
          <a:ln>
            <a:noFill/>
          </a:ln>
        </p:spPr>
        <p:txBody>
          <a:bodyPr spcFirstLastPara="1" wrap="square" lIns="0" tIns="72000" rIns="0" bIns="0" anchor="t" anchorCtr="0">
            <a:noAutofit/>
          </a:bodyPr>
          <a:lstStyle>
            <a:lvl1pPr marL="457200" marR="0" lvl="0" indent="-228600" algn="r" rtl="0">
              <a:lnSpc>
                <a:spcPct val="90000"/>
              </a:lnSpc>
              <a:spcBef>
                <a:spcPts val="1000"/>
              </a:spcBef>
              <a:spcAft>
                <a:spcPts val="0"/>
              </a:spcAft>
              <a:buClr>
                <a:schemeClr val="accent2"/>
              </a:buClr>
              <a:buSzPts val="1600"/>
              <a:buFont typeface="Arial"/>
              <a:buNone/>
              <a:defRPr sz="1600" b="0" i="0" u="none" strike="noStrike" cap="none">
                <a:solidFill>
                  <a:schemeClr val="accent2"/>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7" name="Google Shape;417;p84"/>
          <p:cNvSpPr txBox="1">
            <a:spLocks noGrp="1"/>
          </p:cNvSpPr>
          <p:nvPr>
            <p:ph type="body" idx="14"/>
          </p:nvPr>
        </p:nvSpPr>
        <p:spPr>
          <a:xfrm>
            <a:off x="3708147" y="4511186"/>
            <a:ext cx="2898341" cy="431844"/>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chemeClr val="accent2"/>
              </a:buClr>
              <a:buSzPts val="1600"/>
              <a:buFont typeface="Arial"/>
              <a:buNone/>
              <a:defRPr sz="1600" b="0" i="0" u="none" strike="noStrike" cap="none">
                <a:solidFill>
                  <a:schemeClr val="accent2"/>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cxnSp>
        <p:nvCxnSpPr>
          <p:cNvPr id="418" name="Google Shape;418;p84"/>
          <p:cNvCxnSpPr/>
          <p:nvPr/>
        </p:nvCxnSpPr>
        <p:spPr>
          <a:xfrm>
            <a:off x="3708146" y="4887609"/>
            <a:ext cx="4870151" cy="0"/>
          </a:xfrm>
          <a:prstGeom prst="straightConnector1">
            <a:avLst/>
          </a:prstGeom>
          <a:noFill/>
          <a:ln w="9525" cap="flat" cmpd="sng">
            <a:solidFill>
              <a:schemeClr val="accent1"/>
            </a:solidFill>
            <a:prstDash val="solid"/>
            <a:miter lim="800000"/>
            <a:headEnd type="none" w="sm" len="sm"/>
            <a:tailEnd type="none" w="sm" len="sm"/>
          </a:ln>
        </p:spPr>
      </p:cxnSp>
      <p:sp>
        <p:nvSpPr>
          <p:cNvPr id="419" name="Google Shape;419;p84"/>
          <p:cNvSpPr txBox="1">
            <a:spLocks noGrp="1"/>
          </p:cNvSpPr>
          <p:nvPr>
            <p:ph type="body" idx="15"/>
          </p:nvPr>
        </p:nvSpPr>
        <p:spPr>
          <a:xfrm>
            <a:off x="8257309" y="4511186"/>
            <a:ext cx="310985" cy="431844"/>
          </a:xfrm>
          <a:prstGeom prst="rect">
            <a:avLst/>
          </a:prstGeom>
          <a:noFill/>
          <a:ln>
            <a:noFill/>
          </a:ln>
        </p:spPr>
        <p:txBody>
          <a:bodyPr spcFirstLastPara="1" wrap="square" lIns="0" tIns="72000" rIns="0" bIns="0" anchor="t" anchorCtr="0">
            <a:noAutofit/>
          </a:bodyPr>
          <a:lstStyle>
            <a:lvl1pPr marL="457200" marR="0" lvl="0" indent="-228600" algn="r" rtl="0">
              <a:lnSpc>
                <a:spcPct val="90000"/>
              </a:lnSpc>
              <a:spcBef>
                <a:spcPts val="1000"/>
              </a:spcBef>
              <a:spcAft>
                <a:spcPts val="0"/>
              </a:spcAft>
              <a:buClr>
                <a:schemeClr val="accent2"/>
              </a:buClr>
              <a:buSzPts val="1600"/>
              <a:buFont typeface="Arial"/>
              <a:buNone/>
              <a:defRPr sz="1600" b="0" i="0" u="none" strike="noStrike" cap="none">
                <a:solidFill>
                  <a:schemeClr val="accent2"/>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0" name="Google Shape;420;p84"/>
          <p:cNvSpPr txBox="1">
            <a:spLocks noGrp="1"/>
          </p:cNvSpPr>
          <p:nvPr>
            <p:ph type="body" idx="16"/>
          </p:nvPr>
        </p:nvSpPr>
        <p:spPr>
          <a:xfrm>
            <a:off x="3708147" y="4899111"/>
            <a:ext cx="2898341" cy="431844"/>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chemeClr val="accent2"/>
              </a:buClr>
              <a:buSzPts val="1600"/>
              <a:buFont typeface="Arial"/>
              <a:buNone/>
              <a:defRPr sz="1600" b="0" i="0" u="none" strike="noStrike" cap="none">
                <a:solidFill>
                  <a:schemeClr val="accent2"/>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cxnSp>
        <p:nvCxnSpPr>
          <p:cNvPr id="421" name="Google Shape;421;p84"/>
          <p:cNvCxnSpPr/>
          <p:nvPr/>
        </p:nvCxnSpPr>
        <p:spPr>
          <a:xfrm>
            <a:off x="3708146" y="5275535"/>
            <a:ext cx="4870151" cy="0"/>
          </a:xfrm>
          <a:prstGeom prst="straightConnector1">
            <a:avLst/>
          </a:prstGeom>
          <a:noFill/>
          <a:ln w="9525" cap="flat" cmpd="sng">
            <a:solidFill>
              <a:schemeClr val="accent1"/>
            </a:solidFill>
            <a:prstDash val="solid"/>
            <a:miter lim="800000"/>
            <a:headEnd type="none" w="sm" len="sm"/>
            <a:tailEnd type="none" w="sm" len="sm"/>
          </a:ln>
        </p:spPr>
      </p:cxnSp>
      <p:sp>
        <p:nvSpPr>
          <p:cNvPr id="422" name="Google Shape;422;p84"/>
          <p:cNvSpPr txBox="1">
            <a:spLocks noGrp="1"/>
          </p:cNvSpPr>
          <p:nvPr>
            <p:ph type="body" idx="17"/>
          </p:nvPr>
        </p:nvSpPr>
        <p:spPr>
          <a:xfrm>
            <a:off x="8257309" y="4899111"/>
            <a:ext cx="310985" cy="431844"/>
          </a:xfrm>
          <a:prstGeom prst="rect">
            <a:avLst/>
          </a:prstGeom>
          <a:noFill/>
          <a:ln>
            <a:noFill/>
          </a:ln>
        </p:spPr>
        <p:txBody>
          <a:bodyPr spcFirstLastPara="1" wrap="square" lIns="0" tIns="72000" rIns="0" bIns="0" anchor="t" anchorCtr="0">
            <a:noAutofit/>
          </a:bodyPr>
          <a:lstStyle>
            <a:lvl1pPr marL="457200" marR="0" lvl="0" indent="-228600" algn="r" rtl="0">
              <a:lnSpc>
                <a:spcPct val="90000"/>
              </a:lnSpc>
              <a:spcBef>
                <a:spcPts val="1000"/>
              </a:spcBef>
              <a:spcAft>
                <a:spcPts val="0"/>
              </a:spcAft>
              <a:buClr>
                <a:schemeClr val="accent2"/>
              </a:buClr>
              <a:buSzPts val="1600"/>
              <a:buFont typeface="Arial"/>
              <a:buNone/>
              <a:defRPr sz="1600" b="0" i="0" u="none" strike="noStrike" cap="none">
                <a:solidFill>
                  <a:schemeClr val="accent2"/>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33_Number title">
  <p:cSld name="33_Number title">
    <p:spTree>
      <p:nvGrpSpPr>
        <p:cNvPr id="1" name="Shape 423"/>
        <p:cNvGrpSpPr/>
        <p:nvPr/>
      </p:nvGrpSpPr>
      <p:grpSpPr>
        <a:xfrm>
          <a:off x="0" y="0"/>
          <a:ext cx="0" cy="0"/>
          <a:chOff x="0" y="0"/>
          <a:chExt cx="0" cy="0"/>
        </a:xfrm>
      </p:grpSpPr>
      <p:sp>
        <p:nvSpPr>
          <p:cNvPr id="424" name="Google Shape;424;p85"/>
          <p:cNvSpPr/>
          <p:nvPr/>
        </p:nvSpPr>
        <p:spPr>
          <a:xfrm>
            <a:off x="-17345" y="-23325"/>
            <a:ext cx="8113077" cy="4571044"/>
          </a:xfrm>
          <a:custGeom>
            <a:avLst/>
            <a:gdLst/>
            <a:ahLst/>
            <a:cxnLst/>
            <a:rect l="l" t="t" r="r" b="b"/>
            <a:pathLst>
              <a:path w="6084808" h="3428283" extrusionOk="0">
                <a:moveTo>
                  <a:pt x="0" y="0"/>
                </a:moveTo>
                <a:lnTo>
                  <a:pt x="6084808" y="4614"/>
                </a:lnTo>
                <a:lnTo>
                  <a:pt x="1086995" y="1649551"/>
                </a:lnTo>
                <a:lnTo>
                  <a:pt x="0" y="3428283"/>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425" name="Google Shape;425;p85"/>
          <p:cNvSpPr/>
          <p:nvPr/>
        </p:nvSpPr>
        <p:spPr>
          <a:xfrm>
            <a:off x="-17345" y="347039"/>
            <a:ext cx="6309320" cy="3505816"/>
          </a:xfrm>
          <a:custGeom>
            <a:avLst/>
            <a:gdLst/>
            <a:ahLst/>
            <a:cxnLst/>
            <a:rect l="l" t="t" r="r" b="b"/>
            <a:pathLst>
              <a:path w="5112070" h="2840556" extrusionOk="0">
                <a:moveTo>
                  <a:pt x="5112070" y="0"/>
                </a:moveTo>
                <a:lnTo>
                  <a:pt x="942539" y="1341274"/>
                </a:lnTo>
                <a:lnTo>
                  <a:pt x="0" y="2840556"/>
                </a:lnTo>
                <a:lnTo>
                  <a:pt x="0" y="800525"/>
                </a:lnTo>
                <a:cubicBezTo>
                  <a:pt x="5091736" y="6322"/>
                  <a:pt x="-7493" y="820995"/>
                  <a:pt x="511207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426" name="Google Shape;426;p85"/>
          <p:cNvSpPr txBox="1">
            <a:spLocks noGrp="1"/>
          </p:cNvSpPr>
          <p:nvPr>
            <p:ph type="body" idx="1"/>
          </p:nvPr>
        </p:nvSpPr>
        <p:spPr>
          <a:xfrm>
            <a:off x="3708146" y="1575807"/>
            <a:ext cx="4870151" cy="431844"/>
          </a:xfrm>
          <a:prstGeom prst="rect">
            <a:avLst/>
          </a:prstGeom>
          <a:noFill/>
          <a:ln>
            <a:noFill/>
          </a:ln>
        </p:spPr>
        <p:txBody>
          <a:bodyPr spcFirstLastPara="1" wrap="square" lIns="0" tIns="72000" rIns="0" bIns="0" anchor="t" anchorCtr="0">
            <a:noAutofit/>
          </a:bodyPr>
          <a:lstStyle>
            <a:lvl1pPr marL="457200" marR="0" lvl="0" indent="-228600" algn="ctr" rtl="0">
              <a:lnSpc>
                <a:spcPct val="90000"/>
              </a:lnSpc>
              <a:spcBef>
                <a:spcPts val="1000"/>
              </a:spcBef>
              <a:spcAft>
                <a:spcPts val="0"/>
              </a:spcAft>
              <a:buClr>
                <a:schemeClr val="accent2"/>
              </a:buClr>
              <a:buSzPts val="1600"/>
              <a:buFont typeface="Arial"/>
              <a:buNone/>
              <a:defRPr sz="1600" b="0" i="0" u="none" strike="noStrike" cap="none">
                <a:solidFill>
                  <a:schemeClr val="accent2"/>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7" name="Google Shape;427;p85"/>
          <p:cNvSpPr txBox="1">
            <a:spLocks noGrp="1"/>
          </p:cNvSpPr>
          <p:nvPr>
            <p:ph type="body" idx="2"/>
          </p:nvPr>
        </p:nvSpPr>
        <p:spPr>
          <a:xfrm>
            <a:off x="3708146" y="1949987"/>
            <a:ext cx="4870151" cy="736171"/>
          </a:xfrm>
          <a:prstGeom prst="rect">
            <a:avLst/>
          </a:prstGeom>
          <a:noFill/>
          <a:ln>
            <a:noFill/>
          </a:ln>
        </p:spPr>
        <p:txBody>
          <a:bodyPr spcFirstLastPara="1" wrap="square" lIns="0" tIns="72000" rIns="0" bIns="0" anchor="t" anchorCtr="0">
            <a:noAutofit/>
          </a:bodyPr>
          <a:lstStyle>
            <a:lvl1pPr marL="457200" marR="0" lvl="0" indent="-228600" algn="ctr" rtl="0">
              <a:lnSpc>
                <a:spcPct val="90000"/>
              </a:lnSpc>
              <a:spcBef>
                <a:spcPts val="1000"/>
              </a:spcBef>
              <a:spcAft>
                <a:spcPts val="0"/>
              </a:spcAft>
              <a:buClr>
                <a:srgbClr val="262626"/>
              </a:buClr>
              <a:buSzPts val="3333"/>
              <a:buFont typeface="Arial"/>
              <a:buNone/>
              <a:defRPr sz="3333" b="1" i="0" u="none" strike="noStrike" cap="none">
                <a:solidFill>
                  <a:srgbClr val="262626"/>
                </a:solidFill>
                <a:latin typeface="Raleway Black"/>
                <a:ea typeface="Raleway Black"/>
                <a:cs typeface="Raleway Black"/>
                <a:sym typeface="Raleway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8" name="Google Shape;428;p85"/>
          <p:cNvSpPr/>
          <p:nvPr/>
        </p:nvSpPr>
        <p:spPr>
          <a:xfrm rot="8577816">
            <a:off x="234823" y="-2064644"/>
            <a:ext cx="1824341" cy="5131111"/>
          </a:xfrm>
          <a:custGeom>
            <a:avLst/>
            <a:gdLst/>
            <a:ahLst/>
            <a:cxnLst/>
            <a:rect l="l" t="t" r="r" b="b"/>
            <a:pathLst>
              <a:path w="1368256" h="3848333" extrusionOk="0">
                <a:moveTo>
                  <a:pt x="1368256" y="1016761"/>
                </a:moveTo>
                <a:lnTo>
                  <a:pt x="811594" y="3201723"/>
                </a:lnTo>
                <a:lnTo>
                  <a:pt x="25093" y="3848333"/>
                </a:lnTo>
                <a:cubicBezTo>
                  <a:pt x="24815" y="3741723"/>
                  <a:pt x="3327" y="2713101"/>
                  <a:pt x="3049" y="2606491"/>
                </a:cubicBezTo>
                <a:cubicBezTo>
                  <a:pt x="-1415" y="825290"/>
                  <a:pt x="-406" y="228717"/>
                  <a:pt x="2431" y="24970"/>
                </a:cubicBezTo>
                <a:lnTo>
                  <a:pt x="2875" y="0"/>
                </a:lnTo>
                <a:lnTo>
                  <a:pt x="1368256" y="1016761"/>
                </a:lnTo>
                <a:close/>
              </a:path>
            </a:pathLst>
          </a:cu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429" name="Google Shape;429;p85"/>
          <p:cNvSpPr/>
          <p:nvPr/>
        </p:nvSpPr>
        <p:spPr>
          <a:xfrm rot="10800000">
            <a:off x="6606487" y="1229111"/>
            <a:ext cx="5582861" cy="5628888"/>
          </a:xfrm>
          <a:custGeom>
            <a:avLst/>
            <a:gdLst/>
            <a:ahLst/>
            <a:cxnLst/>
            <a:rect l="l" t="t" r="r" b="b"/>
            <a:pathLst>
              <a:path w="4187146" h="4221666" extrusionOk="0">
                <a:moveTo>
                  <a:pt x="3586" y="4221666"/>
                </a:moveTo>
                <a:cubicBezTo>
                  <a:pt x="334" y="3463383"/>
                  <a:pt x="1263" y="1479860"/>
                  <a:pt x="102" y="108957"/>
                </a:cubicBezTo>
                <a:lnTo>
                  <a:pt x="0" y="0"/>
                </a:lnTo>
                <a:lnTo>
                  <a:pt x="4187146" y="0"/>
                </a:lnTo>
                <a:lnTo>
                  <a:pt x="2179710" y="66071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46_Number title">
  <p:cSld name="46_Number title">
    <p:spTree>
      <p:nvGrpSpPr>
        <p:cNvPr id="1" name="Shape 430"/>
        <p:cNvGrpSpPr/>
        <p:nvPr/>
      </p:nvGrpSpPr>
      <p:grpSpPr>
        <a:xfrm>
          <a:off x="0" y="0"/>
          <a:ext cx="0" cy="0"/>
          <a:chOff x="0" y="0"/>
          <a:chExt cx="0" cy="0"/>
        </a:xfrm>
      </p:grpSpPr>
      <p:sp>
        <p:nvSpPr>
          <p:cNvPr id="431" name="Google Shape;431;p86"/>
          <p:cNvSpPr/>
          <p:nvPr/>
        </p:nvSpPr>
        <p:spPr>
          <a:xfrm>
            <a:off x="-17345" y="-23325"/>
            <a:ext cx="8113077" cy="4571044"/>
          </a:xfrm>
          <a:custGeom>
            <a:avLst/>
            <a:gdLst/>
            <a:ahLst/>
            <a:cxnLst/>
            <a:rect l="l" t="t" r="r" b="b"/>
            <a:pathLst>
              <a:path w="6084808" h="3428283" extrusionOk="0">
                <a:moveTo>
                  <a:pt x="0" y="0"/>
                </a:moveTo>
                <a:lnTo>
                  <a:pt x="6084808" y="4614"/>
                </a:lnTo>
                <a:lnTo>
                  <a:pt x="1086995" y="1649551"/>
                </a:lnTo>
                <a:lnTo>
                  <a:pt x="0" y="342828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432" name="Google Shape;432;p86"/>
          <p:cNvSpPr/>
          <p:nvPr/>
        </p:nvSpPr>
        <p:spPr>
          <a:xfrm>
            <a:off x="-17345" y="347039"/>
            <a:ext cx="6309320" cy="3505816"/>
          </a:xfrm>
          <a:custGeom>
            <a:avLst/>
            <a:gdLst/>
            <a:ahLst/>
            <a:cxnLst/>
            <a:rect l="l" t="t" r="r" b="b"/>
            <a:pathLst>
              <a:path w="5112070" h="2840556" extrusionOk="0">
                <a:moveTo>
                  <a:pt x="5112070" y="0"/>
                </a:moveTo>
                <a:lnTo>
                  <a:pt x="942539" y="1341274"/>
                </a:lnTo>
                <a:lnTo>
                  <a:pt x="0" y="2840556"/>
                </a:lnTo>
                <a:lnTo>
                  <a:pt x="0" y="800525"/>
                </a:lnTo>
                <a:cubicBezTo>
                  <a:pt x="5091736" y="6322"/>
                  <a:pt x="-7493" y="820995"/>
                  <a:pt x="5112070" y="0"/>
                </a:cubicBezTo>
                <a:close/>
              </a:path>
            </a:pathLst>
          </a:custGeom>
          <a:solidFill>
            <a:srgbClr val="C89B7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433" name="Google Shape;433;p86"/>
          <p:cNvSpPr txBox="1">
            <a:spLocks noGrp="1"/>
          </p:cNvSpPr>
          <p:nvPr>
            <p:ph type="body" idx="1"/>
          </p:nvPr>
        </p:nvSpPr>
        <p:spPr>
          <a:xfrm>
            <a:off x="3708146" y="1575807"/>
            <a:ext cx="4870151" cy="431844"/>
          </a:xfrm>
          <a:prstGeom prst="rect">
            <a:avLst/>
          </a:prstGeom>
          <a:noFill/>
          <a:ln>
            <a:noFill/>
          </a:ln>
        </p:spPr>
        <p:txBody>
          <a:bodyPr spcFirstLastPara="1" wrap="square" lIns="0" tIns="72000" rIns="0" bIns="0" anchor="t" anchorCtr="0">
            <a:noAutofit/>
          </a:bodyPr>
          <a:lstStyle>
            <a:lvl1pPr marL="457200" marR="0" lvl="0" indent="-228600" algn="ctr" rtl="0">
              <a:lnSpc>
                <a:spcPct val="90000"/>
              </a:lnSpc>
              <a:spcBef>
                <a:spcPts val="1000"/>
              </a:spcBef>
              <a:spcAft>
                <a:spcPts val="0"/>
              </a:spcAft>
              <a:buClr>
                <a:schemeClr val="accent2"/>
              </a:buClr>
              <a:buSzPts val="1600"/>
              <a:buFont typeface="Arial"/>
              <a:buNone/>
              <a:defRPr sz="1600" b="0" i="0" u="none" strike="noStrike" cap="none">
                <a:solidFill>
                  <a:schemeClr val="accent2"/>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34" name="Google Shape;434;p86"/>
          <p:cNvSpPr txBox="1">
            <a:spLocks noGrp="1"/>
          </p:cNvSpPr>
          <p:nvPr>
            <p:ph type="body" idx="2"/>
          </p:nvPr>
        </p:nvSpPr>
        <p:spPr>
          <a:xfrm>
            <a:off x="3708146" y="1949987"/>
            <a:ext cx="4870151" cy="736171"/>
          </a:xfrm>
          <a:prstGeom prst="rect">
            <a:avLst/>
          </a:prstGeom>
          <a:noFill/>
          <a:ln>
            <a:noFill/>
          </a:ln>
        </p:spPr>
        <p:txBody>
          <a:bodyPr spcFirstLastPara="1" wrap="square" lIns="0" tIns="72000" rIns="0" bIns="0" anchor="t" anchorCtr="0">
            <a:noAutofit/>
          </a:bodyPr>
          <a:lstStyle>
            <a:lvl1pPr marL="457200" marR="0" lvl="0" indent="-228600" algn="ctr" rtl="0">
              <a:lnSpc>
                <a:spcPct val="90000"/>
              </a:lnSpc>
              <a:spcBef>
                <a:spcPts val="1000"/>
              </a:spcBef>
              <a:spcAft>
                <a:spcPts val="0"/>
              </a:spcAft>
              <a:buClr>
                <a:srgbClr val="262626"/>
              </a:buClr>
              <a:buSzPts val="3333"/>
              <a:buFont typeface="Arial"/>
              <a:buNone/>
              <a:defRPr sz="3333" b="1" i="0" u="none" strike="noStrike" cap="none">
                <a:solidFill>
                  <a:srgbClr val="262626"/>
                </a:solidFill>
                <a:latin typeface="Raleway Black"/>
                <a:ea typeface="Raleway Black"/>
                <a:cs typeface="Raleway Black"/>
                <a:sym typeface="Raleway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35" name="Google Shape;435;p86"/>
          <p:cNvSpPr/>
          <p:nvPr/>
        </p:nvSpPr>
        <p:spPr>
          <a:xfrm rot="8577816">
            <a:off x="234823" y="-2064644"/>
            <a:ext cx="1824341" cy="5131111"/>
          </a:xfrm>
          <a:custGeom>
            <a:avLst/>
            <a:gdLst/>
            <a:ahLst/>
            <a:cxnLst/>
            <a:rect l="l" t="t" r="r" b="b"/>
            <a:pathLst>
              <a:path w="1368256" h="3848333" extrusionOk="0">
                <a:moveTo>
                  <a:pt x="1368256" y="1016761"/>
                </a:moveTo>
                <a:lnTo>
                  <a:pt x="811594" y="3201723"/>
                </a:lnTo>
                <a:lnTo>
                  <a:pt x="25093" y="3848333"/>
                </a:lnTo>
                <a:cubicBezTo>
                  <a:pt x="24815" y="3741723"/>
                  <a:pt x="3327" y="2713101"/>
                  <a:pt x="3049" y="2606491"/>
                </a:cubicBezTo>
                <a:cubicBezTo>
                  <a:pt x="-1415" y="825290"/>
                  <a:pt x="-406" y="228717"/>
                  <a:pt x="2431" y="24970"/>
                </a:cubicBezTo>
                <a:lnTo>
                  <a:pt x="2875" y="0"/>
                </a:lnTo>
                <a:lnTo>
                  <a:pt x="1368256" y="1016761"/>
                </a:lnTo>
                <a:close/>
              </a:path>
            </a:pathLst>
          </a:cu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25_Number title">
  <p:cSld name="25_Number title">
    <p:spTree>
      <p:nvGrpSpPr>
        <p:cNvPr id="1" name="Shape 436"/>
        <p:cNvGrpSpPr/>
        <p:nvPr/>
      </p:nvGrpSpPr>
      <p:grpSpPr>
        <a:xfrm>
          <a:off x="0" y="0"/>
          <a:ext cx="0" cy="0"/>
          <a:chOff x="0" y="0"/>
          <a:chExt cx="0" cy="0"/>
        </a:xfrm>
      </p:grpSpPr>
      <p:sp>
        <p:nvSpPr>
          <p:cNvPr id="437" name="Google Shape;437;p87"/>
          <p:cNvSpPr txBox="1">
            <a:spLocks noGrp="1"/>
          </p:cNvSpPr>
          <p:nvPr>
            <p:ph type="body" idx="1"/>
          </p:nvPr>
        </p:nvSpPr>
        <p:spPr>
          <a:xfrm>
            <a:off x="6409567" y="1556241"/>
            <a:ext cx="3220604" cy="403897"/>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chemeClr val="accent2"/>
              </a:buClr>
              <a:buSzPts val="1600"/>
              <a:buFont typeface="Arial"/>
              <a:buNone/>
              <a:defRPr sz="1600" b="0" i="0" u="none" strike="noStrike" cap="none">
                <a:solidFill>
                  <a:schemeClr val="accent2"/>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38" name="Google Shape;438;p87"/>
          <p:cNvSpPr txBox="1">
            <a:spLocks noGrp="1"/>
          </p:cNvSpPr>
          <p:nvPr>
            <p:ph type="body" idx="2"/>
          </p:nvPr>
        </p:nvSpPr>
        <p:spPr>
          <a:xfrm>
            <a:off x="6409567" y="1902473"/>
            <a:ext cx="4870151" cy="736171"/>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rgbClr val="262626"/>
              </a:buClr>
              <a:buSzPts val="3333"/>
              <a:buFont typeface="Arial"/>
              <a:buNone/>
              <a:defRPr sz="3333" b="1" i="0" u="none" strike="noStrike" cap="none">
                <a:solidFill>
                  <a:srgbClr val="262626"/>
                </a:solidFill>
                <a:latin typeface="Raleway Black"/>
                <a:ea typeface="Raleway Black"/>
                <a:cs typeface="Raleway Black"/>
                <a:sym typeface="Raleway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39" name="Google Shape;439;p87"/>
          <p:cNvSpPr/>
          <p:nvPr/>
        </p:nvSpPr>
        <p:spPr>
          <a:xfrm>
            <a:off x="6244684" y="1556241"/>
            <a:ext cx="79297" cy="403897"/>
          </a:xfrm>
          <a:prstGeom prst="roundRect">
            <a:avLst>
              <a:gd name="adj" fmla="val 16667"/>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440" name="Google Shape;440;p87"/>
          <p:cNvSpPr/>
          <p:nvPr/>
        </p:nvSpPr>
        <p:spPr>
          <a:xfrm>
            <a:off x="-17346" y="-24431"/>
            <a:ext cx="9572683" cy="6948449"/>
          </a:xfrm>
          <a:custGeom>
            <a:avLst/>
            <a:gdLst/>
            <a:ahLst/>
            <a:cxnLst/>
            <a:rect l="l" t="t" r="r" b="b"/>
            <a:pathLst>
              <a:path w="7179512" h="5211337" extrusionOk="0">
                <a:moveTo>
                  <a:pt x="5575" y="5211337"/>
                </a:moveTo>
                <a:cubicBezTo>
                  <a:pt x="1239" y="4200293"/>
                  <a:pt x="4336" y="1011044"/>
                  <a:pt x="0" y="0"/>
                </a:cubicBezTo>
                <a:lnTo>
                  <a:pt x="7179512" y="5444"/>
                </a:lnTo>
                <a:lnTo>
                  <a:pt x="2181699" y="1650381"/>
                </a:lnTo>
                <a:lnTo>
                  <a:pt x="5575" y="5211337"/>
                </a:ln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441" name="Google Shape;441;p87"/>
          <p:cNvSpPr/>
          <p:nvPr/>
        </p:nvSpPr>
        <p:spPr>
          <a:xfrm rot="929089">
            <a:off x="1015997" y="-296312"/>
            <a:ext cx="1325291" cy="5232467"/>
          </a:xfrm>
          <a:custGeom>
            <a:avLst/>
            <a:gdLst/>
            <a:ahLst/>
            <a:cxnLst/>
            <a:rect l="l" t="t" r="r" b="b"/>
            <a:pathLst>
              <a:path w="993968" h="3924350" extrusionOk="0">
                <a:moveTo>
                  <a:pt x="4442" y="274137"/>
                </a:moveTo>
                <a:lnTo>
                  <a:pt x="993968" y="0"/>
                </a:lnTo>
                <a:lnTo>
                  <a:pt x="5712" y="3924350"/>
                </a:lnTo>
                <a:cubicBezTo>
                  <a:pt x="-9350" y="-442439"/>
                  <a:pt x="10859" y="2831290"/>
                  <a:pt x="4613" y="3401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442" name="Google Shape;442;p87"/>
          <p:cNvSpPr/>
          <p:nvPr/>
        </p:nvSpPr>
        <p:spPr>
          <a:xfrm rot="-3166342">
            <a:off x="1178376" y="-1151341"/>
            <a:ext cx="1824341" cy="5131111"/>
          </a:xfrm>
          <a:custGeom>
            <a:avLst/>
            <a:gdLst/>
            <a:ahLst/>
            <a:cxnLst/>
            <a:rect l="l" t="t" r="r" b="b"/>
            <a:pathLst>
              <a:path w="1368256" h="3848333" extrusionOk="0">
                <a:moveTo>
                  <a:pt x="1368256" y="1016761"/>
                </a:moveTo>
                <a:lnTo>
                  <a:pt x="811594" y="3201723"/>
                </a:lnTo>
                <a:lnTo>
                  <a:pt x="25093" y="3848333"/>
                </a:lnTo>
                <a:cubicBezTo>
                  <a:pt x="24815" y="3741723"/>
                  <a:pt x="3327" y="2713101"/>
                  <a:pt x="3049" y="2606491"/>
                </a:cubicBezTo>
                <a:cubicBezTo>
                  <a:pt x="-1415" y="825290"/>
                  <a:pt x="-406" y="228717"/>
                  <a:pt x="2431" y="24970"/>
                </a:cubicBezTo>
                <a:lnTo>
                  <a:pt x="2875" y="0"/>
                </a:lnTo>
                <a:lnTo>
                  <a:pt x="1368256" y="1016761"/>
                </a:lnTo>
                <a:close/>
              </a:path>
            </a:pathLst>
          </a:cu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28_Number title">
  <p:cSld name="28_Number title">
    <p:spTree>
      <p:nvGrpSpPr>
        <p:cNvPr id="1" name="Shape 443"/>
        <p:cNvGrpSpPr/>
        <p:nvPr/>
      </p:nvGrpSpPr>
      <p:grpSpPr>
        <a:xfrm>
          <a:off x="0" y="0"/>
          <a:ext cx="0" cy="0"/>
          <a:chOff x="0" y="0"/>
          <a:chExt cx="0" cy="0"/>
        </a:xfrm>
      </p:grpSpPr>
      <p:sp>
        <p:nvSpPr>
          <p:cNvPr id="444" name="Google Shape;444;p88"/>
          <p:cNvSpPr txBox="1">
            <a:spLocks noGrp="1"/>
          </p:cNvSpPr>
          <p:nvPr>
            <p:ph type="body" idx="1"/>
          </p:nvPr>
        </p:nvSpPr>
        <p:spPr>
          <a:xfrm>
            <a:off x="6409567" y="1556241"/>
            <a:ext cx="3220604" cy="403897"/>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chemeClr val="accent2"/>
              </a:buClr>
              <a:buSzPts val="1600"/>
              <a:buFont typeface="Arial"/>
              <a:buNone/>
              <a:defRPr sz="1600" b="0" i="0" u="none" strike="noStrike" cap="none">
                <a:solidFill>
                  <a:schemeClr val="accent2"/>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5" name="Google Shape;445;p88"/>
          <p:cNvSpPr txBox="1">
            <a:spLocks noGrp="1"/>
          </p:cNvSpPr>
          <p:nvPr>
            <p:ph type="body" idx="2"/>
          </p:nvPr>
        </p:nvSpPr>
        <p:spPr>
          <a:xfrm>
            <a:off x="6409567" y="1902473"/>
            <a:ext cx="4870151" cy="736171"/>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rgbClr val="262626"/>
              </a:buClr>
              <a:buSzPts val="3333"/>
              <a:buFont typeface="Arial"/>
              <a:buNone/>
              <a:defRPr sz="3333" b="1" i="0" u="none" strike="noStrike" cap="none">
                <a:solidFill>
                  <a:srgbClr val="262626"/>
                </a:solidFill>
                <a:latin typeface="Raleway Black"/>
                <a:ea typeface="Raleway Black"/>
                <a:cs typeface="Raleway Black"/>
                <a:sym typeface="Raleway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6" name="Google Shape;446;p88"/>
          <p:cNvSpPr/>
          <p:nvPr/>
        </p:nvSpPr>
        <p:spPr>
          <a:xfrm>
            <a:off x="6244684" y="1556241"/>
            <a:ext cx="79297" cy="403897"/>
          </a:xfrm>
          <a:prstGeom prst="roundRect">
            <a:avLst>
              <a:gd name="adj" fmla="val 16667"/>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447" name="Google Shape;447;p88"/>
          <p:cNvSpPr/>
          <p:nvPr/>
        </p:nvSpPr>
        <p:spPr>
          <a:xfrm>
            <a:off x="-17346" y="-24431"/>
            <a:ext cx="9572683" cy="6948449"/>
          </a:xfrm>
          <a:custGeom>
            <a:avLst/>
            <a:gdLst/>
            <a:ahLst/>
            <a:cxnLst/>
            <a:rect l="l" t="t" r="r" b="b"/>
            <a:pathLst>
              <a:path w="7179512" h="5211337" extrusionOk="0">
                <a:moveTo>
                  <a:pt x="5575" y="5211337"/>
                </a:moveTo>
                <a:cubicBezTo>
                  <a:pt x="1239" y="4200293"/>
                  <a:pt x="4336" y="1011044"/>
                  <a:pt x="0" y="0"/>
                </a:cubicBezTo>
                <a:lnTo>
                  <a:pt x="7179512" y="5444"/>
                </a:lnTo>
                <a:lnTo>
                  <a:pt x="2580943" y="478404"/>
                </a:lnTo>
                <a:lnTo>
                  <a:pt x="5575" y="5211337"/>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448" name="Google Shape;448;p88"/>
          <p:cNvSpPr/>
          <p:nvPr/>
        </p:nvSpPr>
        <p:spPr>
          <a:xfrm rot="929089">
            <a:off x="1015997" y="-296312"/>
            <a:ext cx="1325291" cy="5232467"/>
          </a:xfrm>
          <a:custGeom>
            <a:avLst/>
            <a:gdLst/>
            <a:ahLst/>
            <a:cxnLst/>
            <a:rect l="l" t="t" r="r" b="b"/>
            <a:pathLst>
              <a:path w="993968" h="3924350" extrusionOk="0">
                <a:moveTo>
                  <a:pt x="4442" y="274137"/>
                </a:moveTo>
                <a:lnTo>
                  <a:pt x="993968" y="0"/>
                </a:lnTo>
                <a:lnTo>
                  <a:pt x="5712" y="3924350"/>
                </a:lnTo>
                <a:cubicBezTo>
                  <a:pt x="-9350" y="-442439"/>
                  <a:pt x="10859" y="2831290"/>
                  <a:pt x="4613" y="34011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449" name="Google Shape;449;p88"/>
          <p:cNvSpPr/>
          <p:nvPr/>
        </p:nvSpPr>
        <p:spPr>
          <a:xfrm rot="8577816">
            <a:off x="-570613" y="556707"/>
            <a:ext cx="1824341" cy="5131111"/>
          </a:xfrm>
          <a:custGeom>
            <a:avLst/>
            <a:gdLst/>
            <a:ahLst/>
            <a:cxnLst/>
            <a:rect l="l" t="t" r="r" b="b"/>
            <a:pathLst>
              <a:path w="1368256" h="3848333" extrusionOk="0">
                <a:moveTo>
                  <a:pt x="1368256" y="1016761"/>
                </a:moveTo>
                <a:lnTo>
                  <a:pt x="811594" y="3201723"/>
                </a:lnTo>
                <a:lnTo>
                  <a:pt x="25093" y="3848333"/>
                </a:lnTo>
                <a:cubicBezTo>
                  <a:pt x="24815" y="3741723"/>
                  <a:pt x="3327" y="2713101"/>
                  <a:pt x="3049" y="2606491"/>
                </a:cubicBezTo>
                <a:cubicBezTo>
                  <a:pt x="-1415" y="825290"/>
                  <a:pt x="-406" y="228717"/>
                  <a:pt x="2431" y="24970"/>
                </a:cubicBezTo>
                <a:lnTo>
                  <a:pt x="2875" y="0"/>
                </a:lnTo>
                <a:lnTo>
                  <a:pt x="1368256" y="1016761"/>
                </a:lnTo>
                <a:close/>
              </a:path>
            </a:pathLst>
          </a:cu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35_Number title">
  <p:cSld name="35_Number title">
    <p:spTree>
      <p:nvGrpSpPr>
        <p:cNvPr id="1" name="Shape 450"/>
        <p:cNvGrpSpPr/>
        <p:nvPr/>
      </p:nvGrpSpPr>
      <p:grpSpPr>
        <a:xfrm>
          <a:off x="0" y="0"/>
          <a:ext cx="0" cy="0"/>
          <a:chOff x="0" y="0"/>
          <a:chExt cx="0" cy="0"/>
        </a:xfrm>
      </p:grpSpPr>
      <p:sp>
        <p:nvSpPr>
          <p:cNvPr id="451" name="Google Shape;451;p89"/>
          <p:cNvSpPr/>
          <p:nvPr/>
        </p:nvSpPr>
        <p:spPr>
          <a:xfrm rot="3066251">
            <a:off x="8154818" y="-1428899"/>
            <a:ext cx="2570743" cy="5833032"/>
          </a:xfrm>
          <a:custGeom>
            <a:avLst/>
            <a:gdLst/>
            <a:ahLst/>
            <a:cxnLst/>
            <a:rect l="l" t="t" r="r" b="b"/>
            <a:pathLst>
              <a:path w="1928057" h="4374774" extrusionOk="0">
                <a:moveTo>
                  <a:pt x="1539657" y="0"/>
                </a:moveTo>
                <a:lnTo>
                  <a:pt x="1928057" y="313353"/>
                </a:lnTo>
                <a:lnTo>
                  <a:pt x="0" y="4374774"/>
                </a:lnTo>
                <a:cubicBezTo>
                  <a:pt x="1326686" y="675573"/>
                  <a:pt x="622994" y="2587801"/>
                  <a:pt x="1514633" y="7060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452" name="Google Shape;452;p89"/>
          <p:cNvSpPr/>
          <p:nvPr/>
        </p:nvSpPr>
        <p:spPr>
          <a:xfrm>
            <a:off x="-17345" y="-24431"/>
            <a:ext cx="12268660" cy="6948449"/>
          </a:xfrm>
          <a:custGeom>
            <a:avLst/>
            <a:gdLst/>
            <a:ahLst/>
            <a:cxnLst/>
            <a:rect l="l" t="t" r="r" b="b"/>
            <a:pathLst>
              <a:path w="9201495" h="5211337" extrusionOk="0">
                <a:moveTo>
                  <a:pt x="5575" y="5211337"/>
                </a:moveTo>
                <a:cubicBezTo>
                  <a:pt x="1239" y="4200293"/>
                  <a:pt x="4336" y="1011044"/>
                  <a:pt x="0" y="0"/>
                </a:cubicBezTo>
                <a:lnTo>
                  <a:pt x="9201495" y="5444"/>
                </a:lnTo>
                <a:lnTo>
                  <a:pt x="4229440" y="1663260"/>
                </a:lnTo>
                <a:lnTo>
                  <a:pt x="5575" y="5211337"/>
                </a:ln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453" name="Google Shape;453;p89"/>
          <p:cNvSpPr txBox="1">
            <a:spLocks noGrp="1"/>
          </p:cNvSpPr>
          <p:nvPr>
            <p:ph type="body" idx="1"/>
          </p:nvPr>
        </p:nvSpPr>
        <p:spPr>
          <a:xfrm>
            <a:off x="912284" y="482837"/>
            <a:ext cx="4781781" cy="403897"/>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chemeClr val="accent5"/>
              </a:buClr>
              <a:buSzPts val="1600"/>
              <a:buFont typeface="Arial"/>
              <a:buNone/>
              <a:defRPr sz="1600" b="0" i="0" u="none" strike="noStrike" cap="none">
                <a:solidFill>
                  <a:schemeClr val="accent5"/>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4" name="Google Shape;454;p89"/>
          <p:cNvSpPr txBox="1">
            <a:spLocks noGrp="1"/>
          </p:cNvSpPr>
          <p:nvPr>
            <p:ph type="body" idx="2"/>
          </p:nvPr>
        </p:nvSpPr>
        <p:spPr>
          <a:xfrm>
            <a:off x="912284" y="850747"/>
            <a:ext cx="4781781" cy="1388392"/>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rgbClr val="262626"/>
              </a:buClr>
              <a:buSzPts val="3333"/>
              <a:buFont typeface="Arial"/>
              <a:buNone/>
              <a:defRPr sz="3333" b="1" i="0" u="none" strike="noStrike" cap="none">
                <a:solidFill>
                  <a:srgbClr val="262626"/>
                </a:solidFill>
                <a:latin typeface="Raleway Black"/>
                <a:ea typeface="Raleway Black"/>
                <a:cs typeface="Raleway Black"/>
                <a:sym typeface="Raleway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5" name="Google Shape;455;p89"/>
          <p:cNvSpPr/>
          <p:nvPr/>
        </p:nvSpPr>
        <p:spPr>
          <a:xfrm>
            <a:off x="743415" y="482837"/>
            <a:ext cx="79297" cy="403897"/>
          </a:xfrm>
          <a:prstGeom prst="roundRect">
            <a:avLst>
              <a:gd name="adj" fmla="val 16667"/>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456" name="Google Shape;456;p89"/>
          <p:cNvSpPr/>
          <p:nvPr/>
        </p:nvSpPr>
        <p:spPr>
          <a:xfrm rot="-3166342">
            <a:off x="632340" y="891348"/>
            <a:ext cx="2637947" cy="7078608"/>
          </a:xfrm>
          <a:custGeom>
            <a:avLst/>
            <a:gdLst/>
            <a:ahLst/>
            <a:cxnLst/>
            <a:rect l="l" t="t" r="r" b="b"/>
            <a:pathLst>
              <a:path w="1978460" h="5308956" extrusionOk="0">
                <a:moveTo>
                  <a:pt x="1978460" y="0"/>
                </a:moveTo>
                <a:lnTo>
                  <a:pt x="673708" y="5308956"/>
                </a:lnTo>
                <a:lnTo>
                  <a:pt x="3881" y="4427374"/>
                </a:lnTo>
                <a:lnTo>
                  <a:pt x="3048" y="4107544"/>
                </a:lnTo>
                <a:cubicBezTo>
                  <a:pt x="-1416" y="2326343"/>
                  <a:pt x="-407" y="1729770"/>
                  <a:pt x="2430" y="1526023"/>
                </a:cubicBezTo>
                <a:lnTo>
                  <a:pt x="2874" y="1501053"/>
                </a:lnTo>
                <a:close/>
              </a:path>
            </a:pathLst>
          </a:cu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64_Number title">
  <p:cSld name="64_Number title">
    <p:spTree>
      <p:nvGrpSpPr>
        <p:cNvPr id="1" name="Shape 457"/>
        <p:cNvGrpSpPr/>
        <p:nvPr/>
      </p:nvGrpSpPr>
      <p:grpSpPr>
        <a:xfrm>
          <a:off x="0" y="0"/>
          <a:ext cx="0" cy="0"/>
          <a:chOff x="0" y="0"/>
          <a:chExt cx="0" cy="0"/>
        </a:xfrm>
      </p:grpSpPr>
      <p:sp>
        <p:nvSpPr>
          <p:cNvPr id="458" name="Google Shape;458;p90"/>
          <p:cNvSpPr/>
          <p:nvPr/>
        </p:nvSpPr>
        <p:spPr>
          <a:xfrm rot="3066251">
            <a:off x="8170251" y="-1428899"/>
            <a:ext cx="2570743" cy="5833032"/>
          </a:xfrm>
          <a:custGeom>
            <a:avLst/>
            <a:gdLst/>
            <a:ahLst/>
            <a:cxnLst/>
            <a:rect l="l" t="t" r="r" b="b"/>
            <a:pathLst>
              <a:path w="1928057" h="4374774" extrusionOk="0">
                <a:moveTo>
                  <a:pt x="1539657" y="0"/>
                </a:moveTo>
                <a:lnTo>
                  <a:pt x="1928057" y="313353"/>
                </a:lnTo>
                <a:lnTo>
                  <a:pt x="0" y="4374774"/>
                </a:lnTo>
                <a:cubicBezTo>
                  <a:pt x="1326686" y="675573"/>
                  <a:pt x="622994" y="2587801"/>
                  <a:pt x="1514633" y="7060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459" name="Google Shape;459;p90"/>
          <p:cNvGrpSpPr/>
          <p:nvPr/>
        </p:nvGrpSpPr>
        <p:grpSpPr>
          <a:xfrm>
            <a:off x="9495360" y="1296362"/>
            <a:ext cx="2171311" cy="4506387"/>
            <a:chOff x="7242184" y="2673668"/>
            <a:chExt cx="652463" cy="1354138"/>
          </a:xfrm>
        </p:grpSpPr>
        <p:sp>
          <p:nvSpPr>
            <p:cNvPr id="460" name="Google Shape;460;p90"/>
            <p:cNvSpPr/>
            <p:nvPr/>
          </p:nvSpPr>
          <p:spPr>
            <a:xfrm>
              <a:off x="7242184" y="2673668"/>
              <a:ext cx="652463" cy="1354138"/>
            </a:xfrm>
            <a:custGeom>
              <a:avLst/>
              <a:gdLst/>
              <a:ahLst/>
              <a:cxnLst/>
              <a:rect l="l" t="t" r="r" b="b"/>
              <a:pathLst>
                <a:path w="411" h="853" extrusionOk="0">
                  <a:moveTo>
                    <a:pt x="411" y="811"/>
                  </a:moveTo>
                  <a:cubicBezTo>
                    <a:pt x="411" y="834"/>
                    <a:pt x="392" y="853"/>
                    <a:pt x="370" y="853"/>
                  </a:cubicBezTo>
                  <a:cubicBezTo>
                    <a:pt x="42" y="853"/>
                    <a:pt x="42" y="853"/>
                    <a:pt x="42" y="853"/>
                  </a:cubicBezTo>
                  <a:cubicBezTo>
                    <a:pt x="19" y="853"/>
                    <a:pt x="0" y="834"/>
                    <a:pt x="0" y="811"/>
                  </a:cubicBezTo>
                  <a:cubicBezTo>
                    <a:pt x="0" y="42"/>
                    <a:pt x="0" y="42"/>
                    <a:pt x="0" y="42"/>
                  </a:cubicBezTo>
                  <a:cubicBezTo>
                    <a:pt x="0" y="19"/>
                    <a:pt x="19" y="0"/>
                    <a:pt x="42" y="0"/>
                  </a:cubicBezTo>
                  <a:cubicBezTo>
                    <a:pt x="370" y="0"/>
                    <a:pt x="370" y="0"/>
                    <a:pt x="370" y="0"/>
                  </a:cubicBezTo>
                  <a:cubicBezTo>
                    <a:pt x="392" y="0"/>
                    <a:pt x="411" y="19"/>
                    <a:pt x="411" y="42"/>
                  </a:cubicBezTo>
                  <a:lnTo>
                    <a:pt x="411" y="811"/>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61" name="Google Shape;461;p90"/>
            <p:cNvSpPr/>
            <p:nvPr/>
          </p:nvSpPr>
          <p:spPr>
            <a:xfrm>
              <a:off x="7250122" y="2681606"/>
              <a:ext cx="636588" cy="1338263"/>
            </a:xfrm>
            <a:custGeom>
              <a:avLst/>
              <a:gdLst/>
              <a:ahLst/>
              <a:cxnLst/>
              <a:rect l="l" t="t" r="r" b="b"/>
              <a:pathLst>
                <a:path w="401" h="843" extrusionOk="0">
                  <a:moveTo>
                    <a:pt x="37" y="843"/>
                  </a:moveTo>
                  <a:cubicBezTo>
                    <a:pt x="16" y="843"/>
                    <a:pt x="0" y="827"/>
                    <a:pt x="0" y="806"/>
                  </a:cubicBezTo>
                  <a:cubicBezTo>
                    <a:pt x="0" y="37"/>
                    <a:pt x="0" y="37"/>
                    <a:pt x="0" y="37"/>
                  </a:cubicBezTo>
                  <a:cubicBezTo>
                    <a:pt x="0" y="16"/>
                    <a:pt x="16" y="0"/>
                    <a:pt x="37" y="0"/>
                  </a:cubicBezTo>
                  <a:cubicBezTo>
                    <a:pt x="365" y="0"/>
                    <a:pt x="365" y="0"/>
                    <a:pt x="365" y="0"/>
                  </a:cubicBezTo>
                  <a:cubicBezTo>
                    <a:pt x="385" y="0"/>
                    <a:pt x="401" y="16"/>
                    <a:pt x="401" y="37"/>
                  </a:cubicBezTo>
                  <a:cubicBezTo>
                    <a:pt x="401" y="806"/>
                    <a:pt x="401" y="806"/>
                    <a:pt x="401" y="806"/>
                  </a:cubicBezTo>
                  <a:cubicBezTo>
                    <a:pt x="401" y="827"/>
                    <a:pt x="385" y="843"/>
                    <a:pt x="365" y="843"/>
                  </a:cubicBezTo>
                  <a:lnTo>
                    <a:pt x="37" y="843"/>
                  </a:lnTo>
                  <a:close/>
                </a:path>
              </a:pathLst>
            </a:custGeom>
            <a:solidFill>
              <a:srgbClr val="18181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62" name="Google Shape;462;p90"/>
            <p:cNvSpPr/>
            <p:nvPr/>
          </p:nvSpPr>
          <p:spPr>
            <a:xfrm>
              <a:off x="7559684" y="2738756"/>
              <a:ext cx="19050" cy="19050"/>
            </a:xfrm>
            <a:prstGeom prst="ellipse">
              <a:avLst/>
            </a:prstGeom>
            <a:solidFill>
              <a:srgbClr val="2C2C2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63" name="Google Shape;463;p90"/>
            <p:cNvSpPr/>
            <p:nvPr/>
          </p:nvSpPr>
          <p:spPr>
            <a:xfrm>
              <a:off x="7566034" y="2745106"/>
              <a:ext cx="4763" cy="4763"/>
            </a:xfrm>
            <a:prstGeom prst="ellipse">
              <a:avLst/>
            </a:prstGeom>
            <a:solidFill>
              <a:srgbClr val="2C2C2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64" name="Google Shape;464;p90"/>
            <p:cNvSpPr/>
            <p:nvPr/>
          </p:nvSpPr>
          <p:spPr>
            <a:xfrm>
              <a:off x="7559684" y="2737168"/>
              <a:ext cx="19050" cy="19050"/>
            </a:xfrm>
            <a:prstGeom prst="ellipse">
              <a:avLst/>
            </a:prstGeom>
            <a:solidFill>
              <a:srgbClr val="0A0A0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65" name="Google Shape;465;p90"/>
            <p:cNvSpPr/>
            <p:nvPr/>
          </p:nvSpPr>
          <p:spPr>
            <a:xfrm>
              <a:off x="7566034" y="2743518"/>
              <a:ext cx="4763" cy="4763"/>
            </a:xfrm>
            <a:prstGeom prst="ellipse">
              <a:avLst/>
            </a:prstGeom>
            <a:solidFill>
              <a:srgbClr val="0A0A0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66" name="Google Shape;466;p90"/>
            <p:cNvSpPr/>
            <p:nvPr/>
          </p:nvSpPr>
          <p:spPr>
            <a:xfrm>
              <a:off x="7562859" y="2740343"/>
              <a:ext cx="12700" cy="12700"/>
            </a:xfrm>
            <a:prstGeom prst="ellipse">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67" name="Google Shape;467;p90"/>
            <p:cNvSpPr/>
            <p:nvPr/>
          </p:nvSpPr>
          <p:spPr>
            <a:xfrm>
              <a:off x="7562859" y="2740343"/>
              <a:ext cx="12700" cy="12700"/>
            </a:xfrm>
            <a:prstGeom prst="ellipse">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68" name="Google Shape;468;p90"/>
            <p:cNvSpPr/>
            <p:nvPr/>
          </p:nvSpPr>
          <p:spPr>
            <a:xfrm>
              <a:off x="7566034" y="2743518"/>
              <a:ext cx="6350" cy="6350"/>
            </a:xfrm>
            <a:prstGeom prst="ellipse">
              <a:avLst/>
            </a:prstGeom>
            <a:solidFill>
              <a:srgbClr val="2C99B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69" name="Google Shape;469;p90"/>
            <p:cNvSpPr/>
            <p:nvPr/>
          </p:nvSpPr>
          <p:spPr>
            <a:xfrm>
              <a:off x="7566034" y="2743518"/>
              <a:ext cx="6350" cy="6350"/>
            </a:xfrm>
            <a:prstGeom prst="ellipse">
              <a:avLst/>
            </a:prstGeom>
            <a:solidFill>
              <a:srgbClr val="2C99B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70" name="Google Shape;470;p90"/>
            <p:cNvSpPr/>
            <p:nvPr/>
          </p:nvSpPr>
          <p:spPr>
            <a:xfrm>
              <a:off x="7567622" y="2745106"/>
              <a:ext cx="1588" cy="1588"/>
            </a:xfrm>
            <a:custGeom>
              <a:avLst/>
              <a:gdLst/>
              <a:ahLst/>
              <a:cxnLst/>
              <a:rect l="l" t="t" r="r" b="b"/>
              <a:pathLst>
                <a:path w="1" h="1" extrusionOk="0">
                  <a:moveTo>
                    <a:pt x="1" y="1"/>
                  </a:moveTo>
                  <a:lnTo>
                    <a:pt x="1" y="1"/>
                  </a:lnTo>
                  <a:lnTo>
                    <a:pt x="0" y="1"/>
                  </a:lnTo>
                  <a:lnTo>
                    <a:pt x="1" y="0"/>
                  </a:lnTo>
                  <a:lnTo>
                    <a:pt x="1" y="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71" name="Google Shape;471;p90"/>
            <p:cNvSpPr/>
            <p:nvPr/>
          </p:nvSpPr>
          <p:spPr>
            <a:xfrm>
              <a:off x="7567622" y="2745106"/>
              <a:ext cx="1588" cy="1588"/>
            </a:xfrm>
            <a:custGeom>
              <a:avLst/>
              <a:gdLst/>
              <a:ahLst/>
              <a:cxnLst/>
              <a:rect l="l" t="t" r="r" b="b"/>
              <a:pathLst>
                <a:path w="1" h="1" extrusionOk="0">
                  <a:moveTo>
                    <a:pt x="1" y="1"/>
                  </a:moveTo>
                  <a:lnTo>
                    <a:pt x="1" y="1"/>
                  </a:lnTo>
                  <a:lnTo>
                    <a:pt x="0" y="1"/>
                  </a:lnTo>
                  <a:lnTo>
                    <a:pt x="1" y="0"/>
                  </a:lnTo>
                  <a:lnTo>
                    <a:pt x="1" y="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72" name="Google Shape;472;p90"/>
            <p:cNvSpPr/>
            <p:nvPr/>
          </p:nvSpPr>
          <p:spPr>
            <a:xfrm>
              <a:off x="7516822" y="3884931"/>
              <a:ext cx="103188" cy="103188"/>
            </a:xfrm>
            <a:prstGeom prst="ellipse">
              <a:avLst/>
            </a:prstGeom>
            <a:solidFill>
              <a:srgbClr val="3333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73" name="Google Shape;473;p90"/>
            <p:cNvSpPr/>
            <p:nvPr/>
          </p:nvSpPr>
          <p:spPr>
            <a:xfrm>
              <a:off x="7542222" y="3910331"/>
              <a:ext cx="52388" cy="52388"/>
            </a:xfrm>
            <a:custGeom>
              <a:avLst/>
              <a:gdLst/>
              <a:ahLst/>
              <a:cxnLst/>
              <a:rect l="l" t="t" r="r" b="b"/>
              <a:pathLst>
                <a:path w="33" h="33" extrusionOk="0">
                  <a:moveTo>
                    <a:pt x="31" y="22"/>
                  </a:moveTo>
                  <a:cubicBezTo>
                    <a:pt x="29" y="22"/>
                    <a:pt x="29" y="22"/>
                    <a:pt x="29" y="22"/>
                  </a:cubicBezTo>
                  <a:cubicBezTo>
                    <a:pt x="29" y="26"/>
                    <a:pt x="26" y="29"/>
                    <a:pt x="22" y="29"/>
                  </a:cubicBezTo>
                  <a:cubicBezTo>
                    <a:pt x="11" y="29"/>
                    <a:pt x="11" y="29"/>
                    <a:pt x="11" y="29"/>
                  </a:cubicBezTo>
                  <a:cubicBezTo>
                    <a:pt x="7" y="29"/>
                    <a:pt x="4" y="26"/>
                    <a:pt x="4" y="22"/>
                  </a:cubicBezTo>
                  <a:cubicBezTo>
                    <a:pt x="4" y="11"/>
                    <a:pt x="4" y="11"/>
                    <a:pt x="4" y="11"/>
                  </a:cubicBezTo>
                  <a:cubicBezTo>
                    <a:pt x="4" y="7"/>
                    <a:pt x="7" y="4"/>
                    <a:pt x="11" y="4"/>
                  </a:cubicBezTo>
                  <a:cubicBezTo>
                    <a:pt x="22" y="4"/>
                    <a:pt x="22" y="4"/>
                    <a:pt x="22" y="4"/>
                  </a:cubicBezTo>
                  <a:cubicBezTo>
                    <a:pt x="26" y="4"/>
                    <a:pt x="29" y="7"/>
                    <a:pt x="29" y="11"/>
                  </a:cubicBezTo>
                  <a:cubicBezTo>
                    <a:pt x="29" y="22"/>
                    <a:pt x="29" y="22"/>
                    <a:pt x="29" y="22"/>
                  </a:cubicBezTo>
                  <a:cubicBezTo>
                    <a:pt x="31" y="22"/>
                    <a:pt x="31" y="22"/>
                    <a:pt x="31" y="22"/>
                  </a:cubicBezTo>
                  <a:cubicBezTo>
                    <a:pt x="33" y="22"/>
                    <a:pt x="33" y="22"/>
                    <a:pt x="33" y="22"/>
                  </a:cubicBezTo>
                  <a:cubicBezTo>
                    <a:pt x="33" y="11"/>
                    <a:pt x="33" y="11"/>
                    <a:pt x="33" y="11"/>
                  </a:cubicBezTo>
                  <a:cubicBezTo>
                    <a:pt x="33" y="5"/>
                    <a:pt x="28" y="0"/>
                    <a:pt x="22" y="0"/>
                  </a:cubicBezTo>
                  <a:cubicBezTo>
                    <a:pt x="11" y="0"/>
                    <a:pt x="11" y="0"/>
                    <a:pt x="11" y="0"/>
                  </a:cubicBezTo>
                  <a:cubicBezTo>
                    <a:pt x="5" y="0"/>
                    <a:pt x="0" y="5"/>
                    <a:pt x="0" y="11"/>
                  </a:cubicBezTo>
                  <a:cubicBezTo>
                    <a:pt x="0" y="22"/>
                    <a:pt x="0" y="22"/>
                    <a:pt x="0" y="22"/>
                  </a:cubicBezTo>
                  <a:cubicBezTo>
                    <a:pt x="0" y="28"/>
                    <a:pt x="5" y="33"/>
                    <a:pt x="11" y="33"/>
                  </a:cubicBezTo>
                  <a:cubicBezTo>
                    <a:pt x="22" y="33"/>
                    <a:pt x="22" y="33"/>
                    <a:pt x="22" y="33"/>
                  </a:cubicBezTo>
                  <a:cubicBezTo>
                    <a:pt x="28" y="33"/>
                    <a:pt x="33" y="28"/>
                    <a:pt x="33" y="22"/>
                  </a:cubicBezTo>
                  <a:lnTo>
                    <a:pt x="31" y="22"/>
                  </a:lnTo>
                  <a:close/>
                </a:path>
              </a:pathLst>
            </a:custGeom>
            <a:solidFill>
              <a:srgbClr val="18181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74" name="Google Shape;474;p90"/>
            <p:cNvSpPr/>
            <p:nvPr/>
          </p:nvSpPr>
          <p:spPr>
            <a:xfrm>
              <a:off x="7289809" y="2873693"/>
              <a:ext cx="558800" cy="979488"/>
            </a:xfrm>
            <a:prstGeom prst="rect">
              <a:avLst/>
            </a:prstGeom>
            <a:solidFill>
              <a:srgbClr val="0C0D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75" name="Google Shape;475;p90"/>
            <p:cNvSpPr/>
            <p:nvPr/>
          </p:nvSpPr>
          <p:spPr>
            <a:xfrm>
              <a:off x="7294572" y="2880043"/>
              <a:ext cx="547688" cy="966788"/>
            </a:xfrm>
            <a:prstGeom prst="rect">
              <a:avLst/>
            </a:prstGeom>
            <a:solidFill>
              <a:srgbClr val="7E7E7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76" name="Google Shape;476;p90"/>
            <p:cNvSpPr/>
            <p:nvPr/>
          </p:nvSpPr>
          <p:spPr>
            <a:xfrm>
              <a:off x="7519997" y="2784793"/>
              <a:ext cx="115888" cy="26988"/>
            </a:xfrm>
            <a:custGeom>
              <a:avLst/>
              <a:gdLst/>
              <a:ahLst/>
              <a:cxnLst/>
              <a:rect l="l" t="t" r="r" b="b"/>
              <a:pathLst>
                <a:path w="73" h="17" extrusionOk="0">
                  <a:moveTo>
                    <a:pt x="8" y="17"/>
                  </a:moveTo>
                  <a:cubicBezTo>
                    <a:pt x="3" y="17"/>
                    <a:pt x="0" y="13"/>
                    <a:pt x="0" y="9"/>
                  </a:cubicBezTo>
                  <a:cubicBezTo>
                    <a:pt x="0" y="4"/>
                    <a:pt x="3" y="0"/>
                    <a:pt x="8" y="0"/>
                  </a:cubicBezTo>
                  <a:cubicBezTo>
                    <a:pt x="65" y="0"/>
                    <a:pt x="65" y="0"/>
                    <a:pt x="65" y="0"/>
                  </a:cubicBezTo>
                  <a:cubicBezTo>
                    <a:pt x="70" y="0"/>
                    <a:pt x="73" y="4"/>
                    <a:pt x="73" y="9"/>
                  </a:cubicBezTo>
                  <a:cubicBezTo>
                    <a:pt x="73" y="13"/>
                    <a:pt x="70" y="17"/>
                    <a:pt x="65" y="17"/>
                  </a:cubicBezTo>
                  <a:lnTo>
                    <a:pt x="8" y="17"/>
                  </a:lnTo>
                  <a:close/>
                </a:path>
              </a:pathLst>
            </a:custGeom>
            <a:solidFill>
              <a:srgbClr val="0C0D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77" name="Google Shape;477;p90"/>
            <p:cNvSpPr/>
            <p:nvPr/>
          </p:nvSpPr>
          <p:spPr>
            <a:xfrm>
              <a:off x="7526347" y="2792731"/>
              <a:ext cx="103188" cy="11113"/>
            </a:xfrm>
            <a:custGeom>
              <a:avLst/>
              <a:gdLst/>
              <a:ahLst/>
              <a:cxnLst/>
              <a:rect l="l" t="t" r="r" b="b"/>
              <a:pathLst>
                <a:path w="65" h="7" extrusionOk="0">
                  <a:moveTo>
                    <a:pt x="65" y="4"/>
                  </a:moveTo>
                  <a:cubicBezTo>
                    <a:pt x="65" y="6"/>
                    <a:pt x="63" y="7"/>
                    <a:pt x="61" y="7"/>
                  </a:cubicBezTo>
                  <a:cubicBezTo>
                    <a:pt x="4" y="7"/>
                    <a:pt x="4" y="7"/>
                    <a:pt x="4" y="7"/>
                  </a:cubicBezTo>
                  <a:cubicBezTo>
                    <a:pt x="2" y="7"/>
                    <a:pt x="0" y="6"/>
                    <a:pt x="0" y="4"/>
                  </a:cubicBezTo>
                  <a:cubicBezTo>
                    <a:pt x="0" y="2"/>
                    <a:pt x="2" y="0"/>
                    <a:pt x="4" y="0"/>
                  </a:cubicBezTo>
                  <a:cubicBezTo>
                    <a:pt x="61" y="0"/>
                    <a:pt x="61" y="0"/>
                    <a:pt x="61" y="0"/>
                  </a:cubicBezTo>
                  <a:cubicBezTo>
                    <a:pt x="63" y="0"/>
                    <a:pt x="65" y="2"/>
                    <a:pt x="65" y="4"/>
                  </a:cubicBezTo>
                  <a:close/>
                </a:path>
              </a:pathLst>
            </a:custGeom>
            <a:solidFill>
              <a:srgbClr val="3333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78" name="Google Shape;478;p90"/>
            <p:cNvSpPr/>
            <p:nvPr/>
          </p:nvSpPr>
          <p:spPr>
            <a:xfrm>
              <a:off x="7481897" y="2789556"/>
              <a:ext cx="17463" cy="17463"/>
            </a:xfrm>
            <a:prstGeom prst="ellipse">
              <a:avLst/>
            </a:prstGeom>
            <a:solidFill>
              <a:srgbClr val="3333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479" name="Google Shape;479;p90"/>
          <p:cNvSpPr>
            <a:spLocks noGrp="1"/>
          </p:cNvSpPr>
          <p:nvPr>
            <p:ph type="pic" idx="2"/>
          </p:nvPr>
        </p:nvSpPr>
        <p:spPr>
          <a:xfrm>
            <a:off x="9933877" y="1979562"/>
            <a:ext cx="1558456" cy="3232071"/>
          </a:xfrm>
          <a:prstGeom prst="rect">
            <a:avLst/>
          </a:prstGeom>
          <a:noFill/>
          <a:ln>
            <a:noFill/>
          </a:ln>
        </p:spPr>
      </p:sp>
      <p:grpSp>
        <p:nvGrpSpPr>
          <p:cNvPr id="480" name="Google Shape;480;p90"/>
          <p:cNvGrpSpPr/>
          <p:nvPr/>
        </p:nvGrpSpPr>
        <p:grpSpPr>
          <a:xfrm>
            <a:off x="5677246" y="1296362"/>
            <a:ext cx="2171311" cy="4506387"/>
            <a:chOff x="7242184" y="2673668"/>
            <a:chExt cx="652463" cy="1354138"/>
          </a:xfrm>
        </p:grpSpPr>
        <p:sp>
          <p:nvSpPr>
            <p:cNvPr id="481" name="Google Shape;481;p90"/>
            <p:cNvSpPr/>
            <p:nvPr/>
          </p:nvSpPr>
          <p:spPr>
            <a:xfrm>
              <a:off x="7242184" y="2673668"/>
              <a:ext cx="652463" cy="1354138"/>
            </a:xfrm>
            <a:custGeom>
              <a:avLst/>
              <a:gdLst/>
              <a:ahLst/>
              <a:cxnLst/>
              <a:rect l="l" t="t" r="r" b="b"/>
              <a:pathLst>
                <a:path w="411" h="853" extrusionOk="0">
                  <a:moveTo>
                    <a:pt x="411" y="811"/>
                  </a:moveTo>
                  <a:cubicBezTo>
                    <a:pt x="411" y="834"/>
                    <a:pt x="392" y="853"/>
                    <a:pt x="370" y="853"/>
                  </a:cubicBezTo>
                  <a:cubicBezTo>
                    <a:pt x="42" y="853"/>
                    <a:pt x="42" y="853"/>
                    <a:pt x="42" y="853"/>
                  </a:cubicBezTo>
                  <a:cubicBezTo>
                    <a:pt x="19" y="853"/>
                    <a:pt x="0" y="834"/>
                    <a:pt x="0" y="811"/>
                  </a:cubicBezTo>
                  <a:cubicBezTo>
                    <a:pt x="0" y="42"/>
                    <a:pt x="0" y="42"/>
                    <a:pt x="0" y="42"/>
                  </a:cubicBezTo>
                  <a:cubicBezTo>
                    <a:pt x="0" y="19"/>
                    <a:pt x="19" y="0"/>
                    <a:pt x="42" y="0"/>
                  </a:cubicBezTo>
                  <a:cubicBezTo>
                    <a:pt x="370" y="0"/>
                    <a:pt x="370" y="0"/>
                    <a:pt x="370" y="0"/>
                  </a:cubicBezTo>
                  <a:cubicBezTo>
                    <a:pt x="392" y="0"/>
                    <a:pt x="411" y="19"/>
                    <a:pt x="411" y="42"/>
                  </a:cubicBezTo>
                  <a:lnTo>
                    <a:pt x="411" y="811"/>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82" name="Google Shape;482;p90"/>
            <p:cNvSpPr/>
            <p:nvPr/>
          </p:nvSpPr>
          <p:spPr>
            <a:xfrm>
              <a:off x="7250122" y="2681606"/>
              <a:ext cx="636588" cy="1338263"/>
            </a:xfrm>
            <a:custGeom>
              <a:avLst/>
              <a:gdLst/>
              <a:ahLst/>
              <a:cxnLst/>
              <a:rect l="l" t="t" r="r" b="b"/>
              <a:pathLst>
                <a:path w="401" h="843" extrusionOk="0">
                  <a:moveTo>
                    <a:pt x="37" y="843"/>
                  </a:moveTo>
                  <a:cubicBezTo>
                    <a:pt x="16" y="843"/>
                    <a:pt x="0" y="827"/>
                    <a:pt x="0" y="806"/>
                  </a:cubicBezTo>
                  <a:cubicBezTo>
                    <a:pt x="0" y="37"/>
                    <a:pt x="0" y="37"/>
                    <a:pt x="0" y="37"/>
                  </a:cubicBezTo>
                  <a:cubicBezTo>
                    <a:pt x="0" y="16"/>
                    <a:pt x="16" y="0"/>
                    <a:pt x="37" y="0"/>
                  </a:cubicBezTo>
                  <a:cubicBezTo>
                    <a:pt x="365" y="0"/>
                    <a:pt x="365" y="0"/>
                    <a:pt x="365" y="0"/>
                  </a:cubicBezTo>
                  <a:cubicBezTo>
                    <a:pt x="385" y="0"/>
                    <a:pt x="401" y="16"/>
                    <a:pt x="401" y="37"/>
                  </a:cubicBezTo>
                  <a:cubicBezTo>
                    <a:pt x="401" y="806"/>
                    <a:pt x="401" y="806"/>
                    <a:pt x="401" y="806"/>
                  </a:cubicBezTo>
                  <a:cubicBezTo>
                    <a:pt x="401" y="827"/>
                    <a:pt x="385" y="843"/>
                    <a:pt x="365" y="843"/>
                  </a:cubicBezTo>
                  <a:lnTo>
                    <a:pt x="37" y="843"/>
                  </a:lnTo>
                  <a:close/>
                </a:path>
              </a:pathLst>
            </a:custGeom>
            <a:solidFill>
              <a:srgbClr val="18181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83" name="Google Shape;483;p90"/>
            <p:cNvSpPr/>
            <p:nvPr/>
          </p:nvSpPr>
          <p:spPr>
            <a:xfrm>
              <a:off x="7559684" y="2738756"/>
              <a:ext cx="19050" cy="19050"/>
            </a:xfrm>
            <a:prstGeom prst="ellipse">
              <a:avLst/>
            </a:prstGeom>
            <a:solidFill>
              <a:srgbClr val="2C2C2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84" name="Google Shape;484;p90"/>
            <p:cNvSpPr/>
            <p:nvPr/>
          </p:nvSpPr>
          <p:spPr>
            <a:xfrm>
              <a:off x="7566034" y="2745106"/>
              <a:ext cx="4763" cy="4763"/>
            </a:xfrm>
            <a:prstGeom prst="ellipse">
              <a:avLst/>
            </a:prstGeom>
            <a:solidFill>
              <a:srgbClr val="2C2C2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85" name="Google Shape;485;p90"/>
            <p:cNvSpPr/>
            <p:nvPr/>
          </p:nvSpPr>
          <p:spPr>
            <a:xfrm>
              <a:off x="7559684" y="2737168"/>
              <a:ext cx="19050" cy="19050"/>
            </a:xfrm>
            <a:prstGeom prst="ellipse">
              <a:avLst/>
            </a:prstGeom>
            <a:solidFill>
              <a:srgbClr val="0A0A0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86" name="Google Shape;486;p90"/>
            <p:cNvSpPr/>
            <p:nvPr/>
          </p:nvSpPr>
          <p:spPr>
            <a:xfrm>
              <a:off x="7566034" y="2743518"/>
              <a:ext cx="4763" cy="4763"/>
            </a:xfrm>
            <a:prstGeom prst="ellipse">
              <a:avLst/>
            </a:prstGeom>
            <a:solidFill>
              <a:srgbClr val="0A0A0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87" name="Google Shape;487;p90"/>
            <p:cNvSpPr/>
            <p:nvPr/>
          </p:nvSpPr>
          <p:spPr>
            <a:xfrm>
              <a:off x="7562859" y="2740343"/>
              <a:ext cx="12700" cy="12700"/>
            </a:xfrm>
            <a:prstGeom prst="ellipse">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88" name="Google Shape;488;p90"/>
            <p:cNvSpPr/>
            <p:nvPr/>
          </p:nvSpPr>
          <p:spPr>
            <a:xfrm>
              <a:off x="7562859" y="2740343"/>
              <a:ext cx="12700" cy="12700"/>
            </a:xfrm>
            <a:prstGeom prst="ellipse">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89" name="Google Shape;489;p90"/>
            <p:cNvSpPr/>
            <p:nvPr/>
          </p:nvSpPr>
          <p:spPr>
            <a:xfrm>
              <a:off x="7566034" y="2743518"/>
              <a:ext cx="6350" cy="6350"/>
            </a:xfrm>
            <a:prstGeom prst="ellipse">
              <a:avLst/>
            </a:prstGeom>
            <a:solidFill>
              <a:srgbClr val="2C99B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90" name="Google Shape;490;p90"/>
            <p:cNvSpPr/>
            <p:nvPr/>
          </p:nvSpPr>
          <p:spPr>
            <a:xfrm>
              <a:off x="7566034" y="2743518"/>
              <a:ext cx="6350" cy="6350"/>
            </a:xfrm>
            <a:prstGeom prst="ellipse">
              <a:avLst/>
            </a:prstGeom>
            <a:solidFill>
              <a:srgbClr val="2C99B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91" name="Google Shape;491;p90"/>
            <p:cNvSpPr/>
            <p:nvPr/>
          </p:nvSpPr>
          <p:spPr>
            <a:xfrm>
              <a:off x="7567622" y="2745106"/>
              <a:ext cx="1588" cy="1588"/>
            </a:xfrm>
            <a:custGeom>
              <a:avLst/>
              <a:gdLst/>
              <a:ahLst/>
              <a:cxnLst/>
              <a:rect l="l" t="t" r="r" b="b"/>
              <a:pathLst>
                <a:path w="1" h="1" extrusionOk="0">
                  <a:moveTo>
                    <a:pt x="1" y="1"/>
                  </a:moveTo>
                  <a:lnTo>
                    <a:pt x="1" y="1"/>
                  </a:lnTo>
                  <a:lnTo>
                    <a:pt x="0" y="1"/>
                  </a:lnTo>
                  <a:lnTo>
                    <a:pt x="1" y="0"/>
                  </a:lnTo>
                  <a:lnTo>
                    <a:pt x="1" y="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92" name="Google Shape;492;p90"/>
            <p:cNvSpPr/>
            <p:nvPr/>
          </p:nvSpPr>
          <p:spPr>
            <a:xfrm>
              <a:off x="7567622" y="2745106"/>
              <a:ext cx="1588" cy="1588"/>
            </a:xfrm>
            <a:custGeom>
              <a:avLst/>
              <a:gdLst/>
              <a:ahLst/>
              <a:cxnLst/>
              <a:rect l="l" t="t" r="r" b="b"/>
              <a:pathLst>
                <a:path w="1" h="1" extrusionOk="0">
                  <a:moveTo>
                    <a:pt x="1" y="1"/>
                  </a:moveTo>
                  <a:lnTo>
                    <a:pt x="1" y="1"/>
                  </a:lnTo>
                  <a:lnTo>
                    <a:pt x="0" y="1"/>
                  </a:lnTo>
                  <a:lnTo>
                    <a:pt x="1" y="0"/>
                  </a:lnTo>
                  <a:lnTo>
                    <a:pt x="1" y="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93" name="Google Shape;493;p90"/>
            <p:cNvSpPr/>
            <p:nvPr/>
          </p:nvSpPr>
          <p:spPr>
            <a:xfrm>
              <a:off x="7516822" y="3884931"/>
              <a:ext cx="103188" cy="103188"/>
            </a:xfrm>
            <a:prstGeom prst="ellipse">
              <a:avLst/>
            </a:prstGeom>
            <a:solidFill>
              <a:srgbClr val="3333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94" name="Google Shape;494;p90"/>
            <p:cNvSpPr/>
            <p:nvPr/>
          </p:nvSpPr>
          <p:spPr>
            <a:xfrm>
              <a:off x="7542222" y="3910331"/>
              <a:ext cx="52388" cy="52388"/>
            </a:xfrm>
            <a:custGeom>
              <a:avLst/>
              <a:gdLst/>
              <a:ahLst/>
              <a:cxnLst/>
              <a:rect l="l" t="t" r="r" b="b"/>
              <a:pathLst>
                <a:path w="33" h="33" extrusionOk="0">
                  <a:moveTo>
                    <a:pt x="31" y="22"/>
                  </a:moveTo>
                  <a:cubicBezTo>
                    <a:pt x="29" y="22"/>
                    <a:pt x="29" y="22"/>
                    <a:pt x="29" y="22"/>
                  </a:cubicBezTo>
                  <a:cubicBezTo>
                    <a:pt x="29" y="26"/>
                    <a:pt x="26" y="29"/>
                    <a:pt x="22" y="29"/>
                  </a:cubicBezTo>
                  <a:cubicBezTo>
                    <a:pt x="11" y="29"/>
                    <a:pt x="11" y="29"/>
                    <a:pt x="11" y="29"/>
                  </a:cubicBezTo>
                  <a:cubicBezTo>
                    <a:pt x="7" y="29"/>
                    <a:pt x="4" y="26"/>
                    <a:pt x="4" y="22"/>
                  </a:cubicBezTo>
                  <a:cubicBezTo>
                    <a:pt x="4" y="11"/>
                    <a:pt x="4" y="11"/>
                    <a:pt x="4" y="11"/>
                  </a:cubicBezTo>
                  <a:cubicBezTo>
                    <a:pt x="4" y="7"/>
                    <a:pt x="7" y="4"/>
                    <a:pt x="11" y="4"/>
                  </a:cubicBezTo>
                  <a:cubicBezTo>
                    <a:pt x="22" y="4"/>
                    <a:pt x="22" y="4"/>
                    <a:pt x="22" y="4"/>
                  </a:cubicBezTo>
                  <a:cubicBezTo>
                    <a:pt x="26" y="4"/>
                    <a:pt x="29" y="7"/>
                    <a:pt x="29" y="11"/>
                  </a:cubicBezTo>
                  <a:cubicBezTo>
                    <a:pt x="29" y="22"/>
                    <a:pt x="29" y="22"/>
                    <a:pt x="29" y="22"/>
                  </a:cubicBezTo>
                  <a:cubicBezTo>
                    <a:pt x="31" y="22"/>
                    <a:pt x="31" y="22"/>
                    <a:pt x="31" y="22"/>
                  </a:cubicBezTo>
                  <a:cubicBezTo>
                    <a:pt x="33" y="22"/>
                    <a:pt x="33" y="22"/>
                    <a:pt x="33" y="22"/>
                  </a:cubicBezTo>
                  <a:cubicBezTo>
                    <a:pt x="33" y="11"/>
                    <a:pt x="33" y="11"/>
                    <a:pt x="33" y="11"/>
                  </a:cubicBezTo>
                  <a:cubicBezTo>
                    <a:pt x="33" y="5"/>
                    <a:pt x="28" y="0"/>
                    <a:pt x="22" y="0"/>
                  </a:cubicBezTo>
                  <a:cubicBezTo>
                    <a:pt x="11" y="0"/>
                    <a:pt x="11" y="0"/>
                    <a:pt x="11" y="0"/>
                  </a:cubicBezTo>
                  <a:cubicBezTo>
                    <a:pt x="5" y="0"/>
                    <a:pt x="0" y="5"/>
                    <a:pt x="0" y="11"/>
                  </a:cubicBezTo>
                  <a:cubicBezTo>
                    <a:pt x="0" y="22"/>
                    <a:pt x="0" y="22"/>
                    <a:pt x="0" y="22"/>
                  </a:cubicBezTo>
                  <a:cubicBezTo>
                    <a:pt x="0" y="28"/>
                    <a:pt x="5" y="33"/>
                    <a:pt x="11" y="33"/>
                  </a:cubicBezTo>
                  <a:cubicBezTo>
                    <a:pt x="22" y="33"/>
                    <a:pt x="22" y="33"/>
                    <a:pt x="22" y="33"/>
                  </a:cubicBezTo>
                  <a:cubicBezTo>
                    <a:pt x="28" y="33"/>
                    <a:pt x="33" y="28"/>
                    <a:pt x="33" y="22"/>
                  </a:cubicBezTo>
                  <a:lnTo>
                    <a:pt x="31" y="22"/>
                  </a:lnTo>
                  <a:close/>
                </a:path>
              </a:pathLst>
            </a:custGeom>
            <a:solidFill>
              <a:srgbClr val="18181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95" name="Google Shape;495;p90"/>
            <p:cNvSpPr/>
            <p:nvPr/>
          </p:nvSpPr>
          <p:spPr>
            <a:xfrm>
              <a:off x="7289809" y="2873693"/>
              <a:ext cx="558800" cy="979488"/>
            </a:xfrm>
            <a:prstGeom prst="rect">
              <a:avLst/>
            </a:prstGeom>
            <a:solidFill>
              <a:srgbClr val="0C0D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96" name="Google Shape;496;p90"/>
            <p:cNvSpPr/>
            <p:nvPr/>
          </p:nvSpPr>
          <p:spPr>
            <a:xfrm>
              <a:off x="7294572" y="2880043"/>
              <a:ext cx="547688" cy="966788"/>
            </a:xfrm>
            <a:prstGeom prst="rect">
              <a:avLst/>
            </a:prstGeom>
            <a:solidFill>
              <a:srgbClr val="7E7E7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97" name="Google Shape;497;p90"/>
            <p:cNvSpPr/>
            <p:nvPr/>
          </p:nvSpPr>
          <p:spPr>
            <a:xfrm>
              <a:off x="7519997" y="2784793"/>
              <a:ext cx="115888" cy="26988"/>
            </a:xfrm>
            <a:custGeom>
              <a:avLst/>
              <a:gdLst/>
              <a:ahLst/>
              <a:cxnLst/>
              <a:rect l="l" t="t" r="r" b="b"/>
              <a:pathLst>
                <a:path w="73" h="17" extrusionOk="0">
                  <a:moveTo>
                    <a:pt x="8" y="17"/>
                  </a:moveTo>
                  <a:cubicBezTo>
                    <a:pt x="3" y="17"/>
                    <a:pt x="0" y="13"/>
                    <a:pt x="0" y="9"/>
                  </a:cubicBezTo>
                  <a:cubicBezTo>
                    <a:pt x="0" y="4"/>
                    <a:pt x="3" y="0"/>
                    <a:pt x="8" y="0"/>
                  </a:cubicBezTo>
                  <a:cubicBezTo>
                    <a:pt x="65" y="0"/>
                    <a:pt x="65" y="0"/>
                    <a:pt x="65" y="0"/>
                  </a:cubicBezTo>
                  <a:cubicBezTo>
                    <a:pt x="70" y="0"/>
                    <a:pt x="73" y="4"/>
                    <a:pt x="73" y="9"/>
                  </a:cubicBezTo>
                  <a:cubicBezTo>
                    <a:pt x="73" y="13"/>
                    <a:pt x="70" y="17"/>
                    <a:pt x="65" y="17"/>
                  </a:cubicBezTo>
                  <a:lnTo>
                    <a:pt x="8" y="17"/>
                  </a:lnTo>
                  <a:close/>
                </a:path>
              </a:pathLst>
            </a:custGeom>
            <a:solidFill>
              <a:srgbClr val="0C0D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98" name="Google Shape;498;p90"/>
            <p:cNvSpPr/>
            <p:nvPr/>
          </p:nvSpPr>
          <p:spPr>
            <a:xfrm>
              <a:off x="7526347" y="2792731"/>
              <a:ext cx="103188" cy="11113"/>
            </a:xfrm>
            <a:custGeom>
              <a:avLst/>
              <a:gdLst/>
              <a:ahLst/>
              <a:cxnLst/>
              <a:rect l="l" t="t" r="r" b="b"/>
              <a:pathLst>
                <a:path w="65" h="7" extrusionOk="0">
                  <a:moveTo>
                    <a:pt x="65" y="4"/>
                  </a:moveTo>
                  <a:cubicBezTo>
                    <a:pt x="65" y="6"/>
                    <a:pt x="63" y="7"/>
                    <a:pt x="61" y="7"/>
                  </a:cubicBezTo>
                  <a:cubicBezTo>
                    <a:pt x="4" y="7"/>
                    <a:pt x="4" y="7"/>
                    <a:pt x="4" y="7"/>
                  </a:cubicBezTo>
                  <a:cubicBezTo>
                    <a:pt x="2" y="7"/>
                    <a:pt x="0" y="6"/>
                    <a:pt x="0" y="4"/>
                  </a:cubicBezTo>
                  <a:cubicBezTo>
                    <a:pt x="0" y="2"/>
                    <a:pt x="2" y="0"/>
                    <a:pt x="4" y="0"/>
                  </a:cubicBezTo>
                  <a:cubicBezTo>
                    <a:pt x="61" y="0"/>
                    <a:pt x="61" y="0"/>
                    <a:pt x="61" y="0"/>
                  </a:cubicBezTo>
                  <a:cubicBezTo>
                    <a:pt x="63" y="0"/>
                    <a:pt x="65" y="2"/>
                    <a:pt x="65" y="4"/>
                  </a:cubicBezTo>
                  <a:close/>
                </a:path>
              </a:pathLst>
            </a:custGeom>
            <a:solidFill>
              <a:srgbClr val="3333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499" name="Google Shape;499;p90"/>
            <p:cNvSpPr/>
            <p:nvPr/>
          </p:nvSpPr>
          <p:spPr>
            <a:xfrm>
              <a:off x="7481897" y="2789556"/>
              <a:ext cx="17463" cy="17463"/>
            </a:xfrm>
            <a:prstGeom prst="ellipse">
              <a:avLst/>
            </a:prstGeom>
            <a:solidFill>
              <a:srgbClr val="3333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500" name="Google Shape;500;p90"/>
          <p:cNvSpPr>
            <a:spLocks noGrp="1"/>
          </p:cNvSpPr>
          <p:nvPr>
            <p:ph type="pic" idx="3"/>
          </p:nvPr>
        </p:nvSpPr>
        <p:spPr>
          <a:xfrm>
            <a:off x="5835733" y="1964167"/>
            <a:ext cx="1591739" cy="3232071"/>
          </a:xfrm>
          <a:prstGeom prst="rect">
            <a:avLst/>
          </a:prstGeom>
          <a:noFill/>
          <a:ln>
            <a:noFill/>
          </a:ln>
        </p:spPr>
      </p:sp>
      <p:sp>
        <p:nvSpPr>
          <p:cNvPr id="501" name="Google Shape;501;p90"/>
          <p:cNvSpPr txBox="1">
            <a:spLocks noGrp="1"/>
          </p:cNvSpPr>
          <p:nvPr>
            <p:ph type="body" idx="1"/>
          </p:nvPr>
        </p:nvSpPr>
        <p:spPr>
          <a:xfrm>
            <a:off x="912284" y="482837"/>
            <a:ext cx="4781781" cy="403897"/>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chemeClr val="accent5"/>
              </a:buClr>
              <a:buSzPts val="1600"/>
              <a:buFont typeface="Arial"/>
              <a:buNone/>
              <a:defRPr sz="1600" b="0" i="0" u="none" strike="noStrike" cap="none">
                <a:solidFill>
                  <a:schemeClr val="accent5"/>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02" name="Google Shape;502;p90"/>
          <p:cNvSpPr txBox="1">
            <a:spLocks noGrp="1"/>
          </p:cNvSpPr>
          <p:nvPr>
            <p:ph type="body" idx="4"/>
          </p:nvPr>
        </p:nvSpPr>
        <p:spPr>
          <a:xfrm>
            <a:off x="912284" y="850747"/>
            <a:ext cx="4781781" cy="1388392"/>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rgbClr val="262626"/>
              </a:buClr>
              <a:buSzPts val="3333"/>
              <a:buFont typeface="Arial"/>
              <a:buNone/>
              <a:defRPr sz="3333" b="1" i="0" u="none" strike="noStrike" cap="none">
                <a:solidFill>
                  <a:srgbClr val="262626"/>
                </a:solidFill>
                <a:latin typeface="Raleway Black"/>
                <a:ea typeface="Raleway Black"/>
                <a:cs typeface="Raleway Black"/>
                <a:sym typeface="Raleway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03" name="Google Shape;503;p90"/>
          <p:cNvSpPr/>
          <p:nvPr/>
        </p:nvSpPr>
        <p:spPr>
          <a:xfrm>
            <a:off x="743415" y="482837"/>
            <a:ext cx="79297" cy="403897"/>
          </a:xfrm>
          <a:prstGeom prst="roundRect">
            <a:avLst>
              <a:gd name="adj" fmla="val 16667"/>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504" name="Google Shape;504;p90"/>
          <p:cNvSpPr/>
          <p:nvPr/>
        </p:nvSpPr>
        <p:spPr>
          <a:xfrm rot="-3166342">
            <a:off x="10349691" y="-1691941"/>
            <a:ext cx="2637947" cy="7078608"/>
          </a:xfrm>
          <a:custGeom>
            <a:avLst/>
            <a:gdLst/>
            <a:ahLst/>
            <a:cxnLst/>
            <a:rect l="l" t="t" r="r" b="b"/>
            <a:pathLst>
              <a:path w="1978460" h="5308956" extrusionOk="0">
                <a:moveTo>
                  <a:pt x="1978460" y="0"/>
                </a:moveTo>
                <a:lnTo>
                  <a:pt x="673708" y="5308956"/>
                </a:lnTo>
                <a:lnTo>
                  <a:pt x="3881" y="4427374"/>
                </a:lnTo>
                <a:lnTo>
                  <a:pt x="3048" y="4107544"/>
                </a:lnTo>
                <a:cubicBezTo>
                  <a:pt x="-1416" y="2326343"/>
                  <a:pt x="-407" y="1729770"/>
                  <a:pt x="2430" y="1526023"/>
                </a:cubicBezTo>
                <a:lnTo>
                  <a:pt x="2874" y="1501053"/>
                </a:lnTo>
                <a:close/>
              </a:path>
            </a:pathLst>
          </a:cu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505" name="Google Shape;505;p90"/>
          <p:cNvGrpSpPr/>
          <p:nvPr/>
        </p:nvGrpSpPr>
        <p:grpSpPr>
          <a:xfrm>
            <a:off x="7433131" y="1000707"/>
            <a:ext cx="2484895" cy="5157207"/>
            <a:chOff x="7242184" y="2673668"/>
            <a:chExt cx="652463" cy="1354138"/>
          </a:xfrm>
        </p:grpSpPr>
        <p:sp>
          <p:nvSpPr>
            <p:cNvPr id="506" name="Google Shape;506;p90"/>
            <p:cNvSpPr/>
            <p:nvPr/>
          </p:nvSpPr>
          <p:spPr>
            <a:xfrm>
              <a:off x="7242184" y="2673668"/>
              <a:ext cx="652463" cy="1354138"/>
            </a:xfrm>
            <a:custGeom>
              <a:avLst/>
              <a:gdLst/>
              <a:ahLst/>
              <a:cxnLst/>
              <a:rect l="l" t="t" r="r" b="b"/>
              <a:pathLst>
                <a:path w="411" h="853" extrusionOk="0">
                  <a:moveTo>
                    <a:pt x="411" y="811"/>
                  </a:moveTo>
                  <a:cubicBezTo>
                    <a:pt x="411" y="834"/>
                    <a:pt x="392" y="853"/>
                    <a:pt x="370" y="853"/>
                  </a:cubicBezTo>
                  <a:cubicBezTo>
                    <a:pt x="42" y="853"/>
                    <a:pt x="42" y="853"/>
                    <a:pt x="42" y="853"/>
                  </a:cubicBezTo>
                  <a:cubicBezTo>
                    <a:pt x="19" y="853"/>
                    <a:pt x="0" y="834"/>
                    <a:pt x="0" y="811"/>
                  </a:cubicBezTo>
                  <a:cubicBezTo>
                    <a:pt x="0" y="42"/>
                    <a:pt x="0" y="42"/>
                    <a:pt x="0" y="42"/>
                  </a:cubicBezTo>
                  <a:cubicBezTo>
                    <a:pt x="0" y="19"/>
                    <a:pt x="19" y="0"/>
                    <a:pt x="42" y="0"/>
                  </a:cubicBezTo>
                  <a:cubicBezTo>
                    <a:pt x="370" y="0"/>
                    <a:pt x="370" y="0"/>
                    <a:pt x="370" y="0"/>
                  </a:cubicBezTo>
                  <a:cubicBezTo>
                    <a:pt x="392" y="0"/>
                    <a:pt x="411" y="19"/>
                    <a:pt x="411" y="42"/>
                  </a:cubicBezTo>
                  <a:lnTo>
                    <a:pt x="411" y="811"/>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07" name="Google Shape;507;p90"/>
            <p:cNvSpPr/>
            <p:nvPr/>
          </p:nvSpPr>
          <p:spPr>
            <a:xfrm>
              <a:off x="7250122" y="2681606"/>
              <a:ext cx="636588" cy="1338263"/>
            </a:xfrm>
            <a:custGeom>
              <a:avLst/>
              <a:gdLst/>
              <a:ahLst/>
              <a:cxnLst/>
              <a:rect l="l" t="t" r="r" b="b"/>
              <a:pathLst>
                <a:path w="401" h="843" extrusionOk="0">
                  <a:moveTo>
                    <a:pt x="37" y="843"/>
                  </a:moveTo>
                  <a:cubicBezTo>
                    <a:pt x="16" y="843"/>
                    <a:pt x="0" y="827"/>
                    <a:pt x="0" y="806"/>
                  </a:cubicBezTo>
                  <a:cubicBezTo>
                    <a:pt x="0" y="37"/>
                    <a:pt x="0" y="37"/>
                    <a:pt x="0" y="37"/>
                  </a:cubicBezTo>
                  <a:cubicBezTo>
                    <a:pt x="0" y="16"/>
                    <a:pt x="16" y="0"/>
                    <a:pt x="37" y="0"/>
                  </a:cubicBezTo>
                  <a:cubicBezTo>
                    <a:pt x="365" y="0"/>
                    <a:pt x="365" y="0"/>
                    <a:pt x="365" y="0"/>
                  </a:cubicBezTo>
                  <a:cubicBezTo>
                    <a:pt x="385" y="0"/>
                    <a:pt x="401" y="16"/>
                    <a:pt x="401" y="37"/>
                  </a:cubicBezTo>
                  <a:cubicBezTo>
                    <a:pt x="401" y="806"/>
                    <a:pt x="401" y="806"/>
                    <a:pt x="401" y="806"/>
                  </a:cubicBezTo>
                  <a:cubicBezTo>
                    <a:pt x="401" y="827"/>
                    <a:pt x="385" y="843"/>
                    <a:pt x="365" y="843"/>
                  </a:cubicBezTo>
                  <a:lnTo>
                    <a:pt x="37" y="843"/>
                  </a:lnTo>
                  <a:close/>
                </a:path>
              </a:pathLst>
            </a:custGeom>
            <a:solidFill>
              <a:srgbClr val="18181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08" name="Google Shape;508;p90"/>
            <p:cNvSpPr/>
            <p:nvPr/>
          </p:nvSpPr>
          <p:spPr>
            <a:xfrm>
              <a:off x="7559684" y="2738756"/>
              <a:ext cx="19050" cy="19050"/>
            </a:xfrm>
            <a:prstGeom prst="ellipse">
              <a:avLst/>
            </a:prstGeom>
            <a:solidFill>
              <a:srgbClr val="2C2C2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09" name="Google Shape;509;p90"/>
            <p:cNvSpPr/>
            <p:nvPr/>
          </p:nvSpPr>
          <p:spPr>
            <a:xfrm>
              <a:off x="7566034" y="2745106"/>
              <a:ext cx="4763" cy="4763"/>
            </a:xfrm>
            <a:prstGeom prst="ellipse">
              <a:avLst/>
            </a:prstGeom>
            <a:solidFill>
              <a:srgbClr val="2C2C2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10" name="Google Shape;510;p90"/>
            <p:cNvSpPr/>
            <p:nvPr/>
          </p:nvSpPr>
          <p:spPr>
            <a:xfrm>
              <a:off x="7559684" y="2737168"/>
              <a:ext cx="19050" cy="19050"/>
            </a:xfrm>
            <a:prstGeom prst="ellipse">
              <a:avLst/>
            </a:prstGeom>
            <a:solidFill>
              <a:srgbClr val="0A0A0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11" name="Google Shape;511;p90"/>
            <p:cNvSpPr/>
            <p:nvPr/>
          </p:nvSpPr>
          <p:spPr>
            <a:xfrm>
              <a:off x="7566034" y="2743518"/>
              <a:ext cx="4763" cy="4763"/>
            </a:xfrm>
            <a:prstGeom prst="ellipse">
              <a:avLst/>
            </a:prstGeom>
            <a:solidFill>
              <a:srgbClr val="0A0A0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12" name="Google Shape;512;p90"/>
            <p:cNvSpPr/>
            <p:nvPr/>
          </p:nvSpPr>
          <p:spPr>
            <a:xfrm>
              <a:off x="7562859" y="2740343"/>
              <a:ext cx="12700" cy="12700"/>
            </a:xfrm>
            <a:prstGeom prst="ellipse">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13" name="Google Shape;513;p90"/>
            <p:cNvSpPr/>
            <p:nvPr/>
          </p:nvSpPr>
          <p:spPr>
            <a:xfrm>
              <a:off x="7562859" y="2740343"/>
              <a:ext cx="12700" cy="12700"/>
            </a:xfrm>
            <a:prstGeom prst="ellipse">
              <a:avLst/>
            </a:pr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14" name="Google Shape;514;p90"/>
            <p:cNvSpPr/>
            <p:nvPr/>
          </p:nvSpPr>
          <p:spPr>
            <a:xfrm>
              <a:off x="7566034" y="2743518"/>
              <a:ext cx="6350" cy="6350"/>
            </a:xfrm>
            <a:prstGeom prst="ellipse">
              <a:avLst/>
            </a:prstGeom>
            <a:solidFill>
              <a:srgbClr val="2C99B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15" name="Google Shape;515;p90"/>
            <p:cNvSpPr/>
            <p:nvPr/>
          </p:nvSpPr>
          <p:spPr>
            <a:xfrm>
              <a:off x="7566034" y="2743518"/>
              <a:ext cx="6350" cy="6350"/>
            </a:xfrm>
            <a:prstGeom prst="ellipse">
              <a:avLst/>
            </a:prstGeom>
            <a:solidFill>
              <a:srgbClr val="2C99B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16" name="Google Shape;516;p90"/>
            <p:cNvSpPr/>
            <p:nvPr/>
          </p:nvSpPr>
          <p:spPr>
            <a:xfrm>
              <a:off x="7567622" y="2745106"/>
              <a:ext cx="1588" cy="1588"/>
            </a:xfrm>
            <a:custGeom>
              <a:avLst/>
              <a:gdLst/>
              <a:ahLst/>
              <a:cxnLst/>
              <a:rect l="l" t="t" r="r" b="b"/>
              <a:pathLst>
                <a:path w="1" h="1" extrusionOk="0">
                  <a:moveTo>
                    <a:pt x="1" y="1"/>
                  </a:moveTo>
                  <a:lnTo>
                    <a:pt x="1" y="1"/>
                  </a:lnTo>
                  <a:lnTo>
                    <a:pt x="0" y="1"/>
                  </a:lnTo>
                  <a:lnTo>
                    <a:pt x="1" y="0"/>
                  </a:lnTo>
                  <a:lnTo>
                    <a:pt x="1" y="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17" name="Google Shape;517;p90"/>
            <p:cNvSpPr/>
            <p:nvPr/>
          </p:nvSpPr>
          <p:spPr>
            <a:xfrm>
              <a:off x="7567622" y="2745106"/>
              <a:ext cx="1588" cy="1588"/>
            </a:xfrm>
            <a:custGeom>
              <a:avLst/>
              <a:gdLst/>
              <a:ahLst/>
              <a:cxnLst/>
              <a:rect l="l" t="t" r="r" b="b"/>
              <a:pathLst>
                <a:path w="1" h="1" extrusionOk="0">
                  <a:moveTo>
                    <a:pt x="1" y="1"/>
                  </a:moveTo>
                  <a:lnTo>
                    <a:pt x="1" y="1"/>
                  </a:lnTo>
                  <a:lnTo>
                    <a:pt x="0" y="1"/>
                  </a:lnTo>
                  <a:lnTo>
                    <a:pt x="1" y="0"/>
                  </a:lnTo>
                  <a:lnTo>
                    <a:pt x="1" y="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18" name="Google Shape;518;p90"/>
            <p:cNvSpPr/>
            <p:nvPr/>
          </p:nvSpPr>
          <p:spPr>
            <a:xfrm>
              <a:off x="7516822" y="3884931"/>
              <a:ext cx="103188" cy="103188"/>
            </a:xfrm>
            <a:prstGeom prst="ellipse">
              <a:avLst/>
            </a:prstGeom>
            <a:solidFill>
              <a:srgbClr val="3333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19" name="Google Shape;519;p90"/>
            <p:cNvSpPr/>
            <p:nvPr/>
          </p:nvSpPr>
          <p:spPr>
            <a:xfrm>
              <a:off x="7542222" y="3910331"/>
              <a:ext cx="52388" cy="52388"/>
            </a:xfrm>
            <a:custGeom>
              <a:avLst/>
              <a:gdLst/>
              <a:ahLst/>
              <a:cxnLst/>
              <a:rect l="l" t="t" r="r" b="b"/>
              <a:pathLst>
                <a:path w="33" h="33" extrusionOk="0">
                  <a:moveTo>
                    <a:pt x="31" y="22"/>
                  </a:moveTo>
                  <a:cubicBezTo>
                    <a:pt x="29" y="22"/>
                    <a:pt x="29" y="22"/>
                    <a:pt x="29" y="22"/>
                  </a:cubicBezTo>
                  <a:cubicBezTo>
                    <a:pt x="29" y="26"/>
                    <a:pt x="26" y="29"/>
                    <a:pt x="22" y="29"/>
                  </a:cubicBezTo>
                  <a:cubicBezTo>
                    <a:pt x="11" y="29"/>
                    <a:pt x="11" y="29"/>
                    <a:pt x="11" y="29"/>
                  </a:cubicBezTo>
                  <a:cubicBezTo>
                    <a:pt x="7" y="29"/>
                    <a:pt x="4" y="26"/>
                    <a:pt x="4" y="22"/>
                  </a:cubicBezTo>
                  <a:cubicBezTo>
                    <a:pt x="4" y="11"/>
                    <a:pt x="4" y="11"/>
                    <a:pt x="4" y="11"/>
                  </a:cubicBezTo>
                  <a:cubicBezTo>
                    <a:pt x="4" y="7"/>
                    <a:pt x="7" y="4"/>
                    <a:pt x="11" y="4"/>
                  </a:cubicBezTo>
                  <a:cubicBezTo>
                    <a:pt x="22" y="4"/>
                    <a:pt x="22" y="4"/>
                    <a:pt x="22" y="4"/>
                  </a:cubicBezTo>
                  <a:cubicBezTo>
                    <a:pt x="26" y="4"/>
                    <a:pt x="29" y="7"/>
                    <a:pt x="29" y="11"/>
                  </a:cubicBezTo>
                  <a:cubicBezTo>
                    <a:pt x="29" y="22"/>
                    <a:pt x="29" y="22"/>
                    <a:pt x="29" y="22"/>
                  </a:cubicBezTo>
                  <a:cubicBezTo>
                    <a:pt x="31" y="22"/>
                    <a:pt x="31" y="22"/>
                    <a:pt x="31" y="22"/>
                  </a:cubicBezTo>
                  <a:cubicBezTo>
                    <a:pt x="33" y="22"/>
                    <a:pt x="33" y="22"/>
                    <a:pt x="33" y="22"/>
                  </a:cubicBezTo>
                  <a:cubicBezTo>
                    <a:pt x="33" y="11"/>
                    <a:pt x="33" y="11"/>
                    <a:pt x="33" y="11"/>
                  </a:cubicBezTo>
                  <a:cubicBezTo>
                    <a:pt x="33" y="5"/>
                    <a:pt x="28" y="0"/>
                    <a:pt x="22" y="0"/>
                  </a:cubicBezTo>
                  <a:cubicBezTo>
                    <a:pt x="11" y="0"/>
                    <a:pt x="11" y="0"/>
                    <a:pt x="11" y="0"/>
                  </a:cubicBezTo>
                  <a:cubicBezTo>
                    <a:pt x="5" y="0"/>
                    <a:pt x="0" y="5"/>
                    <a:pt x="0" y="11"/>
                  </a:cubicBezTo>
                  <a:cubicBezTo>
                    <a:pt x="0" y="22"/>
                    <a:pt x="0" y="22"/>
                    <a:pt x="0" y="22"/>
                  </a:cubicBezTo>
                  <a:cubicBezTo>
                    <a:pt x="0" y="28"/>
                    <a:pt x="5" y="33"/>
                    <a:pt x="11" y="33"/>
                  </a:cubicBezTo>
                  <a:cubicBezTo>
                    <a:pt x="22" y="33"/>
                    <a:pt x="22" y="33"/>
                    <a:pt x="22" y="33"/>
                  </a:cubicBezTo>
                  <a:cubicBezTo>
                    <a:pt x="28" y="33"/>
                    <a:pt x="33" y="28"/>
                    <a:pt x="33" y="22"/>
                  </a:cubicBezTo>
                  <a:lnTo>
                    <a:pt x="31" y="22"/>
                  </a:lnTo>
                  <a:close/>
                </a:path>
              </a:pathLst>
            </a:custGeom>
            <a:solidFill>
              <a:srgbClr val="18181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20" name="Google Shape;520;p90"/>
            <p:cNvSpPr/>
            <p:nvPr/>
          </p:nvSpPr>
          <p:spPr>
            <a:xfrm>
              <a:off x="7289809" y="2873693"/>
              <a:ext cx="558800" cy="979488"/>
            </a:xfrm>
            <a:prstGeom prst="rect">
              <a:avLst/>
            </a:prstGeom>
            <a:solidFill>
              <a:srgbClr val="0C0D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21" name="Google Shape;521;p90"/>
            <p:cNvSpPr/>
            <p:nvPr/>
          </p:nvSpPr>
          <p:spPr>
            <a:xfrm>
              <a:off x="7294572" y="2880043"/>
              <a:ext cx="547688" cy="966788"/>
            </a:xfrm>
            <a:prstGeom prst="rect">
              <a:avLst/>
            </a:prstGeom>
            <a:solidFill>
              <a:srgbClr val="7E7E7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22" name="Google Shape;522;p90"/>
            <p:cNvSpPr/>
            <p:nvPr/>
          </p:nvSpPr>
          <p:spPr>
            <a:xfrm>
              <a:off x="7519997" y="2784793"/>
              <a:ext cx="115888" cy="26988"/>
            </a:xfrm>
            <a:custGeom>
              <a:avLst/>
              <a:gdLst/>
              <a:ahLst/>
              <a:cxnLst/>
              <a:rect l="l" t="t" r="r" b="b"/>
              <a:pathLst>
                <a:path w="73" h="17" extrusionOk="0">
                  <a:moveTo>
                    <a:pt x="8" y="17"/>
                  </a:moveTo>
                  <a:cubicBezTo>
                    <a:pt x="3" y="17"/>
                    <a:pt x="0" y="13"/>
                    <a:pt x="0" y="9"/>
                  </a:cubicBezTo>
                  <a:cubicBezTo>
                    <a:pt x="0" y="4"/>
                    <a:pt x="3" y="0"/>
                    <a:pt x="8" y="0"/>
                  </a:cubicBezTo>
                  <a:cubicBezTo>
                    <a:pt x="65" y="0"/>
                    <a:pt x="65" y="0"/>
                    <a:pt x="65" y="0"/>
                  </a:cubicBezTo>
                  <a:cubicBezTo>
                    <a:pt x="70" y="0"/>
                    <a:pt x="73" y="4"/>
                    <a:pt x="73" y="9"/>
                  </a:cubicBezTo>
                  <a:cubicBezTo>
                    <a:pt x="73" y="13"/>
                    <a:pt x="70" y="17"/>
                    <a:pt x="65" y="17"/>
                  </a:cubicBezTo>
                  <a:lnTo>
                    <a:pt x="8" y="17"/>
                  </a:lnTo>
                  <a:close/>
                </a:path>
              </a:pathLst>
            </a:custGeom>
            <a:solidFill>
              <a:srgbClr val="0C0D1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23" name="Google Shape;523;p90"/>
            <p:cNvSpPr/>
            <p:nvPr/>
          </p:nvSpPr>
          <p:spPr>
            <a:xfrm>
              <a:off x="7526347" y="2792731"/>
              <a:ext cx="103188" cy="11113"/>
            </a:xfrm>
            <a:custGeom>
              <a:avLst/>
              <a:gdLst/>
              <a:ahLst/>
              <a:cxnLst/>
              <a:rect l="l" t="t" r="r" b="b"/>
              <a:pathLst>
                <a:path w="65" h="7" extrusionOk="0">
                  <a:moveTo>
                    <a:pt x="65" y="4"/>
                  </a:moveTo>
                  <a:cubicBezTo>
                    <a:pt x="65" y="6"/>
                    <a:pt x="63" y="7"/>
                    <a:pt x="61" y="7"/>
                  </a:cubicBezTo>
                  <a:cubicBezTo>
                    <a:pt x="4" y="7"/>
                    <a:pt x="4" y="7"/>
                    <a:pt x="4" y="7"/>
                  </a:cubicBezTo>
                  <a:cubicBezTo>
                    <a:pt x="2" y="7"/>
                    <a:pt x="0" y="6"/>
                    <a:pt x="0" y="4"/>
                  </a:cubicBezTo>
                  <a:cubicBezTo>
                    <a:pt x="0" y="2"/>
                    <a:pt x="2" y="0"/>
                    <a:pt x="4" y="0"/>
                  </a:cubicBezTo>
                  <a:cubicBezTo>
                    <a:pt x="61" y="0"/>
                    <a:pt x="61" y="0"/>
                    <a:pt x="61" y="0"/>
                  </a:cubicBezTo>
                  <a:cubicBezTo>
                    <a:pt x="63" y="0"/>
                    <a:pt x="65" y="2"/>
                    <a:pt x="65" y="4"/>
                  </a:cubicBezTo>
                  <a:close/>
                </a:path>
              </a:pathLst>
            </a:custGeom>
            <a:solidFill>
              <a:srgbClr val="3333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524" name="Google Shape;524;p90"/>
            <p:cNvSpPr/>
            <p:nvPr/>
          </p:nvSpPr>
          <p:spPr>
            <a:xfrm>
              <a:off x="7481897" y="2789556"/>
              <a:ext cx="17463" cy="17463"/>
            </a:xfrm>
            <a:prstGeom prst="ellipse">
              <a:avLst/>
            </a:prstGeom>
            <a:solidFill>
              <a:srgbClr val="3333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525" name="Google Shape;525;p90"/>
          <p:cNvSpPr>
            <a:spLocks noGrp="1"/>
          </p:cNvSpPr>
          <p:nvPr>
            <p:ph type="pic" idx="5"/>
          </p:nvPr>
        </p:nvSpPr>
        <p:spPr>
          <a:xfrm>
            <a:off x="7651820" y="1770249"/>
            <a:ext cx="2070872" cy="3693615"/>
          </a:xfrm>
          <a:prstGeom prst="rect">
            <a:avLst/>
          </a:prstGeom>
          <a:noFill/>
          <a:ln>
            <a:noFill/>
          </a:ln>
        </p:spPr>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42_Number title">
  <p:cSld name="42_Number title">
    <p:spTree>
      <p:nvGrpSpPr>
        <p:cNvPr id="1" name="Shape 526"/>
        <p:cNvGrpSpPr/>
        <p:nvPr/>
      </p:nvGrpSpPr>
      <p:grpSpPr>
        <a:xfrm>
          <a:off x="0" y="0"/>
          <a:ext cx="0" cy="0"/>
          <a:chOff x="0" y="0"/>
          <a:chExt cx="0" cy="0"/>
        </a:xfrm>
      </p:grpSpPr>
      <p:sp>
        <p:nvSpPr>
          <p:cNvPr id="527" name="Google Shape;527;p91"/>
          <p:cNvSpPr/>
          <p:nvPr/>
        </p:nvSpPr>
        <p:spPr>
          <a:xfrm rot="3066251">
            <a:off x="8154818" y="-1428899"/>
            <a:ext cx="2570743" cy="5833032"/>
          </a:xfrm>
          <a:custGeom>
            <a:avLst/>
            <a:gdLst/>
            <a:ahLst/>
            <a:cxnLst/>
            <a:rect l="l" t="t" r="r" b="b"/>
            <a:pathLst>
              <a:path w="1928057" h="4374774" extrusionOk="0">
                <a:moveTo>
                  <a:pt x="1539657" y="0"/>
                </a:moveTo>
                <a:lnTo>
                  <a:pt x="1928057" y="313353"/>
                </a:lnTo>
                <a:lnTo>
                  <a:pt x="0" y="4374774"/>
                </a:lnTo>
                <a:cubicBezTo>
                  <a:pt x="1326686" y="675573"/>
                  <a:pt x="622994" y="2587801"/>
                  <a:pt x="1514633" y="7060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528" name="Google Shape;528;p91"/>
          <p:cNvSpPr/>
          <p:nvPr/>
        </p:nvSpPr>
        <p:spPr>
          <a:xfrm>
            <a:off x="-17345" y="-24431"/>
            <a:ext cx="12268660" cy="6948449"/>
          </a:xfrm>
          <a:custGeom>
            <a:avLst/>
            <a:gdLst/>
            <a:ahLst/>
            <a:cxnLst/>
            <a:rect l="l" t="t" r="r" b="b"/>
            <a:pathLst>
              <a:path w="9201495" h="5211337" extrusionOk="0">
                <a:moveTo>
                  <a:pt x="5575" y="5211337"/>
                </a:moveTo>
                <a:cubicBezTo>
                  <a:pt x="1239" y="4200293"/>
                  <a:pt x="4336" y="1011044"/>
                  <a:pt x="0" y="0"/>
                </a:cubicBezTo>
                <a:lnTo>
                  <a:pt x="9201495" y="5444"/>
                </a:lnTo>
                <a:lnTo>
                  <a:pt x="4229440" y="1663260"/>
                </a:lnTo>
                <a:lnTo>
                  <a:pt x="5575" y="5211337"/>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529" name="Google Shape;529;p91"/>
          <p:cNvSpPr txBox="1">
            <a:spLocks noGrp="1"/>
          </p:cNvSpPr>
          <p:nvPr>
            <p:ph type="body" idx="1"/>
          </p:nvPr>
        </p:nvSpPr>
        <p:spPr>
          <a:xfrm>
            <a:off x="912284" y="482837"/>
            <a:ext cx="4781781" cy="403897"/>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30" name="Google Shape;530;p91"/>
          <p:cNvSpPr txBox="1">
            <a:spLocks noGrp="1"/>
          </p:cNvSpPr>
          <p:nvPr>
            <p:ph type="body" idx="2"/>
          </p:nvPr>
        </p:nvSpPr>
        <p:spPr>
          <a:xfrm>
            <a:off x="912284" y="850747"/>
            <a:ext cx="4781781" cy="1388392"/>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chemeClr val="lt1"/>
              </a:buClr>
              <a:buSzPts val="3333"/>
              <a:buFont typeface="Arial"/>
              <a:buNone/>
              <a:defRPr sz="3333" b="1" i="0" u="none" strike="noStrike" cap="none">
                <a:solidFill>
                  <a:schemeClr val="lt1"/>
                </a:solidFill>
                <a:latin typeface="Raleway Black"/>
                <a:ea typeface="Raleway Black"/>
                <a:cs typeface="Raleway Black"/>
                <a:sym typeface="Raleway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31" name="Google Shape;531;p91"/>
          <p:cNvSpPr/>
          <p:nvPr/>
        </p:nvSpPr>
        <p:spPr>
          <a:xfrm>
            <a:off x="743415" y="482837"/>
            <a:ext cx="79297" cy="403897"/>
          </a:xfrm>
          <a:prstGeom prst="roundRect">
            <a:avLst>
              <a:gd name="adj" fmla="val 16667"/>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532" name="Google Shape;532;p91"/>
          <p:cNvSpPr/>
          <p:nvPr/>
        </p:nvSpPr>
        <p:spPr>
          <a:xfrm rot="-3166342">
            <a:off x="632340" y="891348"/>
            <a:ext cx="2637947" cy="7078608"/>
          </a:xfrm>
          <a:custGeom>
            <a:avLst/>
            <a:gdLst/>
            <a:ahLst/>
            <a:cxnLst/>
            <a:rect l="l" t="t" r="r" b="b"/>
            <a:pathLst>
              <a:path w="1978460" h="5308956" extrusionOk="0">
                <a:moveTo>
                  <a:pt x="1978460" y="0"/>
                </a:moveTo>
                <a:lnTo>
                  <a:pt x="673708" y="5308956"/>
                </a:lnTo>
                <a:lnTo>
                  <a:pt x="3881" y="4427374"/>
                </a:lnTo>
                <a:lnTo>
                  <a:pt x="3048" y="4107544"/>
                </a:lnTo>
                <a:cubicBezTo>
                  <a:pt x="-1416" y="2326343"/>
                  <a:pt x="-407" y="1729770"/>
                  <a:pt x="2430" y="1526023"/>
                </a:cubicBezTo>
                <a:lnTo>
                  <a:pt x="2874" y="1501053"/>
                </a:lnTo>
                <a:close/>
              </a:path>
            </a:pathLst>
          </a:cu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41_Number title">
  <p:cSld name="41_Number title">
    <p:spTree>
      <p:nvGrpSpPr>
        <p:cNvPr id="1" name="Shape 533"/>
        <p:cNvGrpSpPr/>
        <p:nvPr/>
      </p:nvGrpSpPr>
      <p:grpSpPr>
        <a:xfrm>
          <a:off x="0" y="0"/>
          <a:ext cx="0" cy="0"/>
          <a:chOff x="0" y="0"/>
          <a:chExt cx="0" cy="0"/>
        </a:xfrm>
      </p:grpSpPr>
      <p:sp>
        <p:nvSpPr>
          <p:cNvPr id="534" name="Google Shape;534;p92"/>
          <p:cNvSpPr/>
          <p:nvPr/>
        </p:nvSpPr>
        <p:spPr>
          <a:xfrm rot="3066251">
            <a:off x="8154818" y="-1428899"/>
            <a:ext cx="2570743" cy="5833032"/>
          </a:xfrm>
          <a:custGeom>
            <a:avLst/>
            <a:gdLst/>
            <a:ahLst/>
            <a:cxnLst/>
            <a:rect l="l" t="t" r="r" b="b"/>
            <a:pathLst>
              <a:path w="1928057" h="4374774" extrusionOk="0">
                <a:moveTo>
                  <a:pt x="1539657" y="0"/>
                </a:moveTo>
                <a:lnTo>
                  <a:pt x="1928057" y="313353"/>
                </a:lnTo>
                <a:lnTo>
                  <a:pt x="0" y="4374774"/>
                </a:lnTo>
                <a:cubicBezTo>
                  <a:pt x="1326686" y="675573"/>
                  <a:pt x="622994" y="2587801"/>
                  <a:pt x="1514633" y="7060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535" name="Google Shape;535;p92"/>
          <p:cNvSpPr/>
          <p:nvPr/>
        </p:nvSpPr>
        <p:spPr>
          <a:xfrm>
            <a:off x="-17345" y="-24431"/>
            <a:ext cx="12268660" cy="6948449"/>
          </a:xfrm>
          <a:custGeom>
            <a:avLst/>
            <a:gdLst/>
            <a:ahLst/>
            <a:cxnLst/>
            <a:rect l="l" t="t" r="r" b="b"/>
            <a:pathLst>
              <a:path w="9201495" h="5211337" extrusionOk="0">
                <a:moveTo>
                  <a:pt x="5575" y="5211337"/>
                </a:moveTo>
                <a:cubicBezTo>
                  <a:pt x="1239" y="4200293"/>
                  <a:pt x="4336" y="1011044"/>
                  <a:pt x="0" y="0"/>
                </a:cubicBezTo>
                <a:lnTo>
                  <a:pt x="9201495" y="5444"/>
                </a:lnTo>
                <a:lnTo>
                  <a:pt x="4229440" y="1663260"/>
                </a:lnTo>
                <a:lnTo>
                  <a:pt x="1919083" y="5208511"/>
                </a:lnTo>
                <a:lnTo>
                  <a:pt x="5575" y="5211337"/>
                </a:ln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536" name="Google Shape;536;p92"/>
          <p:cNvSpPr/>
          <p:nvPr/>
        </p:nvSpPr>
        <p:spPr>
          <a:xfrm rot="-3166342">
            <a:off x="632340" y="891348"/>
            <a:ext cx="2637947" cy="7078608"/>
          </a:xfrm>
          <a:custGeom>
            <a:avLst/>
            <a:gdLst/>
            <a:ahLst/>
            <a:cxnLst/>
            <a:rect l="l" t="t" r="r" b="b"/>
            <a:pathLst>
              <a:path w="1978460" h="5308956" extrusionOk="0">
                <a:moveTo>
                  <a:pt x="1978460" y="0"/>
                </a:moveTo>
                <a:lnTo>
                  <a:pt x="673708" y="5308956"/>
                </a:lnTo>
                <a:lnTo>
                  <a:pt x="3881" y="4427374"/>
                </a:lnTo>
                <a:lnTo>
                  <a:pt x="3048" y="4107544"/>
                </a:lnTo>
                <a:cubicBezTo>
                  <a:pt x="-1416" y="2326343"/>
                  <a:pt x="-407" y="1729770"/>
                  <a:pt x="2430" y="1526023"/>
                </a:cubicBezTo>
                <a:lnTo>
                  <a:pt x="2874" y="1501053"/>
                </a:lnTo>
                <a:close/>
              </a:path>
            </a:pathLst>
          </a:cu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537" name="Google Shape;537;p92"/>
          <p:cNvSpPr/>
          <p:nvPr/>
        </p:nvSpPr>
        <p:spPr>
          <a:xfrm>
            <a:off x="743415" y="2164209"/>
            <a:ext cx="79297" cy="403897"/>
          </a:xfrm>
          <a:prstGeom prst="roundRect">
            <a:avLst>
              <a:gd name="adj" fmla="val 16667"/>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538" name="Google Shape;538;p92"/>
          <p:cNvSpPr txBox="1">
            <a:spLocks noGrp="1"/>
          </p:cNvSpPr>
          <p:nvPr>
            <p:ph type="body" idx="1"/>
          </p:nvPr>
        </p:nvSpPr>
        <p:spPr>
          <a:xfrm>
            <a:off x="912285" y="2164209"/>
            <a:ext cx="3220604" cy="403897"/>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chemeClr val="accent5"/>
              </a:buClr>
              <a:buSzPts val="1600"/>
              <a:buFont typeface="Arial"/>
              <a:buNone/>
              <a:defRPr sz="1600" b="0" i="0" u="none" strike="noStrike" cap="none">
                <a:solidFill>
                  <a:schemeClr val="accent5"/>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39" name="Google Shape;539;p92"/>
          <p:cNvSpPr txBox="1">
            <a:spLocks noGrp="1"/>
          </p:cNvSpPr>
          <p:nvPr>
            <p:ph type="body" idx="2"/>
          </p:nvPr>
        </p:nvSpPr>
        <p:spPr>
          <a:xfrm>
            <a:off x="912285" y="2510441"/>
            <a:ext cx="3220604" cy="2066443"/>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rgbClr val="262626"/>
              </a:buClr>
              <a:buSzPts val="3333"/>
              <a:buFont typeface="Arial"/>
              <a:buNone/>
              <a:defRPr sz="3333" b="1" i="0" u="none" strike="noStrike" cap="none">
                <a:solidFill>
                  <a:srgbClr val="262626"/>
                </a:solidFill>
                <a:latin typeface="Raleway Black"/>
                <a:ea typeface="Raleway Black"/>
                <a:cs typeface="Raleway Black"/>
                <a:sym typeface="Raleway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11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11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3" name="Google Shape;53;p1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45_Number title">
  <p:cSld name="45_Number title">
    <p:spTree>
      <p:nvGrpSpPr>
        <p:cNvPr id="1" name="Shape 540"/>
        <p:cNvGrpSpPr/>
        <p:nvPr/>
      </p:nvGrpSpPr>
      <p:grpSpPr>
        <a:xfrm>
          <a:off x="0" y="0"/>
          <a:ext cx="0" cy="0"/>
          <a:chOff x="0" y="0"/>
          <a:chExt cx="0" cy="0"/>
        </a:xfrm>
      </p:grpSpPr>
      <p:sp>
        <p:nvSpPr>
          <p:cNvPr id="541" name="Google Shape;541;p93"/>
          <p:cNvSpPr/>
          <p:nvPr/>
        </p:nvSpPr>
        <p:spPr>
          <a:xfrm rot="3066251">
            <a:off x="8154818" y="-1428899"/>
            <a:ext cx="2570743" cy="5833032"/>
          </a:xfrm>
          <a:custGeom>
            <a:avLst/>
            <a:gdLst/>
            <a:ahLst/>
            <a:cxnLst/>
            <a:rect l="l" t="t" r="r" b="b"/>
            <a:pathLst>
              <a:path w="1928057" h="4374774" extrusionOk="0">
                <a:moveTo>
                  <a:pt x="1539657" y="0"/>
                </a:moveTo>
                <a:lnTo>
                  <a:pt x="1928057" y="313353"/>
                </a:lnTo>
                <a:lnTo>
                  <a:pt x="0" y="4374774"/>
                </a:lnTo>
                <a:cubicBezTo>
                  <a:pt x="1326686" y="675573"/>
                  <a:pt x="622994" y="2587801"/>
                  <a:pt x="1514633" y="70608"/>
                </a:cubicBezTo>
                <a:close/>
              </a:path>
            </a:pathLst>
          </a:custGeom>
          <a:solidFill>
            <a:srgbClr val="2A6C6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542" name="Google Shape;542;p93"/>
          <p:cNvSpPr/>
          <p:nvPr/>
        </p:nvSpPr>
        <p:spPr>
          <a:xfrm>
            <a:off x="-17345" y="-24431"/>
            <a:ext cx="12268660" cy="6948449"/>
          </a:xfrm>
          <a:custGeom>
            <a:avLst/>
            <a:gdLst/>
            <a:ahLst/>
            <a:cxnLst/>
            <a:rect l="l" t="t" r="r" b="b"/>
            <a:pathLst>
              <a:path w="9201495" h="5211337" extrusionOk="0">
                <a:moveTo>
                  <a:pt x="5575" y="5211337"/>
                </a:moveTo>
                <a:cubicBezTo>
                  <a:pt x="1239" y="4200293"/>
                  <a:pt x="4336" y="1011044"/>
                  <a:pt x="0" y="0"/>
                </a:cubicBezTo>
                <a:lnTo>
                  <a:pt x="9201495" y="5444"/>
                </a:lnTo>
                <a:lnTo>
                  <a:pt x="4229440" y="1663260"/>
                </a:lnTo>
                <a:lnTo>
                  <a:pt x="1919083" y="5208511"/>
                </a:lnTo>
                <a:lnTo>
                  <a:pt x="5575" y="5211337"/>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543" name="Google Shape;543;p93"/>
          <p:cNvSpPr/>
          <p:nvPr/>
        </p:nvSpPr>
        <p:spPr>
          <a:xfrm rot="-3166342">
            <a:off x="632340" y="891348"/>
            <a:ext cx="2637947" cy="7078608"/>
          </a:xfrm>
          <a:custGeom>
            <a:avLst/>
            <a:gdLst/>
            <a:ahLst/>
            <a:cxnLst/>
            <a:rect l="l" t="t" r="r" b="b"/>
            <a:pathLst>
              <a:path w="1978460" h="5308956" extrusionOk="0">
                <a:moveTo>
                  <a:pt x="1978460" y="0"/>
                </a:moveTo>
                <a:lnTo>
                  <a:pt x="673708" y="5308956"/>
                </a:lnTo>
                <a:lnTo>
                  <a:pt x="3881" y="4427374"/>
                </a:lnTo>
                <a:lnTo>
                  <a:pt x="3048" y="4107544"/>
                </a:lnTo>
                <a:cubicBezTo>
                  <a:pt x="-1416" y="2326343"/>
                  <a:pt x="-407" y="1729770"/>
                  <a:pt x="2430" y="1526023"/>
                </a:cubicBezTo>
                <a:lnTo>
                  <a:pt x="2874" y="1501053"/>
                </a:lnTo>
                <a:close/>
              </a:path>
            </a:pathLst>
          </a:cu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544" name="Google Shape;544;p93"/>
          <p:cNvSpPr/>
          <p:nvPr/>
        </p:nvSpPr>
        <p:spPr>
          <a:xfrm>
            <a:off x="743415" y="2164209"/>
            <a:ext cx="79297" cy="403897"/>
          </a:xfrm>
          <a:prstGeom prst="roundRect">
            <a:avLst>
              <a:gd name="adj" fmla="val 16667"/>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545" name="Google Shape;545;p93"/>
          <p:cNvSpPr txBox="1">
            <a:spLocks noGrp="1"/>
          </p:cNvSpPr>
          <p:nvPr>
            <p:ph type="body" idx="1"/>
          </p:nvPr>
        </p:nvSpPr>
        <p:spPr>
          <a:xfrm>
            <a:off x="912285" y="2164209"/>
            <a:ext cx="3220604" cy="403897"/>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46" name="Google Shape;546;p93"/>
          <p:cNvSpPr txBox="1">
            <a:spLocks noGrp="1"/>
          </p:cNvSpPr>
          <p:nvPr>
            <p:ph type="body" idx="2"/>
          </p:nvPr>
        </p:nvSpPr>
        <p:spPr>
          <a:xfrm>
            <a:off x="912285" y="2510441"/>
            <a:ext cx="3220604" cy="2066443"/>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rgbClr val="262626"/>
              </a:buClr>
              <a:buSzPts val="3333"/>
              <a:buFont typeface="Arial"/>
              <a:buNone/>
              <a:defRPr sz="3333" b="1" i="0" u="none" strike="noStrike" cap="none">
                <a:solidFill>
                  <a:srgbClr val="262626"/>
                </a:solidFill>
                <a:latin typeface="Raleway Black"/>
                <a:ea typeface="Raleway Black"/>
                <a:cs typeface="Raleway Black"/>
                <a:sym typeface="Raleway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36_Number title">
  <p:cSld name="36_Number title">
    <p:spTree>
      <p:nvGrpSpPr>
        <p:cNvPr id="1" name="Shape 547"/>
        <p:cNvGrpSpPr/>
        <p:nvPr/>
      </p:nvGrpSpPr>
      <p:grpSpPr>
        <a:xfrm>
          <a:off x="0" y="0"/>
          <a:ext cx="0" cy="0"/>
          <a:chOff x="0" y="0"/>
          <a:chExt cx="0" cy="0"/>
        </a:xfrm>
      </p:grpSpPr>
      <p:sp>
        <p:nvSpPr>
          <p:cNvPr id="548" name="Google Shape;548;p94"/>
          <p:cNvSpPr txBox="1">
            <a:spLocks noGrp="1"/>
          </p:cNvSpPr>
          <p:nvPr>
            <p:ph type="body" idx="1"/>
          </p:nvPr>
        </p:nvSpPr>
        <p:spPr>
          <a:xfrm>
            <a:off x="912284" y="482837"/>
            <a:ext cx="4781781" cy="403897"/>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chemeClr val="accent5"/>
              </a:buClr>
              <a:buSzPts val="1600"/>
              <a:buFont typeface="Arial"/>
              <a:buNone/>
              <a:defRPr sz="1600" b="0" i="0" u="none" strike="noStrike" cap="none">
                <a:solidFill>
                  <a:schemeClr val="accent5"/>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49" name="Google Shape;549;p94"/>
          <p:cNvSpPr txBox="1">
            <a:spLocks noGrp="1"/>
          </p:cNvSpPr>
          <p:nvPr>
            <p:ph type="body" idx="2"/>
          </p:nvPr>
        </p:nvSpPr>
        <p:spPr>
          <a:xfrm>
            <a:off x="912284" y="850747"/>
            <a:ext cx="4781781" cy="1388392"/>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rgbClr val="262626"/>
              </a:buClr>
              <a:buSzPts val="3333"/>
              <a:buFont typeface="Arial"/>
              <a:buNone/>
              <a:defRPr sz="3333" b="1" i="0" u="none" strike="noStrike" cap="none">
                <a:solidFill>
                  <a:srgbClr val="262626"/>
                </a:solidFill>
                <a:latin typeface="Raleway Black"/>
                <a:ea typeface="Raleway Black"/>
                <a:cs typeface="Raleway Black"/>
                <a:sym typeface="Raleway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50" name="Google Shape;550;p94"/>
          <p:cNvSpPr/>
          <p:nvPr/>
        </p:nvSpPr>
        <p:spPr>
          <a:xfrm>
            <a:off x="743415" y="482837"/>
            <a:ext cx="79297" cy="403897"/>
          </a:xfrm>
          <a:prstGeom prst="roundRect">
            <a:avLst>
              <a:gd name="adj" fmla="val 16667"/>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551" name="Google Shape;551;p94"/>
          <p:cNvSpPr/>
          <p:nvPr/>
        </p:nvSpPr>
        <p:spPr>
          <a:xfrm rot="10800000">
            <a:off x="2619317" y="-24431"/>
            <a:ext cx="9572683" cy="6948449"/>
          </a:xfrm>
          <a:custGeom>
            <a:avLst/>
            <a:gdLst/>
            <a:ahLst/>
            <a:cxnLst/>
            <a:rect l="l" t="t" r="r" b="b"/>
            <a:pathLst>
              <a:path w="7179512" h="5211337" extrusionOk="0">
                <a:moveTo>
                  <a:pt x="5575" y="5211337"/>
                </a:moveTo>
                <a:cubicBezTo>
                  <a:pt x="1239" y="4200293"/>
                  <a:pt x="4336" y="1011044"/>
                  <a:pt x="0" y="0"/>
                </a:cubicBezTo>
                <a:lnTo>
                  <a:pt x="7179512" y="5444"/>
                </a:lnTo>
                <a:lnTo>
                  <a:pt x="3804437" y="310978"/>
                </a:lnTo>
                <a:lnTo>
                  <a:pt x="5575" y="5211337"/>
                </a:lnTo>
                <a:close/>
              </a:path>
            </a:pathLst>
          </a:custGeom>
          <a:solidFill>
            <a:srgbClr val="E6E5E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552" name="Google Shape;552;p94"/>
          <p:cNvSpPr/>
          <p:nvPr/>
        </p:nvSpPr>
        <p:spPr>
          <a:xfrm rot="-3166342">
            <a:off x="8893339" y="2373185"/>
            <a:ext cx="4185847" cy="4719916"/>
          </a:xfrm>
          <a:custGeom>
            <a:avLst/>
            <a:gdLst/>
            <a:ahLst/>
            <a:cxnLst/>
            <a:rect l="l" t="t" r="r" b="b"/>
            <a:pathLst>
              <a:path w="3139385" h="3539937" extrusionOk="0">
                <a:moveTo>
                  <a:pt x="3139385" y="79231"/>
                </a:moveTo>
                <a:lnTo>
                  <a:pt x="818521" y="3539937"/>
                </a:lnTo>
                <a:lnTo>
                  <a:pt x="148694" y="2658355"/>
                </a:lnTo>
                <a:cubicBezTo>
                  <a:pt x="148416" y="2551745"/>
                  <a:pt x="148139" y="2445135"/>
                  <a:pt x="147861" y="2338525"/>
                </a:cubicBezTo>
                <a:cubicBezTo>
                  <a:pt x="143397" y="557324"/>
                  <a:pt x="92680" y="339719"/>
                  <a:pt x="95517" y="135972"/>
                </a:cubicBezTo>
                <a:lnTo>
                  <a:pt x="0" y="5994"/>
                </a:lnTo>
                <a:cubicBezTo>
                  <a:pt x="1344232" y="3647"/>
                  <a:pt x="2343123" y="-27452"/>
                  <a:pt x="3139385" y="79231"/>
                </a:cubicBezTo>
                <a:close/>
              </a:path>
            </a:pathLst>
          </a:cu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38_Number title">
  <p:cSld name="38_Number title">
    <p:spTree>
      <p:nvGrpSpPr>
        <p:cNvPr id="1" name="Shape 553"/>
        <p:cNvGrpSpPr/>
        <p:nvPr/>
      </p:nvGrpSpPr>
      <p:grpSpPr>
        <a:xfrm>
          <a:off x="0" y="0"/>
          <a:ext cx="0" cy="0"/>
          <a:chOff x="0" y="0"/>
          <a:chExt cx="0" cy="0"/>
        </a:xfrm>
      </p:grpSpPr>
      <p:sp>
        <p:nvSpPr>
          <p:cNvPr id="554" name="Google Shape;554;p95"/>
          <p:cNvSpPr/>
          <p:nvPr/>
        </p:nvSpPr>
        <p:spPr>
          <a:xfrm>
            <a:off x="743415" y="482837"/>
            <a:ext cx="79297" cy="403897"/>
          </a:xfrm>
          <a:prstGeom prst="roundRect">
            <a:avLst>
              <a:gd name="adj" fmla="val 16667"/>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555" name="Google Shape;555;p95"/>
          <p:cNvSpPr/>
          <p:nvPr/>
        </p:nvSpPr>
        <p:spPr>
          <a:xfrm rot="10800000">
            <a:off x="10158925" y="1"/>
            <a:ext cx="2067419" cy="6875532"/>
          </a:xfrm>
          <a:custGeom>
            <a:avLst/>
            <a:gdLst/>
            <a:ahLst/>
            <a:cxnLst/>
            <a:rect l="l" t="t" r="r" b="b"/>
            <a:pathLst>
              <a:path w="1550564" h="5156649" extrusionOk="0">
                <a:moveTo>
                  <a:pt x="25757" y="5156649"/>
                </a:moveTo>
                <a:lnTo>
                  <a:pt x="0" y="0"/>
                </a:lnTo>
                <a:lnTo>
                  <a:pt x="1550564" y="5156649"/>
                </a:lnTo>
                <a:lnTo>
                  <a:pt x="25757" y="5156649"/>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556" name="Google Shape;556;p95"/>
          <p:cNvSpPr/>
          <p:nvPr/>
        </p:nvSpPr>
        <p:spPr>
          <a:xfrm rot="10800000">
            <a:off x="8833295" y="1"/>
            <a:ext cx="2359340" cy="4419959"/>
          </a:xfrm>
          <a:custGeom>
            <a:avLst/>
            <a:gdLst/>
            <a:ahLst/>
            <a:cxnLst/>
            <a:rect l="l" t="t" r="r" b="b"/>
            <a:pathLst>
              <a:path w="1769505" h="3314969" extrusionOk="0">
                <a:moveTo>
                  <a:pt x="1030309" y="3314969"/>
                </a:moveTo>
                <a:lnTo>
                  <a:pt x="0" y="0"/>
                </a:lnTo>
                <a:lnTo>
                  <a:pt x="1769505" y="3302090"/>
                </a:lnTo>
                <a:lnTo>
                  <a:pt x="1030309" y="3314969"/>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557" name="Google Shape;557;p95"/>
          <p:cNvSpPr txBox="1">
            <a:spLocks noGrp="1"/>
          </p:cNvSpPr>
          <p:nvPr>
            <p:ph type="body" idx="1"/>
          </p:nvPr>
        </p:nvSpPr>
        <p:spPr>
          <a:xfrm>
            <a:off x="912284" y="482837"/>
            <a:ext cx="4781781" cy="403897"/>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chemeClr val="accent5"/>
              </a:buClr>
              <a:buSzPts val="1600"/>
              <a:buFont typeface="Arial"/>
              <a:buNone/>
              <a:defRPr sz="1600" b="0" i="0" u="none" strike="noStrike" cap="none">
                <a:solidFill>
                  <a:schemeClr val="accent5"/>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58" name="Google Shape;558;p95"/>
          <p:cNvSpPr txBox="1">
            <a:spLocks noGrp="1"/>
          </p:cNvSpPr>
          <p:nvPr>
            <p:ph type="body" idx="2"/>
          </p:nvPr>
        </p:nvSpPr>
        <p:spPr>
          <a:xfrm>
            <a:off x="912284" y="850747"/>
            <a:ext cx="4781781" cy="1388392"/>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rgbClr val="262626"/>
              </a:buClr>
              <a:buSzPts val="3333"/>
              <a:buFont typeface="Arial"/>
              <a:buNone/>
              <a:defRPr sz="3333" b="1" i="0" u="none" strike="noStrike" cap="none">
                <a:solidFill>
                  <a:srgbClr val="262626"/>
                </a:solidFill>
                <a:latin typeface="Raleway Black"/>
                <a:ea typeface="Raleway Black"/>
                <a:cs typeface="Raleway Black"/>
                <a:sym typeface="Raleway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59" name="Google Shape;559;p95"/>
          <p:cNvSpPr/>
          <p:nvPr/>
        </p:nvSpPr>
        <p:spPr>
          <a:xfrm rot="-3166342">
            <a:off x="9873660" y="-739973"/>
            <a:ext cx="2637947" cy="7078608"/>
          </a:xfrm>
          <a:custGeom>
            <a:avLst/>
            <a:gdLst/>
            <a:ahLst/>
            <a:cxnLst/>
            <a:rect l="l" t="t" r="r" b="b"/>
            <a:pathLst>
              <a:path w="1978460" h="5308956" extrusionOk="0">
                <a:moveTo>
                  <a:pt x="1978460" y="0"/>
                </a:moveTo>
                <a:lnTo>
                  <a:pt x="673708" y="5308956"/>
                </a:lnTo>
                <a:lnTo>
                  <a:pt x="3881" y="4427374"/>
                </a:lnTo>
                <a:lnTo>
                  <a:pt x="3048" y="4107544"/>
                </a:lnTo>
                <a:cubicBezTo>
                  <a:pt x="-1416" y="2326343"/>
                  <a:pt x="-407" y="1729770"/>
                  <a:pt x="2430" y="1526023"/>
                </a:cubicBezTo>
                <a:lnTo>
                  <a:pt x="2874" y="1501053"/>
                </a:lnTo>
                <a:close/>
              </a:path>
            </a:pathLst>
          </a:cu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43_Number title">
  <p:cSld name="43_Number title">
    <p:spTree>
      <p:nvGrpSpPr>
        <p:cNvPr id="1" name="Shape 560"/>
        <p:cNvGrpSpPr/>
        <p:nvPr/>
      </p:nvGrpSpPr>
      <p:grpSpPr>
        <a:xfrm>
          <a:off x="0" y="0"/>
          <a:ext cx="0" cy="0"/>
          <a:chOff x="0" y="0"/>
          <a:chExt cx="0" cy="0"/>
        </a:xfrm>
      </p:grpSpPr>
      <p:sp>
        <p:nvSpPr>
          <p:cNvPr id="561" name="Google Shape;561;p96"/>
          <p:cNvSpPr/>
          <p:nvPr/>
        </p:nvSpPr>
        <p:spPr>
          <a:xfrm>
            <a:off x="743415" y="482837"/>
            <a:ext cx="79297" cy="403897"/>
          </a:xfrm>
          <a:prstGeom prst="roundRect">
            <a:avLst>
              <a:gd name="adj" fmla="val 16667"/>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562" name="Google Shape;562;p96"/>
          <p:cNvSpPr/>
          <p:nvPr/>
        </p:nvSpPr>
        <p:spPr>
          <a:xfrm rot="10800000">
            <a:off x="10158925" y="1"/>
            <a:ext cx="2067419" cy="6875532"/>
          </a:xfrm>
          <a:custGeom>
            <a:avLst/>
            <a:gdLst/>
            <a:ahLst/>
            <a:cxnLst/>
            <a:rect l="l" t="t" r="r" b="b"/>
            <a:pathLst>
              <a:path w="1550564" h="5156649" extrusionOk="0">
                <a:moveTo>
                  <a:pt x="25757" y="5156649"/>
                </a:moveTo>
                <a:lnTo>
                  <a:pt x="0" y="0"/>
                </a:lnTo>
                <a:lnTo>
                  <a:pt x="1550564" y="5156649"/>
                </a:lnTo>
                <a:lnTo>
                  <a:pt x="25757" y="5156649"/>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563" name="Google Shape;563;p96"/>
          <p:cNvSpPr/>
          <p:nvPr/>
        </p:nvSpPr>
        <p:spPr>
          <a:xfrm rot="10800000">
            <a:off x="8833295" y="1"/>
            <a:ext cx="2359340" cy="4419959"/>
          </a:xfrm>
          <a:custGeom>
            <a:avLst/>
            <a:gdLst/>
            <a:ahLst/>
            <a:cxnLst/>
            <a:rect l="l" t="t" r="r" b="b"/>
            <a:pathLst>
              <a:path w="1769505" h="3314969" extrusionOk="0">
                <a:moveTo>
                  <a:pt x="1030309" y="3314969"/>
                </a:moveTo>
                <a:lnTo>
                  <a:pt x="0" y="0"/>
                </a:lnTo>
                <a:lnTo>
                  <a:pt x="1769505" y="3302090"/>
                </a:lnTo>
                <a:lnTo>
                  <a:pt x="1030309" y="3314969"/>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564" name="Google Shape;564;p96"/>
          <p:cNvSpPr txBox="1">
            <a:spLocks noGrp="1"/>
          </p:cNvSpPr>
          <p:nvPr>
            <p:ph type="body" idx="1"/>
          </p:nvPr>
        </p:nvSpPr>
        <p:spPr>
          <a:xfrm>
            <a:off x="912284" y="482837"/>
            <a:ext cx="4781781" cy="403897"/>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chemeClr val="accent5"/>
              </a:buClr>
              <a:buSzPts val="1600"/>
              <a:buFont typeface="Arial"/>
              <a:buNone/>
              <a:defRPr sz="1600" b="0" i="0" u="none" strike="noStrike" cap="none">
                <a:solidFill>
                  <a:schemeClr val="accent5"/>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65" name="Google Shape;565;p96"/>
          <p:cNvSpPr txBox="1">
            <a:spLocks noGrp="1"/>
          </p:cNvSpPr>
          <p:nvPr>
            <p:ph type="body" idx="2"/>
          </p:nvPr>
        </p:nvSpPr>
        <p:spPr>
          <a:xfrm>
            <a:off x="912284" y="850747"/>
            <a:ext cx="4781781" cy="1388392"/>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rgbClr val="262626"/>
              </a:buClr>
              <a:buSzPts val="3333"/>
              <a:buFont typeface="Arial"/>
              <a:buNone/>
              <a:defRPr sz="3333" b="1" i="0" u="none" strike="noStrike" cap="none">
                <a:solidFill>
                  <a:srgbClr val="262626"/>
                </a:solidFill>
                <a:latin typeface="Raleway Black"/>
                <a:ea typeface="Raleway Black"/>
                <a:cs typeface="Raleway Black"/>
                <a:sym typeface="Raleway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66" name="Google Shape;566;p96"/>
          <p:cNvSpPr/>
          <p:nvPr/>
        </p:nvSpPr>
        <p:spPr>
          <a:xfrm rot="-3166342">
            <a:off x="9873660" y="-739973"/>
            <a:ext cx="2637947" cy="7078608"/>
          </a:xfrm>
          <a:custGeom>
            <a:avLst/>
            <a:gdLst/>
            <a:ahLst/>
            <a:cxnLst/>
            <a:rect l="l" t="t" r="r" b="b"/>
            <a:pathLst>
              <a:path w="1978460" h="5308956" extrusionOk="0">
                <a:moveTo>
                  <a:pt x="1978460" y="0"/>
                </a:moveTo>
                <a:lnTo>
                  <a:pt x="673708" y="5308956"/>
                </a:lnTo>
                <a:lnTo>
                  <a:pt x="3881" y="4427374"/>
                </a:lnTo>
                <a:lnTo>
                  <a:pt x="3048" y="4107544"/>
                </a:lnTo>
                <a:cubicBezTo>
                  <a:pt x="-1416" y="2326343"/>
                  <a:pt x="-407" y="1729770"/>
                  <a:pt x="2430" y="1526023"/>
                </a:cubicBezTo>
                <a:lnTo>
                  <a:pt x="2874" y="1501053"/>
                </a:lnTo>
                <a:close/>
              </a:path>
            </a:pathLst>
          </a:cu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39_Number title">
  <p:cSld name="39_Number title">
    <p:spTree>
      <p:nvGrpSpPr>
        <p:cNvPr id="1" name="Shape 567"/>
        <p:cNvGrpSpPr/>
        <p:nvPr/>
      </p:nvGrpSpPr>
      <p:grpSpPr>
        <a:xfrm>
          <a:off x="0" y="0"/>
          <a:ext cx="0" cy="0"/>
          <a:chOff x="0" y="0"/>
          <a:chExt cx="0" cy="0"/>
        </a:xfrm>
      </p:grpSpPr>
      <p:sp>
        <p:nvSpPr>
          <p:cNvPr id="568" name="Google Shape;568;p97"/>
          <p:cNvSpPr/>
          <p:nvPr/>
        </p:nvSpPr>
        <p:spPr>
          <a:xfrm>
            <a:off x="743415" y="482837"/>
            <a:ext cx="79297" cy="403897"/>
          </a:xfrm>
          <a:prstGeom prst="roundRect">
            <a:avLst>
              <a:gd name="adj" fmla="val 16667"/>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569" name="Google Shape;569;p97"/>
          <p:cNvSpPr/>
          <p:nvPr/>
        </p:nvSpPr>
        <p:spPr>
          <a:xfrm rot="10800000">
            <a:off x="11127733" y="1"/>
            <a:ext cx="1098612" cy="3653609"/>
          </a:xfrm>
          <a:custGeom>
            <a:avLst/>
            <a:gdLst/>
            <a:ahLst/>
            <a:cxnLst/>
            <a:rect l="l" t="t" r="r" b="b"/>
            <a:pathLst>
              <a:path w="1550564" h="5156649" extrusionOk="0">
                <a:moveTo>
                  <a:pt x="25757" y="5156649"/>
                </a:moveTo>
                <a:lnTo>
                  <a:pt x="0" y="0"/>
                </a:lnTo>
                <a:lnTo>
                  <a:pt x="1550564" y="5156649"/>
                </a:lnTo>
                <a:lnTo>
                  <a:pt x="25757" y="5156649"/>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570" name="Google Shape;570;p97"/>
          <p:cNvSpPr/>
          <p:nvPr/>
        </p:nvSpPr>
        <p:spPr>
          <a:xfrm rot="10800000">
            <a:off x="10423302" y="1"/>
            <a:ext cx="1253737" cy="2348735"/>
          </a:xfrm>
          <a:custGeom>
            <a:avLst/>
            <a:gdLst/>
            <a:ahLst/>
            <a:cxnLst/>
            <a:rect l="l" t="t" r="r" b="b"/>
            <a:pathLst>
              <a:path w="1769505" h="3314969" extrusionOk="0">
                <a:moveTo>
                  <a:pt x="1030309" y="3314969"/>
                </a:moveTo>
                <a:lnTo>
                  <a:pt x="0" y="0"/>
                </a:lnTo>
                <a:lnTo>
                  <a:pt x="1769505" y="3302090"/>
                </a:lnTo>
                <a:lnTo>
                  <a:pt x="1030309" y="3314969"/>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571" name="Google Shape;571;p97"/>
          <p:cNvSpPr txBox="1">
            <a:spLocks noGrp="1"/>
          </p:cNvSpPr>
          <p:nvPr>
            <p:ph type="body" idx="1"/>
          </p:nvPr>
        </p:nvSpPr>
        <p:spPr>
          <a:xfrm>
            <a:off x="912284" y="482837"/>
            <a:ext cx="4781781" cy="403897"/>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chemeClr val="accent5"/>
              </a:buClr>
              <a:buSzPts val="1600"/>
              <a:buFont typeface="Arial"/>
              <a:buNone/>
              <a:defRPr sz="1600" b="0" i="0" u="none" strike="noStrike" cap="none">
                <a:solidFill>
                  <a:schemeClr val="accent5"/>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72" name="Google Shape;572;p97"/>
          <p:cNvSpPr txBox="1">
            <a:spLocks noGrp="1"/>
          </p:cNvSpPr>
          <p:nvPr>
            <p:ph type="body" idx="2"/>
          </p:nvPr>
        </p:nvSpPr>
        <p:spPr>
          <a:xfrm>
            <a:off x="912284" y="850747"/>
            <a:ext cx="4781781" cy="1388392"/>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rgbClr val="262626"/>
              </a:buClr>
              <a:buSzPts val="3333"/>
              <a:buFont typeface="Arial"/>
              <a:buNone/>
              <a:defRPr sz="3333" b="1" i="0" u="none" strike="noStrike" cap="none">
                <a:solidFill>
                  <a:srgbClr val="262626"/>
                </a:solidFill>
                <a:latin typeface="Raleway Black"/>
                <a:ea typeface="Raleway Black"/>
                <a:cs typeface="Raleway Black"/>
                <a:sym typeface="Raleway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73" name="Google Shape;573;p97"/>
          <p:cNvSpPr/>
          <p:nvPr/>
        </p:nvSpPr>
        <p:spPr>
          <a:xfrm rot="-3166342">
            <a:off x="11404541" y="-1429910"/>
            <a:ext cx="967991" cy="5278523"/>
          </a:xfrm>
          <a:custGeom>
            <a:avLst/>
            <a:gdLst/>
            <a:ahLst/>
            <a:cxnLst/>
            <a:rect l="l" t="t" r="r" b="b"/>
            <a:pathLst>
              <a:path w="1978460" h="5308956" extrusionOk="0">
                <a:moveTo>
                  <a:pt x="1978460" y="0"/>
                </a:moveTo>
                <a:lnTo>
                  <a:pt x="673708" y="5308956"/>
                </a:lnTo>
                <a:lnTo>
                  <a:pt x="3881" y="4427374"/>
                </a:lnTo>
                <a:lnTo>
                  <a:pt x="3048" y="4107544"/>
                </a:lnTo>
                <a:cubicBezTo>
                  <a:pt x="-1416" y="2326343"/>
                  <a:pt x="-407" y="1729770"/>
                  <a:pt x="2430" y="1526023"/>
                </a:cubicBezTo>
                <a:lnTo>
                  <a:pt x="2874" y="1501053"/>
                </a:lnTo>
                <a:close/>
              </a:path>
            </a:pathLst>
          </a:cu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40_Number title">
  <p:cSld name="40_Number title">
    <p:spTree>
      <p:nvGrpSpPr>
        <p:cNvPr id="1" name="Shape 574"/>
        <p:cNvGrpSpPr/>
        <p:nvPr/>
      </p:nvGrpSpPr>
      <p:grpSpPr>
        <a:xfrm>
          <a:off x="0" y="0"/>
          <a:ext cx="0" cy="0"/>
          <a:chOff x="0" y="0"/>
          <a:chExt cx="0" cy="0"/>
        </a:xfrm>
      </p:grpSpPr>
      <p:sp>
        <p:nvSpPr>
          <p:cNvPr id="575" name="Google Shape;575;p98"/>
          <p:cNvSpPr/>
          <p:nvPr/>
        </p:nvSpPr>
        <p:spPr>
          <a:xfrm>
            <a:off x="743415" y="482837"/>
            <a:ext cx="79297" cy="403897"/>
          </a:xfrm>
          <a:prstGeom prst="roundRect">
            <a:avLst>
              <a:gd name="adj" fmla="val 16667"/>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576" name="Google Shape;576;p98"/>
          <p:cNvSpPr/>
          <p:nvPr/>
        </p:nvSpPr>
        <p:spPr>
          <a:xfrm>
            <a:off x="-6409" y="3204392"/>
            <a:ext cx="1098612" cy="3653609"/>
          </a:xfrm>
          <a:custGeom>
            <a:avLst/>
            <a:gdLst/>
            <a:ahLst/>
            <a:cxnLst/>
            <a:rect l="l" t="t" r="r" b="b"/>
            <a:pathLst>
              <a:path w="1550564" h="5156649" extrusionOk="0">
                <a:moveTo>
                  <a:pt x="25757" y="5156649"/>
                </a:moveTo>
                <a:lnTo>
                  <a:pt x="0" y="0"/>
                </a:lnTo>
                <a:lnTo>
                  <a:pt x="1550564" y="5156649"/>
                </a:lnTo>
                <a:lnTo>
                  <a:pt x="25757" y="5156649"/>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577" name="Google Shape;577;p98"/>
          <p:cNvSpPr/>
          <p:nvPr/>
        </p:nvSpPr>
        <p:spPr>
          <a:xfrm>
            <a:off x="542897" y="4509266"/>
            <a:ext cx="1253737" cy="2348735"/>
          </a:xfrm>
          <a:custGeom>
            <a:avLst/>
            <a:gdLst/>
            <a:ahLst/>
            <a:cxnLst/>
            <a:rect l="l" t="t" r="r" b="b"/>
            <a:pathLst>
              <a:path w="1769505" h="3314969" extrusionOk="0">
                <a:moveTo>
                  <a:pt x="1030309" y="3314969"/>
                </a:moveTo>
                <a:lnTo>
                  <a:pt x="0" y="0"/>
                </a:lnTo>
                <a:lnTo>
                  <a:pt x="1769505" y="3302090"/>
                </a:lnTo>
                <a:lnTo>
                  <a:pt x="1030309" y="3314969"/>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578" name="Google Shape;578;p98"/>
          <p:cNvSpPr txBox="1">
            <a:spLocks noGrp="1"/>
          </p:cNvSpPr>
          <p:nvPr>
            <p:ph type="body" idx="1"/>
          </p:nvPr>
        </p:nvSpPr>
        <p:spPr>
          <a:xfrm>
            <a:off x="912284" y="482837"/>
            <a:ext cx="4781781" cy="403897"/>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chemeClr val="accent5"/>
              </a:buClr>
              <a:buSzPts val="1600"/>
              <a:buFont typeface="Arial"/>
              <a:buNone/>
              <a:defRPr sz="1600" b="0" i="0" u="none" strike="noStrike" cap="none">
                <a:solidFill>
                  <a:schemeClr val="accent5"/>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79" name="Google Shape;579;p98"/>
          <p:cNvSpPr txBox="1">
            <a:spLocks noGrp="1"/>
          </p:cNvSpPr>
          <p:nvPr>
            <p:ph type="body" idx="2"/>
          </p:nvPr>
        </p:nvSpPr>
        <p:spPr>
          <a:xfrm>
            <a:off x="912284" y="850747"/>
            <a:ext cx="4781781" cy="1388392"/>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rgbClr val="262626"/>
              </a:buClr>
              <a:buSzPts val="3333"/>
              <a:buFont typeface="Arial"/>
              <a:buNone/>
              <a:defRPr sz="3333" b="1" i="0" u="none" strike="noStrike" cap="none">
                <a:solidFill>
                  <a:srgbClr val="262626"/>
                </a:solidFill>
                <a:latin typeface="Raleway Black"/>
                <a:ea typeface="Raleway Black"/>
                <a:cs typeface="Raleway Black"/>
                <a:sym typeface="Raleway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80" name="Google Shape;580;p98"/>
          <p:cNvSpPr/>
          <p:nvPr/>
        </p:nvSpPr>
        <p:spPr>
          <a:xfrm rot="-3166342">
            <a:off x="632340" y="891348"/>
            <a:ext cx="2637947" cy="7078608"/>
          </a:xfrm>
          <a:custGeom>
            <a:avLst/>
            <a:gdLst/>
            <a:ahLst/>
            <a:cxnLst/>
            <a:rect l="l" t="t" r="r" b="b"/>
            <a:pathLst>
              <a:path w="1978460" h="5308956" extrusionOk="0">
                <a:moveTo>
                  <a:pt x="1978460" y="0"/>
                </a:moveTo>
                <a:lnTo>
                  <a:pt x="673708" y="5308956"/>
                </a:lnTo>
                <a:lnTo>
                  <a:pt x="3881" y="4427374"/>
                </a:lnTo>
                <a:lnTo>
                  <a:pt x="3048" y="4107544"/>
                </a:lnTo>
                <a:cubicBezTo>
                  <a:pt x="-1416" y="2326343"/>
                  <a:pt x="-407" y="1729770"/>
                  <a:pt x="2430" y="1526023"/>
                </a:cubicBezTo>
                <a:lnTo>
                  <a:pt x="2874" y="1501053"/>
                </a:lnTo>
                <a:close/>
              </a:path>
            </a:pathLst>
          </a:cu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44_Number title">
  <p:cSld name="44_Number title">
    <p:spTree>
      <p:nvGrpSpPr>
        <p:cNvPr id="1" name="Shape 581"/>
        <p:cNvGrpSpPr/>
        <p:nvPr/>
      </p:nvGrpSpPr>
      <p:grpSpPr>
        <a:xfrm>
          <a:off x="0" y="0"/>
          <a:ext cx="0" cy="0"/>
          <a:chOff x="0" y="0"/>
          <a:chExt cx="0" cy="0"/>
        </a:xfrm>
      </p:grpSpPr>
      <p:sp>
        <p:nvSpPr>
          <p:cNvPr id="582" name="Google Shape;582;p99"/>
          <p:cNvSpPr/>
          <p:nvPr/>
        </p:nvSpPr>
        <p:spPr>
          <a:xfrm>
            <a:off x="743415" y="482837"/>
            <a:ext cx="79297" cy="403897"/>
          </a:xfrm>
          <a:prstGeom prst="roundRect">
            <a:avLst>
              <a:gd name="adj" fmla="val 16667"/>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583" name="Google Shape;583;p99"/>
          <p:cNvSpPr/>
          <p:nvPr/>
        </p:nvSpPr>
        <p:spPr>
          <a:xfrm>
            <a:off x="-6409" y="3204392"/>
            <a:ext cx="1098612" cy="3653609"/>
          </a:xfrm>
          <a:custGeom>
            <a:avLst/>
            <a:gdLst/>
            <a:ahLst/>
            <a:cxnLst/>
            <a:rect l="l" t="t" r="r" b="b"/>
            <a:pathLst>
              <a:path w="1550564" h="5156649" extrusionOk="0">
                <a:moveTo>
                  <a:pt x="25757" y="5156649"/>
                </a:moveTo>
                <a:lnTo>
                  <a:pt x="0" y="0"/>
                </a:lnTo>
                <a:lnTo>
                  <a:pt x="1550564" y="5156649"/>
                </a:lnTo>
                <a:lnTo>
                  <a:pt x="25757" y="5156649"/>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584" name="Google Shape;584;p99"/>
          <p:cNvSpPr/>
          <p:nvPr/>
        </p:nvSpPr>
        <p:spPr>
          <a:xfrm>
            <a:off x="542897" y="4509266"/>
            <a:ext cx="1253737" cy="2348735"/>
          </a:xfrm>
          <a:custGeom>
            <a:avLst/>
            <a:gdLst/>
            <a:ahLst/>
            <a:cxnLst/>
            <a:rect l="l" t="t" r="r" b="b"/>
            <a:pathLst>
              <a:path w="1769505" h="3314969" extrusionOk="0">
                <a:moveTo>
                  <a:pt x="1030309" y="3314969"/>
                </a:moveTo>
                <a:lnTo>
                  <a:pt x="0" y="0"/>
                </a:lnTo>
                <a:lnTo>
                  <a:pt x="1769505" y="3302090"/>
                </a:lnTo>
                <a:lnTo>
                  <a:pt x="1030309" y="3314969"/>
                </a:ln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585" name="Google Shape;585;p99"/>
          <p:cNvSpPr txBox="1">
            <a:spLocks noGrp="1"/>
          </p:cNvSpPr>
          <p:nvPr>
            <p:ph type="body" idx="1"/>
          </p:nvPr>
        </p:nvSpPr>
        <p:spPr>
          <a:xfrm>
            <a:off x="912284" y="482837"/>
            <a:ext cx="4781781" cy="403897"/>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chemeClr val="accent5"/>
              </a:buClr>
              <a:buSzPts val="1600"/>
              <a:buFont typeface="Arial"/>
              <a:buNone/>
              <a:defRPr sz="1600" b="0" i="0" u="none" strike="noStrike" cap="none">
                <a:solidFill>
                  <a:schemeClr val="accent5"/>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86" name="Google Shape;586;p99"/>
          <p:cNvSpPr txBox="1">
            <a:spLocks noGrp="1"/>
          </p:cNvSpPr>
          <p:nvPr>
            <p:ph type="body" idx="2"/>
          </p:nvPr>
        </p:nvSpPr>
        <p:spPr>
          <a:xfrm>
            <a:off x="912284" y="850747"/>
            <a:ext cx="4781781" cy="1388392"/>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rgbClr val="262626"/>
              </a:buClr>
              <a:buSzPts val="3333"/>
              <a:buFont typeface="Arial"/>
              <a:buNone/>
              <a:defRPr sz="3333" b="1" i="0" u="none" strike="noStrike" cap="none">
                <a:solidFill>
                  <a:srgbClr val="262626"/>
                </a:solidFill>
                <a:latin typeface="Raleway Black"/>
                <a:ea typeface="Raleway Black"/>
                <a:cs typeface="Raleway Black"/>
                <a:sym typeface="Raleway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87" name="Google Shape;587;p99"/>
          <p:cNvSpPr/>
          <p:nvPr/>
        </p:nvSpPr>
        <p:spPr>
          <a:xfrm rot="-3166342">
            <a:off x="632340" y="891348"/>
            <a:ext cx="2637947" cy="7078608"/>
          </a:xfrm>
          <a:custGeom>
            <a:avLst/>
            <a:gdLst/>
            <a:ahLst/>
            <a:cxnLst/>
            <a:rect l="l" t="t" r="r" b="b"/>
            <a:pathLst>
              <a:path w="1978460" h="5308956" extrusionOk="0">
                <a:moveTo>
                  <a:pt x="1978460" y="0"/>
                </a:moveTo>
                <a:lnTo>
                  <a:pt x="673708" y="5308956"/>
                </a:lnTo>
                <a:lnTo>
                  <a:pt x="3881" y="4427374"/>
                </a:lnTo>
                <a:lnTo>
                  <a:pt x="3048" y="4107544"/>
                </a:lnTo>
                <a:cubicBezTo>
                  <a:pt x="-1416" y="2326343"/>
                  <a:pt x="-407" y="1729770"/>
                  <a:pt x="2430" y="1526023"/>
                </a:cubicBezTo>
                <a:lnTo>
                  <a:pt x="2874" y="1501053"/>
                </a:lnTo>
                <a:close/>
              </a:path>
            </a:pathLst>
          </a:cu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52_Number title">
  <p:cSld name="52_Number title">
    <p:spTree>
      <p:nvGrpSpPr>
        <p:cNvPr id="1" name="Shape 588"/>
        <p:cNvGrpSpPr/>
        <p:nvPr/>
      </p:nvGrpSpPr>
      <p:grpSpPr>
        <a:xfrm>
          <a:off x="0" y="0"/>
          <a:ext cx="0" cy="0"/>
          <a:chOff x="0" y="0"/>
          <a:chExt cx="0" cy="0"/>
        </a:xfrm>
      </p:grpSpPr>
      <p:sp>
        <p:nvSpPr>
          <p:cNvPr id="589" name="Google Shape;589;p100"/>
          <p:cNvSpPr/>
          <p:nvPr/>
        </p:nvSpPr>
        <p:spPr>
          <a:xfrm>
            <a:off x="743415" y="482837"/>
            <a:ext cx="79297" cy="403897"/>
          </a:xfrm>
          <a:prstGeom prst="roundRect">
            <a:avLst>
              <a:gd name="adj" fmla="val 16667"/>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590" name="Google Shape;590;p100"/>
          <p:cNvSpPr/>
          <p:nvPr/>
        </p:nvSpPr>
        <p:spPr>
          <a:xfrm>
            <a:off x="-6409" y="3204392"/>
            <a:ext cx="1098612" cy="3653609"/>
          </a:xfrm>
          <a:custGeom>
            <a:avLst/>
            <a:gdLst/>
            <a:ahLst/>
            <a:cxnLst/>
            <a:rect l="l" t="t" r="r" b="b"/>
            <a:pathLst>
              <a:path w="1550564" h="5156649" extrusionOk="0">
                <a:moveTo>
                  <a:pt x="25757" y="5156649"/>
                </a:moveTo>
                <a:lnTo>
                  <a:pt x="0" y="0"/>
                </a:lnTo>
                <a:lnTo>
                  <a:pt x="1550564" y="5156649"/>
                </a:lnTo>
                <a:lnTo>
                  <a:pt x="25757" y="5156649"/>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591" name="Google Shape;591;p100"/>
          <p:cNvSpPr txBox="1">
            <a:spLocks noGrp="1"/>
          </p:cNvSpPr>
          <p:nvPr>
            <p:ph type="body" idx="1"/>
          </p:nvPr>
        </p:nvSpPr>
        <p:spPr>
          <a:xfrm>
            <a:off x="912284" y="482837"/>
            <a:ext cx="4781781" cy="403897"/>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chemeClr val="accent5"/>
              </a:buClr>
              <a:buSzPts val="1600"/>
              <a:buFont typeface="Arial"/>
              <a:buNone/>
              <a:defRPr sz="1600" b="0" i="0" u="none" strike="noStrike" cap="none">
                <a:solidFill>
                  <a:schemeClr val="accent5"/>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92" name="Google Shape;592;p100"/>
          <p:cNvSpPr txBox="1">
            <a:spLocks noGrp="1"/>
          </p:cNvSpPr>
          <p:nvPr>
            <p:ph type="body" idx="2"/>
          </p:nvPr>
        </p:nvSpPr>
        <p:spPr>
          <a:xfrm>
            <a:off x="912284" y="850747"/>
            <a:ext cx="4781781" cy="1388392"/>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rgbClr val="262626"/>
              </a:buClr>
              <a:buSzPts val="3333"/>
              <a:buFont typeface="Arial"/>
              <a:buNone/>
              <a:defRPr sz="3333" b="1" i="0" u="none" strike="noStrike" cap="none">
                <a:solidFill>
                  <a:srgbClr val="262626"/>
                </a:solidFill>
                <a:latin typeface="Raleway Black"/>
                <a:ea typeface="Raleway Black"/>
                <a:cs typeface="Raleway Black"/>
                <a:sym typeface="Raleway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93" name="Google Shape;593;p100"/>
          <p:cNvSpPr/>
          <p:nvPr/>
        </p:nvSpPr>
        <p:spPr>
          <a:xfrm rot="-3166342">
            <a:off x="-405793" y="2954183"/>
            <a:ext cx="1897377" cy="5091381"/>
          </a:xfrm>
          <a:custGeom>
            <a:avLst/>
            <a:gdLst/>
            <a:ahLst/>
            <a:cxnLst/>
            <a:rect l="l" t="t" r="r" b="b"/>
            <a:pathLst>
              <a:path w="1978460" h="5308956" extrusionOk="0">
                <a:moveTo>
                  <a:pt x="1978460" y="0"/>
                </a:moveTo>
                <a:lnTo>
                  <a:pt x="673708" y="5308956"/>
                </a:lnTo>
                <a:lnTo>
                  <a:pt x="3881" y="4427374"/>
                </a:lnTo>
                <a:lnTo>
                  <a:pt x="3048" y="4107544"/>
                </a:lnTo>
                <a:cubicBezTo>
                  <a:pt x="-1416" y="2326343"/>
                  <a:pt x="-407" y="1729770"/>
                  <a:pt x="2430" y="1526023"/>
                </a:cubicBezTo>
                <a:lnTo>
                  <a:pt x="2874" y="1501053"/>
                </a:lnTo>
                <a:close/>
              </a:path>
            </a:pathLst>
          </a:cu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61_Number title">
  <p:cSld name="61_Number title">
    <p:spTree>
      <p:nvGrpSpPr>
        <p:cNvPr id="1" name="Shape 594"/>
        <p:cNvGrpSpPr/>
        <p:nvPr/>
      </p:nvGrpSpPr>
      <p:grpSpPr>
        <a:xfrm>
          <a:off x="0" y="0"/>
          <a:ext cx="0" cy="0"/>
          <a:chOff x="0" y="0"/>
          <a:chExt cx="0" cy="0"/>
        </a:xfrm>
      </p:grpSpPr>
      <p:sp>
        <p:nvSpPr>
          <p:cNvPr id="595" name="Google Shape;595;p101"/>
          <p:cNvSpPr/>
          <p:nvPr/>
        </p:nvSpPr>
        <p:spPr>
          <a:xfrm>
            <a:off x="743415" y="1200718"/>
            <a:ext cx="79297" cy="403897"/>
          </a:xfrm>
          <a:prstGeom prst="roundRect">
            <a:avLst>
              <a:gd name="adj" fmla="val 16667"/>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596" name="Google Shape;596;p101"/>
          <p:cNvSpPr/>
          <p:nvPr/>
        </p:nvSpPr>
        <p:spPr>
          <a:xfrm>
            <a:off x="-6409" y="3204392"/>
            <a:ext cx="1098612" cy="3653609"/>
          </a:xfrm>
          <a:custGeom>
            <a:avLst/>
            <a:gdLst/>
            <a:ahLst/>
            <a:cxnLst/>
            <a:rect l="l" t="t" r="r" b="b"/>
            <a:pathLst>
              <a:path w="1550564" h="5156649" extrusionOk="0">
                <a:moveTo>
                  <a:pt x="25757" y="5156649"/>
                </a:moveTo>
                <a:lnTo>
                  <a:pt x="0" y="0"/>
                </a:lnTo>
                <a:lnTo>
                  <a:pt x="1550564" y="5156649"/>
                </a:lnTo>
                <a:lnTo>
                  <a:pt x="25757" y="5156649"/>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597" name="Google Shape;597;p101"/>
          <p:cNvSpPr txBox="1">
            <a:spLocks noGrp="1"/>
          </p:cNvSpPr>
          <p:nvPr>
            <p:ph type="body" idx="1"/>
          </p:nvPr>
        </p:nvSpPr>
        <p:spPr>
          <a:xfrm>
            <a:off x="912284" y="1200718"/>
            <a:ext cx="4781781" cy="403897"/>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chemeClr val="accent5"/>
              </a:buClr>
              <a:buSzPts val="1600"/>
              <a:buFont typeface="Arial"/>
              <a:buNone/>
              <a:defRPr sz="1600" b="0" i="0" u="none" strike="noStrike" cap="none">
                <a:solidFill>
                  <a:schemeClr val="accent5"/>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98" name="Google Shape;598;p101"/>
          <p:cNvSpPr txBox="1">
            <a:spLocks noGrp="1"/>
          </p:cNvSpPr>
          <p:nvPr>
            <p:ph type="body" idx="2"/>
          </p:nvPr>
        </p:nvSpPr>
        <p:spPr>
          <a:xfrm>
            <a:off x="912284" y="1568628"/>
            <a:ext cx="4781781" cy="1388392"/>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rgbClr val="262626"/>
              </a:buClr>
              <a:buSzPts val="3333"/>
              <a:buFont typeface="Arial"/>
              <a:buNone/>
              <a:defRPr sz="3333" b="1" i="0" u="none" strike="noStrike" cap="none">
                <a:solidFill>
                  <a:srgbClr val="262626"/>
                </a:solidFill>
                <a:latin typeface="Raleway Black"/>
                <a:ea typeface="Raleway Black"/>
                <a:cs typeface="Raleway Black"/>
                <a:sym typeface="Raleway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99" name="Google Shape;599;p101"/>
          <p:cNvSpPr/>
          <p:nvPr/>
        </p:nvSpPr>
        <p:spPr>
          <a:xfrm rot="-3166342">
            <a:off x="-405793" y="2954183"/>
            <a:ext cx="1897377" cy="5091381"/>
          </a:xfrm>
          <a:custGeom>
            <a:avLst/>
            <a:gdLst/>
            <a:ahLst/>
            <a:cxnLst/>
            <a:rect l="l" t="t" r="r" b="b"/>
            <a:pathLst>
              <a:path w="1978460" h="5308956" extrusionOk="0">
                <a:moveTo>
                  <a:pt x="1978460" y="0"/>
                </a:moveTo>
                <a:lnTo>
                  <a:pt x="673708" y="5308956"/>
                </a:lnTo>
                <a:lnTo>
                  <a:pt x="3881" y="4427374"/>
                </a:lnTo>
                <a:lnTo>
                  <a:pt x="3048" y="4107544"/>
                </a:lnTo>
                <a:cubicBezTo>
                  <a:pt x="-1416" y="2326343"/>
                  <a:pt x="-407" y="1729770"/>
                  <a:pt x="2430" y="1526023"/>
                </a:cubicBezTo>
                <a:lnTo>
                  <a:pt x="2874" y="1501053"/>
                </a:lnTo>
                <a:close/>
              </a:path>
            </a:pathLst>
          </a:cu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51_Number title">
  <p:cSld name="51_Number title">
    <p:spTree>
      <p:nvGrpSpPr>
        <p:cNvPr id="1" name="Shape 600"/>
        <p:cNvGrpSpPr/>
        <p:nvPr/>
      </p:nvGrpSpPr>
      <p:grpSpPr>
        <a:xfrm>
          <a:off x="0" y="0"/>
          <a:ext cx="0" cy="0"/>
          <a:chOff x="0" y="0"/>
          <a:chExt cx="0" cy="0"/>
        </a:xfrm>
      </p:grpSpPr>
      <p:sp>
        <p:nvSpPr>
          <p:cNvPr id="601" name="Google Shape;601;p102"/>
          <p:cNvSpPr/>
          <p:nvPr/>
        </p:nvSpPr>
        <p:spPr>
          <a:xfrm>
            <a:off x="743415" y="482837"/>
            <a:ext cx="79297" cy="403897"/>
          </a:xfrm>
          <a:prstGeom prst="roundRect">
            <a:avLst>
              <a:gd name="adj" fmla="val 16667"/>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602" name="Google Shape;602;p102"/>
          <p:cNvSpPr/>
          <p:nvPr/>
        </p:nvSpPr>
        <p:spPr>
          <a:xfrm>
            <a:off x="-6409" y="3204392"/>
            <a:ext cx="1098612" cy="3653609"/>
          </a:xfrm>
          <a:custGeom>
            <a:avLst/>
            <a:gdLst/>
            <a:ahLst/>
            <a:cxnLst/>
            <a:rect l="l" t="t" r="r" b="b"/>
            <a:pathLst>
              <a:path w="1550564" h="5156649" extrusionOk="0">
                <a:moveTo>
                  <a:pt x="25757" y="5156649"/>
                </a:moveTo>
                <a:lnTo>
                  <a:pt x="0" y="0"/>
                </a:lnTo>
                <a:lnTo>
                  <a:pt x="1550564" y="5156649"/>
                </a:lnTo>
                <a:lnTo>
                  <a:pt x="25757" y="5156649"/>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603" name="Google Shape;603;p102"/>
          <p:cNvSpPr txBox="1">
            <a:spLocks noGrp="1"/>
          </p:cNvSpPr>
          <p:nvPr>
            <p:ph type="body" idx="1"/>
          </p:nvPr>
        </p:nvSpPr>
        <p:spPr>
          <a:xfrm>
            <a:off x="912284" y="482837"/>
            <a:ext cx="4781781" cy="403897"/>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chemeClr val="accent5"/>
              </a:buClr>
              <a:buSzPts val="1600"/>
              <a:buFont typeface="Arial"/>
              <a:buNone/>
              <a:defRPr sz="1600" b="0" i="0" u="none" strike="noStrike" cap="none">
                <a:solidFill>
                  <a:schemeClr val="accent5"/>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04" name="Google Shape;604;p102"/>
          <p:cNvSpPr txBox="1">
            <a:spLocks noGrp="1"/>
          </p:cNvSpPr>
          <p:nvPr>
            <p:ph type="body" idx="2"/>
          </p:nvPr>
        </p:nvSpPr>
        <p:spPr>
          <a:xfrm>
            <a:off x="912284" y="850747"/>
            <a:ext cx="4781781" cy="1388392"/>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rgbClr val="262626"/>
              </a:buClr>
              <a:buSzPts val="3333"/>
              <a:buFont typeface="Arial"/>
              <a:buNone/>
              <a:defRPr sz="3333" b="1" i="0" u="none" strike="noStrike" cap="none">
                <a:solidFill>
                  <a:srgbClr val="262626"/>
                </a:solidFill>
                <a:latin typeface="Raleway Black"/>
                <a:ea typeface="Raleway Black"/>
                <a:cs typeface="Raleway Black"/>
                <a:sym typeface="Raleway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05" name="Google Shape;605;p102"/>
          <p:cNvSpPr/>
          <p:nvPr/>
        </p:nvSpPr>
        <p:spPr>
          <a:xfrm rot="-3166342">
            <a:off x="239375" y="3971659"/>
            <a:ext cx="1087373" cy="2917835"/>
          </a:xfrm>
          <a:custGeom>
            <a:avLst/>
            <a:gdLst/>
            <a:ahLst/>
            <a:cxnLst/>
            <a:rect l="l" t="t" r="r" b="b"/>
            <a:pathLst>
              <a:path w="1978460" h="5308956" extrusionOk="0">
                <a:moveTo>
                  <a:pt x="1978460" y="0"/>
                </a:moveTo>
                <a:lnTo>
                  <a:pt x="673708" y="5308956"/>
                </a:lnTo>
                <a:lnTo>
                  <a:pt x="3881" y="4427374"/>
                </a:lnTo>
                <a:lnTo>
                  <a:pt x="3048" y="4107544"/>
                </a:lnTo>
                <a:cubicBezTo>
                  <a:pt x="-1416" y="2326343"/>
                  <a:pt x="-407" y="1729770"/>
                  <a:pt x="2430" y="1526023"/>
                </a:cubicBezTo>
                <a:lnTo>
                  <a:pt x="2874" y="1501053"/>
                </a:lnTo>
                <a:close/>
              </a:path>
            </a:pathLst>
          </a:cu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6"/>
        <p:cNvGrpSpPr/>
        <p:nvPr/>
      </p:nvGrpSpPr>
      <p:grpSpPr>
        <a:xfrm>
          <a:off x="0" y="0"/>
          <a:ext cx="0" cy="0"/>
          <a:chOff x="0" y="0"/>
          <a:chExt cx="0" cy="0"/>
        </a:xfrm>
      </p:grpSpPr>
      <p:sp>
        <p:nvSpPr>
          <p:cNvPr id="57" name="Google Shape;57;p1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1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1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1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Middle title">
  <p:cSld name="Middle title">
    <p:spTree>
      <p:nvGrpSpPr>
        <p:cNvPr id="1" name="Shape 606"/>
        <p:cNvGrpSpPr/>
        <p:nvPr/>
      </p:nvGrpSpPr>
      <p:grpSpPr>
        <a:xfrm>
          <a:off x="0" y="0"/>
          <a:ext cx="0" cy="0"/>
          <a:chOff x="0" y="0"/>
          <a:chExt cx="0" cy="0"/>
        </a:xfrm>
      </p:grpSpPr>
      <p:sp>
        <p:nvSpPr>
          <p:cNvPr id="607" name="Google Shape;607;p103"/>
          <p:cNvSpPr/>
          <p:nvPr/>
        </p:nvSpPr>
        <p:spPr>
          <a:xfrm rot="-10344126">
            <a:off x="1201456" y="2503092"/>
            <a:ext cx="2144085" cy="4516481"/>
          </a:xfrm>
          <a:custGeom>
            <a:avLst/>
            <a:gdLst/>
            <a:ahLst/>
            <a:cxnLst/>
            <a:rect l="l" t="t" r="r" b="b"/>
            <a:pathLst>
              <a:path w="1608064" h="3387361" extrusionOk="0">
                <a:moveTo>
                  <a:pt x="0" y="3387361"/>
                </a:moveTo>
                <a:cubicBezTo>
                  <a:pt x="1077932" y="381760"/>
                  <a:pt x="815498" y="1080579"/>
                  <a:pt x="1157444" y="98138"/>
                </a:cubicBezTo>
                <a:lnTo>
                  <a:pt x="1171355" y="58253"/>
                </a:lnTo>
                <a:lnTo>
                  <a:pt x="1608064" y="0"/>
                </a:lnTo>
                <a:close/>
              </a:path>
            </a:pathLst>
          </a:custGeom>
          <a:solidFill>
            <a:srgbClr val="ECEB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608" name="Google Shape;608;p103"/>
          <p:cNvSpPr/>
          <p:nvPr/>
        </p:nvSpPr>
        <p:spPr>
          <a:xfrm>
            <a:off x="-17344" y="-24431"/>
            <a:ext cx="13626393" cy="7717412"/>
          </a:xfrm>
          <a:custGeom>
            <a:avLst/>
            <a:gdLst/>
            <a:ahLst/>
            <a:cxnLst/>
            <a:rect l="l" t="t" r="r" b="b"/>
            <a:pathLst>
              <a:path w="9201495" h="5211337" extrusionOk="0">
                <a:moveTo>
                  <a:pt x="5575" y="5211337"/>
                </a:moveTo>
                <a:cubicBezTo>
                  <a:pt x="1239" y="4200293"/>
                  <a:pt x="4336" y="1011044"/>
                  <a:pt x="0" y="0"/>
                </a:cubicBezTo>
                <a:lnTo>
                  <a:pt x="9201495" y="5444"/>
                </a:lnTo>
                <a:lnTo>
                  <a:pt x="2117305" y="1985232"/>
                </a:lnTo>
                <a:lnTo>
                  <a:pt x="5575" y="5211337"/>
                </a:lnTo>
                <a:close/>
              </a:path>
            </a:pathLst>
          </a:custGeom>
          <a:solidFill>
            <a:srgbClr val="ECEB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609" name="Google Shape;609;p103"/>
          <p:cNvSpPr txBox="1">
            <a:spLocks noGrp="1"/>
          </p:cNvSpPr>
          <p:nvPr>
            <p:ph type="body" idx="1"/>
          </p:nvPr>
        </p:nvSpPr>
        <p:spPr>
          <a:xfrm>
            <a:off x="912285" y="884768"/>
            <a:ext cx="3220604" cy="403897"/>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chemeClr val="accent5"/>
              </a:buClr>
              <a:buSzPts val="1600"/>
              <a:buFont typeface="Arial"/>
              <a:buNone/>
              <a:defRPr sz="1600" b="0" i="0" u="none" strike="noStrike" cap="none">
                <a:solidFill>
                  <a:schemeClr val="accent5"/>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10" name="Google Shape;610;p103"/>
          <p:cNvSpPr txBox="1">
            <a:spLocks noGrp="1"/>
          </p:cNvSpPr>
          <p:nvPr>
            <p:ph type="body" idx="2"/>
          </p:nvPr>
        </p:nvSpPr>
        <p:spPr>
          <a:xfrm>
            <a:off x="912285" y="1248172"/>
            <a:ext cx="3220604" cy="2066443"/>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rgbClr val="262626"/>
              </a:buClr>
              <a:buSzPts val="3333"/>
              <a:buFont typeface="Arial"/>
              <a:buNone/>
              <a:defRPr sz="3333" b="1" i="0" u="none" strike="noStrike" cap="none">
                <a:solidFill>
                  <a:srgbClr val="262626"/>
                </a:solidFill>
                <a:latin typeface="Raleway Black"/>
                <a:ea typeface="Raleway Black"/>
                <a:cs typeface="Raleway Black"/>
                <a:sym typeface="Raleway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11" name="Google Shape;611;p103"/>
          <p:cNvSpPr/>
          <p:nvPr/>
        </p:nvSpPr>
        <p:spPr>
          <a:xfrm>
            <a:off x="743415" y="884768"/>
            <a:ext cx="79297" cy="403897"/>
          </a:xfrm>
          <a:prstGeom prst="roundRect">
            <a:avLst>
              <a:gd name="adj" fmla="val 16667"/>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612" name="Google Shape;612;p103"/>
          <p:cNvSpPr/>
          <p:nvPr/>
        </p:nvSpPr>
        <p:spPr>
          <a:xfrm rot="-3166342">
            <a:off x="632340" y="891348"/>
            <a:ext cx="2637947" cy="7078608"/>
          </a:xfrm>
          <a:custGeom>
            <a:avLst/>
            <a:gdLst/>
            <a:ahLst/>
            <a:cxnLst/>
            <a:rect l="l" t="t" r="r" b="b"/>
            <a:pathLst>
              <a:path w="1978460" h="5308956" extrusionOk="0">
                <a:moveTo>
                  <a:pt x="1978460" y="0"/>
                </a:moveTo>
                <a:lnTo>
                  <a:pt x="673708" y="5308956"/>
                </a:lnTo>
                <a:lnTo>
                  <a:pt x="3881" y="4427374"/>
                </a:lnTo>
                <a:lnTo>
                  <a:pt x="3048" y="4107544"/>
                </a:lnTo>
                <a:cubicBezTo>
                  <a:pt x="-1416" y="2326343"/>
                  <a:pt x="-407" y="1729770"/>
                  <a:pt x="2430" y="1526023"/>
                </a:cubicBezTo>
                <a:lnTo>
                  <a:pt x="2874" y="1501053"/>
                </a:lnTo>
                <a:close/>
              </a:path>
            </a:pathLst>
          </a:cu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5_Middle title">
  <p:cSld name="5_Middle title">
    <p:spTree>
      <p:nvGrpSpPr>
        <p:cNvPr id="1" name="Shape 613"/>
        <p:cNvGrpSpPr/>
        <p:nvPr/>
      </p:nvGrpSpPr>
      <p:grpSpPr>
        <a:xfrm>
          <a:off x="0" y="0"/>
          <a:ext cx="0" cy="0"/>
          <a:chOff x="0" y="0"/>
          <a:chExt cx="0" cy="0"/>
        </a:xfrm>
      </p:grpSpPr>
      <p:sp>
        <p:nvSpPr>
          <p:cNvPr id="614" name="Google Shape;614;p104"/>
          <p:cNvSpPr/>
          <p:nvPr/>
        </p:nvSpPr>
        <p:spPr>
          <a:xfrm rot="-10344126">
            <a:off x="1201456" y="2503092"/>
            <a:ext cx="2144085" cy="4516481"/>
          </a:xfrm>
          <a:custGeom>
            <a:avLst/>
            <a:gdLst/>
            <a:ahLst/>
            <a:cxnLst/>
            <a:rect l="l" t="t" r="r" b="b"/>
            <a:pathLst>
              <a:path w="1608064" h="3387361" extrusionOk="0">
                <a:moveTo>
                  <a:pt x="0" y="3387361"/>
                </a:moveTo>
                <a:cubicBezTo>
                  <a:pt x="1077932" y="381760"/>
                  <a:pt x="815498" y="1080579"/>
                  <a:pt x="1157444" y="98138"/>
                </a:cubicBezTo>
                <a:lnTo>
                  <a:pt x="1171355" y="58253"/>
                </a:lnTo>
                <a:lnTo>
                  <a:pt x="1608064" y="0"/>
                </a:lnTo>
                <a:close/>
              </a:path>
            </a:pathLst>
          </a:custGeom>
          <a:solidFill>
            <a:srgbClr val="ECEB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615" name="Google Shape;615;p104"/>
          <p:cNvSpPr/>
          <p:nvPr/>
        </p:nvSpPr>
        <p:spPr>
          <a:xfrm>
            <a:off x="-17344" y="-24431"/>
            <a:ext cx="13626393" cy="7717412"/>
          </a:xfrm>
          <a:custGeom>
            <a:avLst/>
            <a:gdLst/>
            <a:ahLst/>
            <a:cxnLst/>
            <a:rect l="l" t="t" r="r" b="b"/>
            <a:pathLst>
              <a:path w="9201495" h="5211337" extrusionOk="0">
                <a:moveTo>
                  <a:pt x="5575" y="5211337"/>
                </a:moveTo>
                <a:cubicBezTo>
                  <a:pt x="1239" y="4200293"/>
                  <a:pt x="4336" y="1011044"/>
                  <a:pt x="0" y="0"/>
                </a:cubicBezTo>
                <a:lnTo>
                  <a:pt x="9201495" y="5444"/>
                </a:lnTo>
                <a:lnTo>
                  <a:pt x="2117305" y="1985232"/>
                </a:lnTo>
                <a:lnTo>
                  <a:pt x="5575" y="5211337"/>
                </a:lnTo>
                <a:close/>
              </a:path>
            </a:pathLst>
          </a:custGeom>
          <a:solidFill>
            <a:srgbClr val="ECEB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616" name="Google Shape;616;p104"/>
          <p:cNvSpPr txBox="1">
            <a:spLocks noGrp="1"/>
          </p:cNvSpPr>
          <p:nvPr>
            <p:ph type="body" idx="1"/>
          </p:nvPr>
        </p:nvSpPr>
        <p:spPr>
          <a:xfrm>
            <a:off x="6679271" y="884768"/>
            <a:ext cx="3220604" cy="403897"/>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chemeClr val="accent5"/>
              </a:buClr>
              <a:buSzPts val="1600"/>
              <a:buFont typeface="Arial"/>
              <a:buNone/>
              <a:defRPr sz="1600" b="0" i="0" u="none" strike="noStrike" cap="none">
                <a:solidFill>
                  <a:schemeClr val="accent5"/>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17" name="Google Shape;617;p104"/>
          <p:cNvSpPr txBox="1">
            <a:spLocks noGrp="1"/>
          </p:cNvSpPr>
          <p:nvPr>
            <p:ph type="body" idx="2"/>
          </p:nvPr>
        </p:nvSpPr>
        <p:spPr>
          <a:xfrm>
            <a:off x="6679271" y="1248172"/>
            <a:ext cx="3220604" cy="2066443"/>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rgbClr val="262626"/>
              </a:buClr>
              <a:buSzPts val="3333"/>
              <a:buFont typeface="Arial"/>
              <a:buNone/>
              <a:defRPr sz="3333" b="1" i="0" u="none" strike="noStrike" cap="none">
                <a:solidFill>
                  <a:srgbClr val="262626"/>
                </a:solidFill>
                <a:latin typeface="Raleway Black"/>
                <a:ea typeface="Raleway Black"/>
                <a:cs typeface="Raleway Black"/>
                <a:sym typeface="Raleway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18" name="Google Shape;618;p104"/>
          <p:cNvSpPr/>
          <p:nvPr/>
        </p:nvSpPr>
        <p:spPr>
          <a:xfrm>
            <a:off x="6510402" y="884768"/>
            <a:ext cx="79297" cy="403897"/>
          </a:xfrm>
          <a:prstGeom prst="roundRect">
            <a:avLst>
              <a:gd name="adj" fmla="val 16667"/>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619" name="Google Shape;619;p104"/>
          <p:cNvSpPr/>
          <p:nvPr/>
        </p:nvSpPr>
        <p:spPr>
          <a:xfrm rot="-3166342">
            <a:off x="632340" y="891348"/>
            <a:ext cx="2637947" cy="7078608"/>
          </a:xfrm>
          <a:custGeom>
            <a:avLst/>
            <a:gdLst/>
            <a:ahLst/>
            <a:cxnLst/>
            <a:rect l="l" t="t" r="r" b="b"/>
            <a:pathLst>
              <a:path w="1978460" h="5308956" extrusionOk="0">
                <a:moveTo>
                  <a:pt x="1978460" y="0"/>
                </a:moveTo>
                <a:lnTo>
                  <a:pt x="673708" y="5308956"/>
                </a:lnTo>
                <a:lnTo>
                  <a:pt x="3881" y="4427374"/>
                </a:lnTo>
                <a:lnTo>
                  <a:pt x="3048" y="4107544"/>
                </a:lnTo>
                <a:cubicBezTo>
                  <a:pt x="-1416" y="2326343"/>
                  <a:pt x="-407" y="1729770"/>
                  <a:pt x="2430" y="1526023"/>
                </a:cubicBezTo>
                <a:lnTo>
                  <a:pt x="2874" y="1501053"/>
                </a:lnTo>
                <a:close/>
              </a:path>
            </a:pathLst>
          </a:cu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2_Middle title">
  <p:cSld name="2_Middle title">
    <p:spTree>
      <p:nvGrpSpPr>
        <p:cNvPr id="1" name="Shape 620"/>
        <p:cNvGrpSpPr/>
        <p:nvPr/>
      </p:nvGrpSpPr>
      <p:grpSpPr>
        <a:xfrm>
          <a:off x="0" y="0"/>
          <a:ext cx="0" cy="0"/>
          <a:chOff x="0" y="0"/>
          <a:chExt cx="0" cy="0"/>
        </a:xfrm>
      </p:grpSpPr>
      <p:sp>
        <p:nvSpPr>
          <p:cNvPr id="621" name="Google Shape;621;p105"/>
          <p:cNvSpPr/>
          <p:nvPr/>
        </p:nvSpPr>
        <p:spPr>
          <a:xfrm rot="-10344126">
            <a:off x="1163307" y="3077619"/>
            <a:ext cx="1861223" cy="3920636"/>
          </a:xfrm>
          <a:custGeom>
            <a:avLst/>
            <a:gdLst/>
            <a:ahLst/>
            <a:cxnLst/>
            <a:rect l="l" t="t" r="r" b="b"/>
            <a:pathLst>
              <a:path w="1608064" h="3387361" extrusionOk="0">
                <a:moveTo>
                  <a:pt x="0" y="3387361"/>
                </a:moveTo>
                <a:cubicBezTo>
                  <a:pt x="1077932" y="381760"/>
                  <a:pt x="815498" y="1080579"/>
                  <a:pt x="1157444" y="98138"/>
                </a:cubicBezTo>
                <a:lnTo>
                  <a:pt x="1171355" y="58253"/>
                </a:lnTo>
                <a:lnTo>
                  <a:pt x="1608064"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622" name="Google Shape;622;p105"/>
          <p:cNvSpPr/>
          <p:nvPr/>
        </p:nvSpPr>
        <p:spPr>
          <a:xfrm>
            <a:off x="-17345" y="-24432"/>
            <a:ext cx="12209345" cy="6882432"/>
          </a:xfrm>
          <a:custGeom>
            <a:avLst/>
            <a:gdLst/>
            <a:ahLst/>
            <a:cxnLst/>
            <a:rect l="l" t="t" r="r" b="b"/>
            <a:pathLst>
              <a:path w="9157009" h="5161824" extrusionOk="0">
                <a:moveTo>
                  <a:pt x="0" y="0"/>
                </a:moveTo>
                <a:lnTo>
                  <a:pt x="9157009" y="5418"/>
                </a:lnTo>
                <a:lnTo>
                  <a:pt x="9157009" y="303059"/>
                </a:lnTo>
                <a:lnTo>
                  <a:pt x="2351620" y="2204931"/>
                </a:lnTo>
                <a:lnTo>
                  <a:pt x="416110" y="5161824"/>
                </a:lnTo>
                <a:lnTo>
                  <a:pt x="4574" y="5161824"/>
                </a:lnTo>
                <a:lnTo>
                  <a:pt x="4476" y="5102950"/>
                </a:lnTo>
                <a:cubicBezTo>
                  <a:pt x="2250" y="3617255"/>
                  <a:pt x="4064" y="947475"/>
                  <a:pt x="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623" name="Google Shape;623;p105"/>
          <p:cNvSpPr txBox="1">
            <a:spLocks noGrp="1"/>
          </p:cNvSpPr>
          <p:nvPr>
            <p:ph type="body" idx="1"/>
          </p:nvPr>
        </p:nvSpPr>
        <p:spPr>
          <a:xfrm>
            <a:off x="912285" y="884768"/>
            <a:ext cx="3220604" cy="403897"/>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chemeClr val="accent4"/>
              </a:buClr>
              <a:buSzPts val="1600"/>
              <a:buFont typeface="Arial"/>
              <a:buNone/>
              <a:defRPr sz="1600" b="0" i="0" u="none" strike="noStrike" cap="none">
                <a:solidFill>
                  <a:schemeClr val="accent4"/>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24" name="Google Shape;624;p105"/>
          <p:cNvSpPr txBox="1">
            <a:spLocks noGrp="1"/>
          </p:cNvSpPr>
          <p:nvPr>
            <p:ph type="body" idx="2"/>
          </p:nvPr>
        </p:nvSpPr>
        <p:spPr>
          <a:xfrm>
            <a:off x="912285" y="1248172"/>
            <a:ext cx="3220604" cy="2066443"/>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chemeClr val="lt1"/>
              </a:buClr>
              <a:buSzPts val="3333"/>
              <a:buFont typeface="Arial"/>
              <a:buNone/>
              <a:defRPr sz="3333" b="1" i="0" u="none" strike="noStrike" cap="none">
                <a:solidFill>
                  <a:schemeClr val="lt1"/>
                </a:solidFill>
                <a:latin typeface="Raleway Black"/>
                <a:ea typeface="Raleway Black"/>
                <a:cs typeface="Raleway Black"/>
                <a:sym typeface="Raleway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25" name="Google Shape;625;p105"/>
          <p:cNvSpPr/>
          <p:nvPr/>
        </p:nvSpPr>
        <p:spPr>
          <a:xfrm>
            <a:off x="743415" y="884768"/>
            <a:ext cx="79297" cy="403897"/>
          </a:xfrm>
          <a:prstGeom prst="roundRect">
            <a:avLst>
              <a:gd name="adj" fmla="val 16667"/>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626" name="Google Shape;626;p105"/>
          <p:cNvSpPr/>
          <p:nvPr/>
        </p:nvSpPr>
        <p:spPr>
          <a:xfrm rot="-3166342">
            <a:off x="632340" y="891348"/>
            <a:ext cx="2637947" cy="7078608"/>
          </a:xfrm>
          <a:custGeom>
            <a:avLst/>
            <a:gdLst/>
            <a:ahLst/>
            <a:cxnLst/>
            <a:rect l="l" t="t" r="r" b="b"/>
            <a:pathLst>
              <a:path w="1978460" h="5308956" extrusionOk="0">
                <a:moveTo>
                  <a:pt x="1978460" y="0"/>
                </a:moveTo>
                <a:lnTo>
                  <a:pt x="673708" y="5308956"/>
                </a:lnTo>
                <a:lnTo>
                  <a:pt x="3881" y="4427374"/>
                </a:lnTo>
                <a:lnTo>
                  <a:pt x="3048" y="4107544"/>
                </a:lnTo>
                <a:cubicBezTo>
                  <a:pt x="-1416" y="2326343"/>
                  <a:pt x="-407" y="1729770"/>
                  <a:pt x="2430" y="1526023"/>
                </a:cubicBezTo>
                <a:lnTo>
                  <a:pt x="2874" y="1501053"/>
                </a:lnTo>
                <a:close/>
              </a:path>
            </a:pathLst>
          </a:cu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6_Middle title">
  <p:cSld name="6_Middle title">
    <p:spTree>
      <p:nvGrpSpPr>
        <p:cNvPr id="1" name="Shape 627"/>
        <p:cNvGrpSpPr/>
        <p:nvPr/>
      </p:nvGrpSpPr>
      <p:grpSpPr>
        <a:xfrm>
          <a:off x="0" y="0"/>
          <a:ext cx="0" cy="0"/>
          <a:chOff x="0" y="0"/>
          <a:chExt cx="0" cy="0"/>
        </a:xfrm>
      </p:grpSpPr>
      <p:sp>
        <p:nvSpPr>
          <p:cNvPr id="628" name="Google Shape;628;p106"/>
          <p:cNvSpPr/>
          <p:nvPr/>
        </p:nvSpPr>
        <p:spPr>
          <a:xfrm rot="-10344126">
            <a:off x="1163307" y="3077619"/>
            <a:ext cx="1861223" cy="3920636"/>
          </a:xfrm>
          <a:custGeom>
            <a:avLst/>
            <a:gdLst/>
            <a:ahLst/>
            <a:cxnLst/>
            <a:rect l="l" t="t" r="r" b="b"/>
            <a:pathLst>
              <a:path w="1608064" h="3387361" extrusionOk="0">
                <a:moveTo>
                  <a:pt x="0" y="3387361"/>
                </a:moveTo>
                <a:cubicBezTo>
                  <a:pt x="1077932" y="381760"/>
                  <a:pt x="815498" y="1080579"/>
                  <a:pt x="1157444" y="98138"/>
                </a:cubicBezTo>
                <a:lnTo>
                  <a:pt x="1171355" y="58253"/>
                </a:lnTo>
                <a:lnTo>
                  <a:pt x="1608064"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629" name="Google Shape;629;p106"/>
          <p:cNvSpPr/>
          <p:nvPr/>
        </p:nvSpPr>
        <p:spPr>
          <a:xfrm>
            <a:off x="-17345" y="-24432"/>
            <a:ext cx="12209345" cy="6882432"/>
          </a:xfrm>
          <a:custGeom>
            <a:avLst/>
            <a:gdLst/>
            <a:ahLst/>
            <a:cxnLst/>
            <a:rect l="l" t="t" r="r" b="b"/>
            <a:pathLst>
              <a:path w="9157009" h="5161824" extrusionOk="0">
                <a:moveTo>
                  <a:pt x="0" y="0"/>
                </a:moveTo>
                <a:lnTo>
                  <a:pt x="9157009" y="5418"/>
                </a:lnTo>
                <a:lnTo>
                  <a:pt x="9157009" y="303059"/>
                </a:lnTo>
                <a:lnTo>
                  <a:pt x="2351620" y="2204931"/>
                </a:lnTo>
                <a:lnTo>
                  <a:pt x="416110" y="5161824"/>
                </a:lnTo>
                <a:lnTo>
                  <a:pt x="4574" y="5161824"/>
                </a:lnTo>
                <a:lnTo>
                  <a:pt x="4476" y="5102950"/>
                </a:lnTo>
                <a:cubicBezTo>
                  <a:pt x="2250" y="3617255"/>
                  <a:pt x="4064" y="947475"/>
                  <a:pt x="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630" name="Google Shape;630;p106"/>
          <p:cNvSpPr/>
          <p:nvPr/>
        </p:nvSpPr>
        <p:spPr>
          <a:xfrm rot="-3166342">
            <a:off x="632340" y="891348"/>
            <a:ext cx="2637947" cy="7078608"/>
          </a:xfrm>
          <a:custGeom>
            <a:avLst/>
            <a:gdLst/>
            <a:ahLst/>
            <a:cxnLst/>
            <a:rect l="l" t="t" r="r" b="b"/>
            <a:pathLst>
              <a:path w="1978460" h="5308956" extrusionOk="0">
                <a:moveTo>
                  <a:pt x="1978460" y="0"/>
                </a:moveTo>
                <a:lnTo>
                  <a:pt x="673708" y="5308956"/>
                </a:lnTo>
                <a:lnTo>
                  <a:pt x="3881" y="4427374"/>
                </a:lnTo>
                <a:lnTo>
                  <a:pt x="3048" y="4107544"/>
                </a:lnTo>
                <a:cubicBezTo>
                  <a:pt x="-1416" y="2326343"/>
                  <a:pt x="-407" y="1729770"/>
                  <a:pt x="2430" y="1526023"/>
                </a:cubicBezTo>
                <a:lnTo>
                  <a:pt x="2874" y="1501053"/>
                </a:lnTo>
                <a:close/>
              </a:path>
            </a:pathLst>
          </a:cu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631" name="Google Shape;631;p106"/>
          <p:cNvSpPr txBox="1">
            <a:spLocks noGrp="1"/>
          </p:cNvSpPr>
          <p:nvPr>
            <p:ph type="body" idx="1"/>
          </p:nvPr>
        </p:nvSpPr>
        <p:spPr>
          <a:xfrm>
            <a:off x="7383698" y="2156976"/>
            <a:ext cx="3220604" cy="403897"/>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chemeClr val="accent5"/>
              </a:buClr>
              <a:buSzPts val="1600"/>
              <a:buFont typeface="Arial"/>
              <a:buNone/>
              <a:defRPr sz="1600" b="0" i="0" u="none" strike="noStrike" cap="none">
                <a:solidFill>
                  <a:schemeClr val="accent5"/>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32" name="Google Shape;632;p106"/>
          <p:cNvSpPr txBox="1">
            <a:spLocks noGrp="1"/>
          </p:cNvSpPr>
          <p:nvPr>
            <p:ph type="body" idx="2"/>
          </p:nvPr>
        </p:nvSpPr>
        <p:spPr>
          <a:xfrm>
            <a:off x="7383698" y="2520380"/>
            <a:ext cx="3220604" cy="2066443"/>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rgbClr val="262626"/>
              </a:buClr>
              <a:buSzPts val="3333"/>
              <a:buFont typeface="Arial"/>
              <a:buNone/>
              <a:defRPr sz="3333" b="1" i="0" u="none" strike="noStrike" cap="none">
                <a:solidFill>
                  <a:srgbClr val="262626"/>
                </a:solidFill>
                <a:latin typeface="Raleway Black"/>
                <a:ea typeface="Raleway Black"/>
                <a:cs typeface="Raleway Black"/>
                <a:sym typeface="Raleway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33" name="Google Shape;633;p106"/>
          <p:cNvSpPr/>
          <p:nvPr/>
        </p:nvSpPr>
        <p:spPr>
          <a:xfrm>
            <a:off x="7214829" y="2156976"/>
            <a:ext cx="79297" cy="403897"/>
          </a:xfrm>
          <a:prstGeom prst="roundRect">
            <a:avLst>
              <a:gd name="adj" fmla="val 16667"/>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4_Middle title">
  <p:cSld name="4_Middle title">
    <p:spTree>
      <p:nvGrpSpPr>
        <p:cNvPr id="1" name="Shape 634"/>
        <p:cNvGrpSpPr/>
        <p:nvPr/>
      </p:nvGrpSpPr>
      <p:grpSpPr>
        <a:xfrm>
          <a:off x="0" y="0"/>
          <a:ext cx="0" cy="0"/>
          <a:chOff x="0" y="0"/>
          <a:chExt cx="0" cy="0"/>
        </a:xfrm>
      </p:grpSpPr>
      <p:sp>
        <p:nvSpPr>
          <p:cNvPr id="635" name="Google Shape;635;p107"/>
          <p:cNvSpPr/>
          <p:nvPr/>
        </p:nvSpPr>
        <p:spPr>
          <a:xfrm rot="-10344126">
            <a:off x="1163307" y="3077619"/>
            <a:ext cx="1861223" cy="3920636"/>
          </a:xfrm>
          <a:custGeom>
            <a:avLst/>
            <a:gdLst/>
            <a:ahLst/>
            <a:cxnLst/>
            <a:rect l="l" t="t" r="r" b="b"/>
            <a:pathLst>
              <a:path w="1608064" h="3387361" extrusionOk="0">
                <a:moveTo>
                  <a:pt x="0" y="3387361"/>
                </a:moveTo>
                <a:cubicBezTo>
                  <a:pt x="1077932" y="381760"/>
                  <a:pt x="815498" y="1080579"/>
                  <a:pt x="1157444" y="98138"/>
                </a:cubicBezTo>
                <a:lnTo>
                  <a:pt x="1171355" y="58253"/>
                </a:lnTo>
                <a:lnTo>
                  <a:pt x="1608064"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636" name="Google Shape;636;p107"/>
          <p:cNvSpPr/>
          <p:nvPr/>
        </p:nvSpPr>
        <p:spPr>
          <a:xfrm>
            <a:off x="-17345" y="-24432"/>
            <a:ext cx="12209345" cy="6882432"/>
          </a:xfrm>
          <a:custGeom>
            <a:avLst/>
            <a:gdLst/>
            <a:ahLst/>
            <a:cxnLst/>
            <a:rect l="l" t="t" r="r" b="b"/>
            <a:pathLst>
              <a:path w="9157009" h="5161824" extrusionOk="0">
                <a:moveTo>
                  <a:pt x="0" y="0"/>
                </a:moveTo>
                <a:lnTo>
                  <a:pt x="9157009" y="5418"/>
                </a:lnTo>
                <a:lnTo>
                  <a:pt x="9157009" y="303059"/>
                </a:lnTo>
                <a:lnTo>
                  <a:pt x="2351620" y="2204931"/>
                </a:lnTo>
                <a:lnTo>
                  <a:pt x="416110" y="5161824"/>
                </a:lnTo>
                <a:lnTo>
                  <a:pt x="4574" y="5161824"/>
                </a:lnTo>
                <a:lnTo>
                  <a:pt x="4476" y="5102950"/>
                </a:lnTo>
                <a:cubicBezTo>
                  <a:pt x="2250" y="3617255"/>
                  <a:pt x="4064" y="947475"/>
                  <a:pt x="0"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637" name="Google Shape;637;p107"/>
          <p:cNvSpPr txBox="1">
            <a:spLocks noGrp="1"/>
          </p:cNvSpPr>
          <p:nvPr>
            <p:ph type="body" idx="1"/>
          </p:nvPr>
        </p:nvSpPr>
        <p:spPr>
          <a:xfrm>
            <a:off x="912285" y="884768"/>
            <a:ext cx="3220604" cy="403897"/>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chemeClr val="accent5"/>
              </a:buClr>
              <a:buSzPts val="1600"/>
              <a:buFont typeface="Arial"/>
              <a:buNone/>
              <a:defRPr sz="1600" b="0" i="0" u="none" strike="noStrike" cap="none">
                <a:solidFill>
                  <a:schemeClr val="accent5"/>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38" name="Google Shape;638;p107"/>
          <p:cNvSpPr txBox="1">
            <a:spLocks noGrp="1"/>
          </p:cNvSpPr>
          <p:nvPr>
            <p:ph type="body" idx="2"/>
          </p:nvPr>
        </p:nvSpPr>
        <p:spPr>
          <a:xfrm>
            <a:off x="912285" y="1248172"/>
            <a:ext cx="3220604" cy="2066443"/>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chemeClr val="lt1"/>
              </a:buClr>
              <a:buSzPts val="3333"/>
              <a:buFont typeface="Arial"/>
              <a:buNone/>
              <a:defRPr sz="3333" b="1" i="0" u="none" strike="noStrike" cap="none">
                <a:solidFill>
                  <a:schemeClr val="lt1"/>
                </a:solidFill>
                <a:latin typeface="Raleway Black"/>
                <a:ea typeface="Raleway Black"/>
                <a:cs typeface="Raleway Black"/>
                <a:sym typeface="Raleway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39" name="Google Shape;639;p107"/>
          <p:cNvSpPr/>
          <p:nvPr/>
        </p:nvSpPr>
        <p:spPr>
          <a:xfrm>
            <a:off x="743415" y="884768"/>
            <a:ext cx="79297" cy="403897"/>
          </a:xfrm>
          <a:prstGeom prst="roundRect">
            <a:avLst>
              <a:gd name="adj" fmla="val 16667"/>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640" name="Google Shape;640;p107"/>
          <p:cNvSpPr/>
          <p:nvPr/>
        </p:nvSpPr>
        <p:spPr>
          <a:xfrm rot="-3166342">
            <a:off x="632340" y="891348"/>
            <a:ext cx="2637947" cy="7078608"/>
          </a:xfrm>
          <a:custGeom>
            <a:avLst/>
            <a:gdLst/>
            <a:ahLst/>
            <a:cxnLst/>
            <a:rect l="l" t="t" r="r" b="b"/>
            <a:pathLst>
              <a:path w="1978460" h="5308956" extrusionOk="0">
                <a:moveTo>
                  <a:pt x="1978460" y="0"/>
                </a:moveTo>
                <a:lnTo>
                  <a:pt x="673708" y="5308956"/>
                </a:lnTo>
                <a:lnTo>
                  <a:pt x="3881" y="4427374"/>
                </a:lnTo>
                <a:lnTo>
                  <a:pt x="3048" y="4107544"/>
                </a:lnTo>
                <a:cubicBezTo>
                  <a:pt x="-1416" y="2326343"/>
                  <a:pt x="-407" y="1729770"/>
                  <a:pt x="2430" y="1526023"/>
                </a:cubicBezTo>
                <a:lnTo>
                  <a:pt x="2874" y="1501053"/>
                </a:lnTo>
                <a:close/>
              </a:path>
            </a:pathLst>
          </a:cu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1_Middle title">
  <p:cSld name="1_Middle title">
    <p:spTree>
      <p:nvGrpSpPr>
        <p:cNvPr id="1" name="Shape 641"/>
        <p:cNvGrpSpPr/>
        <p:nvPr/>
      </p:nvGrpSpPr>
      <p:grpSpPr>
        <a:xfrm>
          <a:off x="0" y="0"/>
          <a:ext cx="0" cy="0"/>
          <a:chOff x="0" y="0"/>
          <a:chExt cx="0" cy="0"/>
        </a:xfrm>
      </p:grpSpPr>
      <p:sp>
        <p:nvSpPr>
          <p:cNvPr id="642" name="Google Shape;642;p108"/>
          <p:cNvSpPr/>
          <p:nvPr/>
        </p:nvSpPr>
        <p:spPr>
          <a:xfrm rot="10800000">
            <a:off x="2619317" y="-24431"/>
            <a:ext cx="9572683" cy="6948449"/>
          </a:xfrm>
          <a:custGeom>
            <a:avLst/>
            <a:gdLst/>
            <a:ahLst/>
            <a:cxnLst/>
            <a:rect l="l" t="t" r="r" b="b"/>
            <a:pathLst>
              <a:path w="7179512" h="5211337" extrusionOk="0">
                <a:moveTo>
                  <a:pt x="5575" y="5211337"/>
                </a:moveTo>
                <a:cubicBezTo>
                  <a:pt x="1239" y="4200293"/>
                  <a:pt x="4336" y="1011044"/>
                  <a:pt x="0" y="0"/>
                </a:cubicBezTo>
                <a:lnTo>
                  <a:pt x="7179512" y="5444"/>
                </a:lnTo>
                <a:lnTo>
                  <a:pt x="3804437" y="310978"/>
                </a:lnTo>
                <a:lnTo>
                  <a:pt x="5575" y="5211337"/>
                </a:lnTo>
                <a:close/>
              </a:path>
            </a:pathLst>
          </a:custGeom>
          <a:solidFill>
            <a:srgbClr val="E6E5E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643" name="Google Shape;643;p108"/>
          <p:cNvSpPr/>
          <p:nvPr/>
        </p:nvSpPr>
        <p:spPr>
          <a:xfrm>
            <a:off x="743415" y="884768"/>
            <a:ext cx="79297" cy="403897"/>
          </a:xfrm>
          <a:prstGeom prst="roundRect">
            <a:avLst>
              <a:gd name="adj" fmla="val 16667"/>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644" name="Google Shape;644;p108"/>
          <p:cNvSpPr txBox="1">
            <a:spLocks noGrp="1"/>
          </p:cNvSpPr>
          <p:nvPr>
            <p:ph type="body" idx="1"/>
          </p:nvPr>
        </p:nvSpPr>
        <p:spPr>
          <a:xfrm>
            <a:off x="912285" y="884768"/>
            <a:ext cx="3220604" cy="403897"/>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chemeClr val="accent5"/>
              </a:buClr>
              <a:buSzPts val="1600"/>
              <a:buFont typeface="Arial"/>
              <a:buNone/>
              <a:defRPr sz="1600" b="0" i="0" u="none" strike="noStrike" cap="none">
                <a:solidFill>
                  <a:schemeClr val="accent5"/>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45" name="Google Shape;645;p108"/>
          <p:cNvSpPr txBox="1">
            <a:spLocks noGrp="1"/>
          </p:cNvSpPr>
          <p:nvPr>
            <p:ph type="body" idx="2"/>
          </p:nvPr>
        </p:nvSpPr>
        <p:spPr>
          <a:xfrm>
            <a:off x="912285" y="1248172"/>
            <a:ext cx="3220604" cy="2066443"/>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rgbClr val="262626"/>
              </a:buClr>
              <a:buSzPts val="3333"/>
              <a:buFont typeface="Arial"/>
              <a:buNone/>
              <a:defRPr sz="3333" b="1" i="0" u="none" strike="noStrike" cap="none">
                <a:solidFill>
                  <a:srgbClr val="262626"/>
                </a:solidFill>
                <a:latin typeface="Raleway Black"/>
                <a:ea typeface="Raleway Black"/>
                <a:cs typeface="Raleway Black"/>
                <a:sym typeface="Raleway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46" name="Google Shape;646;p108"/>
          <p:cNvSpPr/>
          <p:nvPr/>
        </p:nvSpPr>
        <p:spPr>
          <a:xfrm rot="-3166342">
            <a:off x="8226607" y="900304"/>
            <a:ext cx="2637947" cy="7078608"/>
          </a:xfrm>
          <a:custGeom>
            <a:avLst/>
            <a:gdLst/>
            <a:ahLst/>
            <a:cxnLst/>
            <a:rect l="l" t="t" r="r" b="b"/>
            <a:pathLst>
              <a:path w="1978460" h="5308956" extrusionOk="0">
                <a:moveTo>
                  <a:pt x="1978460" y="0"/>
                </a:moveTo>
                <a:lnTo>
                  <a:pt x="673708" y="5308956"/>
                </a:lnTo>
                <a:lnTo>
                  <a:pt x="3881" y="4427374"/>
                </a:lnTo>
                <a:lnTo>
                  <a:pt x="3048" y="4107544"/>
                </a:lnTo>
                <a:cubicBezTo>
                  <a:pt x="-1416" y="2326343"/>
                  <a:pt x="-407" y="1729770"/>
                  <a:pt x="2430" y="1526023"/>
                </a:cubicBezTo>
                <a:lnTo>
                  <a:pt x="2874" y="1501053"/>
                </a:lnTo>
                <a:close/>
              </a:path>
            </a:pathLst>
          </a:cu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3_Middle title">
  <p:cSld name="3_Middle title">
    <p:spTree>
      <p:nvGrpSpPr>
        <p:cNvPr id="1" name="Shape 647"/>
        <p:cNvGrpSpPr/>
        <p:nvPr/>
      </p:nvGrpSpPr>
      <p:grpSpPr>
        <a:xfrm>
          <a:off x="0" y="0"/>
          <a:ext cx="0" cy="0"/>
          <a:chOff x="0" y="0"/>
          <a:chExt cx="0" cy="0"/>
        </a:xfrm>
      </p:grpSpPr>
      <p:sp>
        <p:nvSpPr>
          <p:cNvPr id="648" name="Google Shape;648;p109"/>
          <p:cNvSpPr/>
          <p:nvPr/>
        </p:nvSpPr>
        <p:spPr>
          <a:xfrm rot="10800000">
            <a:off x="2619317" y="-24431"/>
            <a:ext cx="9572683" cy="6948449"/>
          </a:xfrm>
          <a:custGeom>
            <a:avLst/>
            <a:gdLst/>
            <a:ahLst/>
            <a:cxnLst/>
            <a:rect l="l" t="t" r="r" b="b"/>
            <a:pathLst>
              <a:path w="7179512" h="5211337" extrusionOk="0">
                <a:moveTo>
                  <a:pt x="5575" y="5211337"/>
                </a:moveTo>
                <a:cubicBezTo>
                  <a:pt x="1239" y="4200293"/>
                  <a:pt x="4336" y="1011044"/>
                  <a:pt x="0" y="0"/>
                </a:cubicBezTo>
                <a:lnTo>
                  <a:pt x="7179512" y="5444"/>
                </a:lnTo>
                <a:lnTo>
                  <a:pt x="3804437" y="310978"/>
                </a:lnTo>
                <a:lnTo>
                  <a:pt x="5575" y="5211337"/>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649" name="Google Shape;649;p109"/>
          <p:cNvSpPr/>
          <p:nvPr/>
        </p:nvSpPr>
        <p:spPr>
          <a:xfrm>
            <a:off x="743415" y="884768"/>
            <a:ext cx="79297" cy="403897"/>
          </a:xfrm>
          <a:prstGeom prst="roundRect">
            <a:avLst>
              <a:gd name="adj" fmla="val 16667"/>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650" name="Google Shape;650;p109"/>
          <p:cNvSpPr txBox="1">
            <a:spLocks noGrp="1"/>
          </p:cNvSpPr>
          <p:nvPr>
            <p:ph type="body" idx="1"/>
          </p:nvPr>
        </p:nvSpPr>
        <p:spPr>
          <a:xfrm>
            <a:off x="912285" y="884768"/>
            <a:ext cx="3220604" cy="403897"/>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chemeClr val="accent5"/>
              </a:buClr>
              <a:buSzPts val="1600"/>
              <a:buFont typeface="Arial"/>
              <a:buNone/>
              <a:defRPr sz="1600" b="0" i="0" u="none" strike="noStrike" cap="none">
                <a:solidFill>
                  <a:schemeClr val="accent5"/>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51" name="Google Shape;651;p109"/>
          <p:cNvSpPr txBox="1">
            <a:spLocks noGrp="1"/>
          </p:cNvSpPr>
          <p:nvPr>
            <p:ph type="body" idx="2"/>
          </p:nvPr>
        </p:nvSpPr>
        <p:spPr>
          <a:xfrm>
            <a:off x="912285" y="1248172"/>
            <a:ext cx="3220604" cy="2066443"/>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rgbClr val="262626"/>
              </a:buClr>
              <a:buSzPts val="3333"/>
              <a:buFont typeface="Arial"/>
              <a:buNone/>
              <a:defRPr sz="3333" b="1" i="0" u="none" strike="noStrike" cap="none">
                <a:solidFill>
                  <a:srgbClr val="262626"/>
                </a:solidFill>
                <a:latin typeface="Raleway Black"/>
                <a:ea typeface="Raleway Black"/>
                <a:cs typeface="Raleway Black"/>
                <a:sym typeface="Raleway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52" name="Google Shape;652;p109"/>
          <p:cNvSpPr/>
          <p:nvPr/>
        </p:nvSpPr>
        <p:spPr>
          <a:xfrm rot="-3166342">
            <a:off x="8226607" y="900304"/>
            <a:ext cx="2637947" cy="7078608"/>
          </a:xfrm>
          <a:custGeom>
            <a:avLst/>
            <a:gdLst/>
            <a:ahLst/>
            <a:cxnLst/>
            <a:rect l="l" t="t" r="r" b="b"/>
            <a:pathLst>
              <a:path w="1978460" h="5308956" extrusionOk="0">
                <a:moveTo>
                  <a:pt x="1978460" y="0"/>
                </a:moveTo>
                <a:lnTo>
                  <a:pt x="673708" y="5308956"/>
                </a:lnTo>
                <a:lnTo>
                  <a:pt x="3881" y="4427374"/>
                </a:lnTo>
                <a:lnTo>
                  <a:pt x="3048" y="4107544"/>
                </a:lnTo>
                <a:cubicBezTo>
                  <a:pt x="-1416" y="2326343"/>
                  <a:pt x="-407" y="1729770"/>
                  <a:pt x="2430" y="1526023"/>
                </a:cubicBezTo>
                <a:lnTo>
                  <a:pt x="2874" y="1501053"/>
                </a:lnTo>
                <a:close/>
              </a:path>
            </a:pathLst>
          </a:cu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34_Number title">
  <p:cSld name="34_Number title">
    <p:spTree>
      <p:nvGrpSpPr>
        <p:cNvPr id="1" name="Shape 653"/>
        <p:cNvGrpSpPr/>
        <p:nvPr/>
      </p:nvGrpSpPr>
      <p:grpSpPr>
        <a:xfrm>
          <a:off x="0" y="0"/>
          <a:ext cx="0" cy="0"/>
          <a:chOff x="0" y="0"/>
          <a:chExt cx="0" cy="0"/>
        </a:xfrm>
      </p:grpSpPr>
      <p:sp>
        <p:nvSpPr>
          <p:cNvPr id="654" name="Google Shape;654;p110"/>
          <p:cNvSpPr>
            <a:spLocks noGrp="1"/>
          </p:cNvSpPr>
          <p:nvPr>
            <p:ph type="pic" idx="2"/>
          </p:nvPr>
        </p:nvSpPr>
        <p:spPr>
          <a:xfrm>
            <a:off x="5809568" y="1475543"/>
            <a:ext cx="1582947" cy="1095776"/>
          </a:xfrm>
          <a:prstGeom prst="rect">
            <a:avLst/>
          </a:prstGeom>
          <a:noFill/>
          <a:ln>
            <a:noFill/>
          </a:ln>
        </p:spPr>
      </p:sp>
      <p:sp>
        <p:nvSpPr>
          <p:cNvPr id="655" name="Google Shape;655;p110"/>
          <p:cNvSpPr/>
          <p:nvPr/>
        </p:nvSpPr>
        <p:spPr>
          <a:xfrm rot="-5400000">
            <a:off x="6486547" y="1598324"/>
            <a:ext cx="4074320" cy="4074320"/>
          </a:xfrm>
          <a:custGeom>
            <a:avLst/>
            <a:gdLst/>
            <a:ahLst/>
            <a:cxnLst/>
            <a:rect l="l" t="t" r="r" b="b"/>
            <a:pathLst>
              <a:path w="3609246" h="3609246" extrusionOk="0">
                <a:moveTo>
                  <a:pt x="2632714" y="976531"/>
                </a:moveTo>
                <a:lnTo>
                  <a:pt x="976530" y="976531"/>
                </a:lnTo>
                <a:lnTo>
                  <a:pt x="976530" y="2632715"/>
                </a:lnTo>
                <a:lnTo>
                  <a:pt x="2632714" y="2632715"/>
                </a:lnTo>
                <a:close/>
                <a:moveTo>
                  <a:pt x="3609246" y="940527"/>
                </a:moveTo>
                <a:cubicBezTo>
                  <a:pt x="3609246" y="960411"/>
                  <a:pt x="3593126" y="976531"/>
                  <a:pt x="3573242" y="976531"/>
                </a:cubicBezTo>
                <a:lnTo>
                  <a:pt x="2704722" y="976531"/>
                </a:lnTo>
                <a:lnTo>
                  <a:pt x="2704722" y="2632715"/>
                </a:lnTo>
                <a:lnTo>
                  <a:pt x="3573242" y="2632715"/>
                </a:lnTo>
                <a:cubicBezTo>
                  <a:pt x="3593126" y="2632715"/>
                  <a:pt x="3609246" y="2648835"/>
                  <a:pt x="3609246" y="2668719"/>
                </a:cubicBezTo>
                <a:cubicBezTo>
                  <a:pt x="3609246" y="2688603"/>
                  <a:pt x="3593126" y="2704723"/>
                  <a:pt x="3573242" y="2704723"/>
                </a:cubicBezTo>
                <a:lnTo>
                  <a:pt x="2704722" y="2704723"/>
                </a:lnTo>
                <a:lnTo>
                  <a:pt x="2704722" y="3573242"/>
                </a:lnTo>
                <a:cubicBezTo>
                  <a:pt x="2704722" y="3593126"/>
                  <a:pt x="2688602" y="3609246"/>
                  <a:pt x="2668718" y="3609246"/>
                </a:cubicBezTo>
                <a:cubicBezTo>
                  <a:pt x="2648834" y="3609246"/>
                  <a:pt x="2632714" y="3593126"/>
                  <a:pt x="2632714" y="3573242"/>
                </a:cubicBezTo>
                <a:lnTo>
                  <a:pt x="2632714" y="2704723"/>
                </a:lnTo>
                <a:lnTo>
                  <a:pt x="976530" y="2704723"/>
                </a:lnTo>
                <a:lnTo>
                  <a:pt x="976530" y="3573242"/>
                </a:lnTo>
                <a:cubicBezTo>
                  <a:pt x="976530" y="3593126"/>
                  <a:pt x="960410" y="3609246"/>
                  <a:pt x="940526" y="3609246"/>
                </a:cubicBezTo>
                <a:cubicBezTo>
                  <a:pt x="920642" y="3609246"/>
                  <a:pt x="904522" y="3593126"/>
                  <a:pt x="904522" y="3573242"/>
                </a:cubicBezTo>
                <a:lnTo>
                  <a:pt x="904522" y="2704723"/>
                </a:lnTo>
                <a:lnTo>
                  <a:pt x="36004" y="2704723"/>
                </a:lnTo>
                <a:cubicBezTo>
                  <a:pt x="16120" y="2704723"/>
                  <a:pt x="0" y="2688603"/>
                  <a:pt x="0" y="2668719"/>
                </a:cubicBezTo>
                <a:cubicBezTo>
                  <a:pt x="0" y="2648835"/>
                  <a:pt x="16120" y="2632715"/>
                  <a:pt x="36004" y="2632715"/>
                </a:cubicBezTo>
                <a:lnTo>
                  <a:pt x="904522" y="2632715"/>
                </a:lnTo>
                <a:lnTo>
                  <a:pt x="904522" y="976531"/>
                </a:lnTo>
                <a:lnTo>
                  <a:pt x="36004" y="976531"/>
                </a:lnTo>
                <a:cubicBezTo>
                  <a:pt x="16120" y="976531"/>
                  <a:pt x="0" y="960411"/>
                  <a:pt x="0" y="940527"/>
                </a:cubicBezTo>
                <a:cubicBezTo>
                  <a:pt x="0" y="920643"/>
                  <a:pt x="16120" y="904523"/>
                  <a:pt x="36004" y="904523"/>
                </a:cubicBezTo>
                <a:lnTo>
                  <a:pt x="904522" y="904523"/>
                </a:lnTo>
                <a:lnTo>
                  <a:pt x="904522" y="36004"/>
                </a:lnTo>
                <a:cubicBezTo>
                  <a:pt x="904522" y="16120"/>
                  <a:pt x="920642" y="0"/>
                  <a:pt x="940526" y="0"/>
                </a:cubicBezTo>
                <a:cubicBezTo>
                  <a:pt x="960410" y="0"/>
                  <a:pt x="976530" y="16120"/>
                  <a:pt x="976530" y="36004"/>
                </a:cubicBezTo>
                <a:lnTo>
                  <a:pt x="976530" y="904523"/>
                </a:lnTo>
                <a:lnTo>
                  <a:pt x="2632714" y="904523"/>
                </a:lnTo>
                <a:lnTo>
                  <a:pt x="2632714" y="36004"/>
                </a:lnTo>
                <a:cubicBezTo>
                  <a:pt x="2632714" y="16120"/>
                  <a:pt x="2648834" y="0"/>
                  <a:pt x="2668718" y="0"/>
                </a:cubicBezTo>
                <a:cubicBezTo>
                  <a:pt x="2688602" y="0"/>
                  <a:pt x="2704722" y="16120"/>
                  <a:pt x="2704722" y="36004"/>
                </a:cubicBezTo>
                <a:lnTo>
                  <a:pt x="2704722" y="904523"/>
                </a:lnTo>
                <a:lnTo>
                  <a:pt x="3573242" y="904523"/>
                </a:lnTo>
                <a:cubicBezTo>
                  <a:pt x="3593126" y="904523"/>
                  <a:pt x="3609246" y="920643"/>
                  <a:pt x="3609246" y="940527"/>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656" name="Google Shape;656;p110"/>
          <p:cNvSpPr>
            <a:spLocks noGrp="1"/>
          </p:cNvSpPr>
          <p:nvPr>
            <p:ph type="pic" idx="3"/>
          </p:nvPr>
        </p:nvSpPr>
        <p:spPr>
          <a:xfrm>
            <a:off x="7729781" y="1475543"/>
            <a:ext cx="1582947" cy="1095776"/>
          </a:xfrm>
          <a:prstGeom prst="rect">
            <a:avLst/>
          </a:prstGeom>
          <a:noFill/>
          <a:ln>
            <a:noFill/>
          </a:ln>
        </p:spPr>
      </p:sp>
      <p:sp>
        <p:nvSpPr>
          <p:cNvPr id="657" name="Google Shape;657;p110"/>
          <p:cNvSpPr>
            <a:spLocks noGrp="1"/>
          </p:cNvSpPr>
          <p:nvPr>
            <p:ph type="pic" idx="4"/>
          </p:nvPr>
        </p:nvSpPr>
        <p:spPr>
          <a:xfrm>
            <a:off x="9696771" y="1475543"/>
            <a:ext cx="1582947" cy="1095776"/>
          </a:xfrm>
          <a:prstGeom prst="rect">
            <a:avLst/>
          </a:prstGeom>
          <a:noFill/>
          <a:ln>
            <a:noFill/>
          </a:ln>
        </p:spPr>
      </p:sp>
      <p:sp>
        <p:nvSpPr>
          <p:cNvPr id="658" name="Google Shape;658;p110"/>
          <p:cNvSpPr>
            <a:spLocks noGrp="1"/>
          </p:cNvSpPr>
          <p:nvPr>
            <p:ph type="pic" idx="5"/>
          </p:nvPr>
        </p:nvSpPr>
        <p:spPr>
          <a:xfrm>
            <a:off x="5809568" y="3051372"/>
            <a:ext cx="1582947" cy="1095776"/>
          </a:xfrm>
          <a:prstGeom prst="rect">
            <a:avLst/>
          </a:prstGeom>
          <a:noFill/>
          <a:ln>
            <a:noFill/>
          </a:ln>
        </p:spPr>
      </p:sp>
      <p:sp>
        <p:nvSpPr>
          <p:cNvPr id="659" name="Google Shape;659;p110"/>
          <p:cNvSpPr>
            <a:spLocks noGrp="1"/>
          </p:cNvSpPr>
          <p:nvPr>
            <p:ph type="pic" idx="6"/>
          </p:nvPr>
        </p:nvSpPr>
        <p:spPr>
          <a:xfrm>
            <a:off x="7729781" y="3051372"/>
            <a:ext cx="1582947" cy="1095776"/>
          </a:xfrm>
          <a:prstGeom prst="rect">
            <a:avLst/>
          </a:prstGeom>
          <a:noFill/>
          <a:ln>
            <a:noFill/>
          </a:ln>
        </p:spPr>
      </p:sp>
      <p:sp>
        <p:nvSpPr>
          <p:cNvPr id="660" name="Google Shape;660;p110"/>
          <p:cNvSpPr>
            <a:spLocks noGrp="1"/>
          </p:cNvSpPr>
          <p:nvPr>
            <p:ph type="pic" idx="7"/>
          </p:nvPr>
        </p:nvSpPr>
        <p:spPr>
          <a:xfrm>
            <a:off x="9696771" y="3051372"/>
            <a:ext cx="1582947" cy="1095776"/>
          </a:xfrm>
          <a:prstGeom prst="rect">
            <a:avLst/>
          </a:prstGeom>
          <a:noFill/>
          <a:ln>
            <a:noFill/>
          </a:ln>
        </p:spPr>
      </p:sp>
      <p:sp>
        <p:nvSpPr>
          <p:cNvPr id="661" name="Google Shape;661;p110"/>
          <p:cNvSpPr>
            <a:spLocks noGrp="1"/>
          </p:cNvSpPr>
          <p:nvPr>
            <p:ph type="pic" idx="8"/>
          </p:nvPr>
        </p:nvSpPr>
        <p:spPr>
          <a:xfrm>
            <a:off x="5809568" y="4779564"/>
            <a:ext cx="1582947" cy="1095776"/>
          </a:xfrm>
          <a:prstGeom prst="rect">
            <a:avLst/>
          </a:prstGeom>
          <a:noFill/>
          <a:ln>
            <a:noFill/>
          </a:ln>
        </p:spPr>
      </p:sp>
      <p:sp>
        <p:nvSpPr>
          <p:cNvPr id="662" name="Google Shape;662;p110"/>
          <p:cNvSpPr>
            <a:spLocks noGrp="1"/>
          </p:cNvSpPr>
          <p:nvPr>
            <p:ph type="pic" idx="9"/>
          </p:nvPr>
        </p:nvSpPr>
        <p:spPr>
          <a:xfrm>
            <a:off x="7729781" y="4779564"/>
            <a:ext cx="1582947" cy="1095776"/>
          </a:xfrm>
          <a:prstGeom prst="rect">
            <a:avLst/>
          </a:prstGeom>
          <a:noFill/>
          <a:ln>
            <a:noFill/>
          </a:ln>
        </p:spPr>
      </p:sp>
      <p:sp>
        <p:nvSpPr>
          <p:cNvPr id="663" name="Google Shape;663;p110"/>
          <p:cNvSpPr>
            <a:spLocks noGrp="1"/>
          </p:cNvSpPr>
          <p:nvPr>
            <p:ph type="pic" idx="13"/>
          </p:nvPr>
        </p:nvSpPr>
        <p:spPr>
          <a:xfrm>
            <a:off x="9696771" y="4779564"/>
            <a:ext cx="1582947" cy="1095776"/>
          </a:xfrm>
          <a:prstGeom prst="rect">
            <a:avLst/>
          </a:prstGeom>
          <a:noFill/>
          <a:ln>
            <a:noFill/>
          </a:ln>
        </p:spPr>
      </p:sp>
      <p:sp>
        <p:nvSpPr>
          <p:cNvPr id="664" name="Google Shape;664;p110"/>
          <p:cNvSpPr/>
          <p:nvPr/>
        </p:nvSpPr>
        <p:spPr>
          <a:xfrm>
            <a:off x="743415" y="884768"/>
            <a:ext cx="79297" cy="403897"/>
          </a:xfrm>
          <a:prstGeom prst="roundRect">
            <a:avLst>
              <a:gd name="adj" fmla="val 16667"/>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665" name="Google Shape;665;p110"/>
          <p:cNvSpPr txBox="1">
            <a:spLocks noGrp="1"/>
          </p:cNvSpPr>
          <p:nvPr>
            <p:ph type="body" idx="1"/>
          </p:nvPr>
        </p:nvSpPr>
        <p:spPr>
          <a:xfrm>
            <a:off x="912285" y="884768"/>
            <a:ext cx="3220604" cy="403897"/>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chemeClr val="accent5"/>
              </a:buClr>
              <a:buSzPts val="1600"/>
              <a:buFont typeface="Arial"/>
              <a:buNone/>
              <a:defRPr sz="1600" b="0" i="0" u="none" strike="noStrike" cap="none">
                <a:solidFill>
                  <a:schemeClr val="accent5"/>
                </a:solidFill>
                <a:latin typeface="Raleway"/>
                <a:ea typeface="Raleway"/>
                <a:cs typeface="Raleway"/>
                <a:sym typeface="Raleway"/>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66" name="Google Shape;666;p110"/>
          <p:cNvSpPr txBox="1">
            <a:spLocks noGrp="1"/>
          </p:cNvSpPr>
          <p:nvPr>
            <p:ph type="body" idx="14"/>
          </p:nvPr>
        </p:nvSpPr>
        <p:spPr>
          <a:xfrm>
            <a:off x="912285" y="1248172"/>
            <a:ext cx="3220604" cy="2066443"/>
          </a:xfrm>
          <a:prstGeom prst="rect">
            <a:avLst/>
          </a:prstGeom>
          <a:no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rgbClr val="262626"/>
              </a:buClr>
              <a:buSzPts val="3333"/>
              <a:buFont typeface="Arial"/>
              <a:buNone/>
              <a:defRPr sz="3333" b="1" i="0" u="none" strike="noStrike" cap="none">
                <a:solidFill>
                  <a:srgbClr val="262626"/>
                </a:solidFill>
                <a:latin typeface="Raleway Black"/>
                <a:ea typeface="Raleway Black"/>
                <a:cs typeface="Raleway Black"/>
                <a:sym typeface="Raleway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431">
          <p15:clr>
            <a:srgbClr val="FBAE40"/>
          </p15:clr>
        </p15:guide>
        <p15:guide id="3" pos="5329">
          <p15:clr>
            <a:srgbClr val="FBAE40"/>
          </p15:clr>
        </p15:guide>
        <p15:guide id="4" orient="horz" pos="418">
          <p15:clr>
            <a:srgbClr val="FBAE40"/>
          </p15:clr>
        </p15:guide>
        <p15:guide id="5" orient="horz" pos="3026">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Simple title slide">
  <p:cSld name="Simple title slide">
    <p:spTree>
      <p:nvGrpSpPr>
        <p:cNvPr id="1" name="Shape 667"/>
        <p:cNvGrpSpPr/>
        <p:nvPr/>
      </p:nvGrpSpPr>
      <p:grpSpPr>
        <a:xfrm>
          <a:off x="0" y="0"/>
          <a:ext cx="0" cy="0"/>
          <a:chOff x="0" y="0"/>
          <a:chExt cx="0" cy="0"/>
        </a:xfrm>
      </p:grpSpPr>
      <p:sp>
        <p:nvSpPr>
          <p:cNvPr id="668" name="Google Shape;668;p111"/>
          <p:cNvSpPr txBox="1">
            <a:spLocks noGrp="1"/>
          </p:cNvSpPr>
          <p:nvPr>
            <p:ph type="body" idx="1"/>
          </p:nvPr>
        </p:nvSpPr>
        <p:spPr>
          <a:xfrm>
            <a:off x="682709" y="192269"/>
            <a:ext cx="9141231" cy="1384995"/>
          </a:xfrm>
          <a:prstGeom prst="rect">
            <a:avLst/>
          </a:prstGeom>
          <a:noFill/>
          <a:ln>
            <a:noFill/>
          </a:ln>
        </p:spPr>
        <p:txBody>
          <a:bodyPr spcFirstLastPara="1" wrap="square" lIns="0" tIns="0" rIns="0" bIns="0" anchor="t" anchorCtr="0">
            <a:spAutoFit/>
          </a:bodyPr>
          <a:lstStyle>
            <a:lvl1pPr marL="457200" marR="0" lvl="0" indent="-228600" algn="l" rtl="0">
              <a:lnSpc>
                <a:spcPct val="90000"/>
              </a:lnSpc>
              <a:spcBef>
                <a:spcPts val="1000"/>
              </a:spcBef>
              <a:spcAft>
                <a:spcPts val="0"/>
              </a:spcAft>
              <a:buClr>
                <a:srgbClr val="D8D8D8"/>
              </a:buClr>
              <a:buSzPts val="10000"/>
              <a:buFont typeface="Arial"/>
              <a:buNone/>
              <a:defRPr sz="10000" b="1" i="0" u="none" strike="noStrike" cap="none">
                <a:solidFill>
                  <a:srgbClr val="D8D8D8"/>
                </a:solidFill>
                <a:latin typeface="Raleway Black"/>
                <a:ea typeface="Raleway Black"/>
                <a:cs typeface="Raleway Black"/>
                <a:sym typeface="Raleway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69" name="Google Shape;669;p111"/>
          <p:cNvSpPr txBox="1">
            <a:spLocks noGrp="1"/>
          </p:cNvSpPr>
          <p:nvPr>
            <p:ph type="body" idx="2"/>
          </p:nvPr>
        </p:nvSpPr>
        <p:spPr>
          <a:xfrm>
            <a:off x="682709" y="880565"/>
            <a:ext cx="9141231" cy="948235"/>
          </a:xfrm>
          <a:prstGeom prst="rect">
            <a:avLst/>
          </a:prstGeom>
          <a:solidFill>
            <a:schemeClr val="lt1"/>
          </a:solidFill>
          <a:ln>
            <a:noFill/>
          </a:ln>
        </p:spPr>
        <p:txBody>
          <a:bodyPr spcFirstLastPara="1" wrap="square" lIns="0" tIns="72000" rIns="0" bIns="0" anchor="t" anchorCtr="0">
            <a:noAutofit/>
          </a:bodyPr>
          <a:lstStyle>
            <a:lvl1pPr marL="457200" marR="0" lvl="0" indent="-228600" algn="l" rtl="0">
              <a:lnSpc>
                <a:spcPct val="90000"/>
              </a:lnSpc>
              <a:spcBef>
                <a:spcPts val="1000"/>
              </a:spcBef>
              <a:spcAft>
                <a:spcPts val="0"/>
              </a:spcAft>
              <a:buClr>
                <a:srgbClr val="262626"/>
              </a:buClr>
              <a:buSzPts val="4667"/>
              <a:buFont typeface="Arial"/>
              <a:buNone/>
              <a:defRPr sz="4667" b="1" i="0" u="none" strike="noStrike" cap="none">
                <a:solidFill>
                  <a:srgbClr val="262626"/>
                </a:solidFill>
                <a:latin typeface="Raleway Black"/>
                <a:ea typeface="Raleway Black"/>
                <a:cs typeface="Raleway Black"/>
                <a:sym typeface="Raleway Black"/>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pos="2880">
          <p15:clr>
            <a:srgbClr val="FBAE40"/>
          </p15:clr>
        </p15:guide>
        <p15:guide id="2" pos="317">
          <p15:clr>
            <a:srgbClr val="FBAE40"/>
          </p15:clr>
        </p15:guide>
        <p15:guide id="3" pos="5534">
          <p15:clr>
            <a:srgbClr val="FBAE40"/>
          </p15:clr>
        </p15:guide>
        <p15:guide id="4" orient="horz" pos="418">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2_Título y objetos">
  <p:cSld name="2_Título y objetos">
    <p:spTree>
      <p:nvGrpSpPr>
        <p:cNvPr id="1" name="Shape 670"/>
        <p:cNvGrpSpPr/>
        <p:nvPr/>
      </p:nvGrpSpPr>
      <p:grpSpPr>
        <a:xfrm>
          <a:off x="0" y="0"/>
          <a:ext cx="0" cy="0"/>
          <a:chOff x="0" y="0"/>
          <a:chExt cx="0" cy="0"/>
        </a:xfrm>
      </p:grpSpPr>
      <p:sp>
        <p:nvSpPr>
          <p:cNvPr id="671" name="Google Shape;671;p112"/>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000" b="0">
                <a:solidFill>
                  <a:schemeClr val="dk1"/>
                </a:solidFill>
                <a:latin typeface="Calibri"/>
                <a:ea typeface="Calibri"/>
                <a:cs typeface="Calibri"/>
                <a:sym typeface="Calibri"/>
              </a:defRPr>
            </a:lvl1pPr>
            <a:lvl2pPr marL="0" marR="0" lvl="1" indent="0" algn="l" rtl="0">
              <a:spcBef>
                <a:spcPts val="0"/>
              </a:spcBef>
              <a:buNone/>
              <a:defRPr sz="1000" b="0">
                <a:solidFill>
                  <a:schemeClr val="dk1"/>
                </a:solidFill>
                <a:latin typeface="Calibri"/>
                <a:ea typeface="Calibri"/>
                <a:cs typeface="Calibri"/>
                <a:sym typeface="Calibri"/>
              </a:defRPr>
            </a:lvl2pPr>
            <a:lvl3pPr marL="0" marR="0" lvl="2" indent="0" algn="l" rtl="0">
              <a:spcBef>
                <a:spcPts val="0"/>
              </a:spcBef>
              <a:buNone/>
              <a:defRPr sz="1000" b="0">
                <a:solidFill>
                  <a:schemeClr val="dk1"/>
                </a:solidFill>
                <a:latin typeface="Calibri"/>
                <a:ea typeface="Calibri"/>
                <a:cs typeface="Calibri"/>
                <a:sym typeface="Calibri"/>
              </a:defRPr>
            </a:lvl3pPr>
            <a:lvl4pPr marL="0" marR="0" lvl="3" indent="0" algn="l" rtl="0">
              <a:spcBef>
                <a:spcPts val="0"/>
              </a:spcBef>
              <a:buNone/>
              <a:defRPr sz="1000" b="0">
                <a:solidFill>
                  <a:schemeClr val="dk1"/>
                </a:solidFill>
                <a:latin typeface="Calibri"/>
                <a:ea typeface="Calibri"/>
                <a:cs typeface="Calibri"/>
                <a:sym typeface="Calibri"/>
              </a:defRPr>
            </a:lvl4pPr>
            <a:lvl5pPr marL="0" marR="0" lvl="4" indent="0" algn="l" rtl="0">
              <a:spcBef>
                <a:spcPts val="0"/>
              </a:spcBef>
              <a:buNone/>
              <a:defRPr sz="1000" b="0">
                <a:solidFill>
                  <a:schemeClr val="dk1"/>
                </a:solidFill>
                <a:latin typeface="Calibri"/>
                <a:ea typeface="Calibri"/>
                <a:cs typeface="Calibri"/>
                <a:sym typeface="Calibri"/>
              </a:defRPr>
            </a:lvl5pPr>
            <a:lvl6pPr marL="0" marR="0" lvl="5" indent="0" algn="l" rtl="0">
              <a:spcBef>
                <a:spcPts val="0"/>
              </a:spcBef>
              <a:buNone/>
              <a:defRPr sz="1000" b="0">
                <a:solidFill>
                  <a:schemeClr val="dk1"/>
                </a:solidFill>
                <a:latin typeface="Calibri"/>
                <a:ea typeface="Calibri"/>
                <a:cs typeface="Calibri"/>
                <a:sym typeface="Calibri"/>
              </a:defRPr>
            </a:lvl6pPr>
            <a:lvl7pPr marL="0" marR="0" lvl="6" indent="0" algn="l" rtl="0">
              <a:spcBef>
                <a:spcPts val="0"/>
              </a:spcBef>
              <a:buNone/>
              <a:defRPr sz="1000" b="0">
                <a:solidFill>
                  <a:schemeClr val="dk1"/>
                </a:solidFill>
                <a:latin typeface="Calibri"/>
                <a:ea typeface="Calibri"/>
                <a:cs typeface="Calibri"/>
                <a:sym typeface="Calibri"/>
              </a:defRPr>
            </a:lvl7pPr>
            <a:lvl8pPr marL="0" marR="0" lvl="7" indent="0" algn="l" rtl="0">
              <a:spcBef>
                <a:spcPts val="0"/>
              </a:spcBef>
              <a:buNone/>
              <a:defRPr sz="1000" b="0">
                <a:solidFill>
                  <a:schemeClr val="dk1"/>
                </a:solidFill>
                <a:latin typeface="Calibri"/>
                <a:ea typeface="Calibri"/>
                <a:cs typeface="Calibri"/>
                <a:sym typeface="Calibri"/>
              </a:defRPr>
            </a:lvl8pPr>
            <a:lvl9pPr marL="0" marR="0" lvl="8" indent="0" algn="l" rtl="0">
              <a:spcBef>
                <a:spcPts val="0"/>
              </a:spcBef>
              <a:buNone/>
              <a:defRPr sz="1000" b="0">
                <a:solidFill>
                  <a:schemeClr val="dk1"/>
                </a:solidFill>
                <a:latin typeface="Calibri"/>
                <a:ea typeface="Calibri"/>
                <a:cs typeface="Calibri"/>
                <a:sym typeface="Calibri"/>
              </a:defRPr>
            </a:lvl9p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orient="horz" pos="459">
          <p15:clr>
            <a:srgbClr val="FBAE40"/>
          </p15:clr>
        </p15:guide>
        <p15:guide id="2" pos="2026">
          <p15:clr>
            <a:srgbClr val="FBAE40"/>
          </p15:clr>
        </p15:guide>
        <p15:guide id="3" pos="565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3"/>
        <p:cNvGrpSpPr/>
        <p:nvPr/>
      </p:nvGrpSpPr>
      <p:grpSpPr>
        <a:xfrm>
          <a:off x="0" y="0"/>
          <a:ext cx="0" cy="0"/>
          <a:chOff x="0" y="0"/>
          <a:chExt cx="0" cy="0"/>
        </a:xfrm>
      </p:grpSpPr>
      <p:sp>
        <p:nvSpPr>
          <p:cNvPr id="64" name="Google Shape;64;p11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1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6" name="Google Shape;66;p11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11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8" name="Google Shape;68;p11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1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2"/>
        <p:cNvGrpSpPr/>
        <p:nvPr/>
      </p:nvGrpSpPr>
      <p:grpSpPr>
        <a:xfrm>
          <a:off x="0" y="0"/>
          <a:ext cx="0" cy="0"/>
          <a:chOff x="0" y="0"/>
          <a:chExt cx="0" cy="0"/>
        </a:xfrm>
      </p:grpSpPr>
      <p:sp>
        <p:nvSpPr>
          <p:cNvPr id="673" name="Google Shape;673;p113"/>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4" name="Google Shape;674;p113"/>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5" name="Google Shape;675;p113"/>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2"/>
        <p:cNvGrpSpPr/>
        <p:nvPr/>
      </p:nvGrpSpPr>
      <p:grpSpPr>
        <a:xfrm>
          <a:off x="0" y="0"/>
          <a:ext cx="0" cy="0"/>
          <a:chOff x="0" y="0"/>
          <a:chExt cx="0" cy="0"/>
        </a:xfrm>
      </p:grpSpPr>
      <p:sp>
        <p:nvSpPr>
          <p:cNvPr id="73" name="Google Shape;73;p1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40.xml"/><Relationship Id="rId21" Type="http://schemas.openxmlformats.org/officeDocument/2006/relationships/slideLayout" Target="../slideLayouts/slideLayout35.xml"/><Relationship Id="rId34" Type="http://schemas.openxmlformats.org/officeDocument/2006/relationships/slideLayout" Target="../slideLayouts/slideLayout48.xml"/><Relationship Id="rId42" Type="http://schemas.openxmlformats.org/officeDocument/2006/relationships/slideLayout" Target="../slideLayouts/slideLayout56.xml"/><Relationship Id="rId47" Type="http://schemas.openxmlformats.org/officeDocument/2006/relationships/slideLayout" Target="../slideLayouts/slideLayout61.xml"/><Relationship Id="rId50" Type="http://schemas.openxmlformats.org/officeDocument/2006/relationships/slideLayout" Target="../slideLayouts/slideLayout64.xml"/><Relationship Id="rId55" Type="http://schemas.openxmlformats.org/officeDocument/2006/relationships/slideLayout" Target="../slideLayouts/slideLayout69.xml"/><Relationship Id="rId63" Type="http://schemas.openxmlformats.org/officeDocument/2006/relationships/slideLayout" Target="../slideLayouts/slideLayout7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9" Type="http://schemas.openxmlformats.org/officeDocument/2006/relationships/slideLayout" Target="../slideLayouts/slideLayout43.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32" Type="http://schemas.openxmlformats.org/officeDocument/2006/relationships/slideLayout" Target="../slideLayouts/slideLayout46.xml"/><Relationship Id="rId37" Type="http://schemas.openxmlformats.org/officeDocument/2006/relationships/slideLayout" Target="../slideLayouts/slideLayout51.xml"/><Relationship Id="rId40" Type="http://schemas.openxmlformats.org/officeDocument/2006/relationships/slideLayout" Target="../slideLayouts/slideLayout54.xml"/><Relationship Id="rId45" Type="http://schemas.openxmlformats.org/officeDocument/2006/relationships/slideLayout" Target="../slideLayouts/slideLayout59.xml"/><Relationship Id="rId53" Type="http://schemas.openxmlformats.org/officeDocument/2006/relationships/slideLayout" Target="../slideLayouts/slideLayout67.xml"/><Relationship Id="rId58" Type="http://schemas.openxmlformats.org/officeDocument/2006/relationships/slideLayout" Target="../slideLayouts/slideLayout72.xml"/><Relationship Id="rId66" Type="http://schemas.openxmlformats.org/officeDocument/2006/relationships/slideLayout" Target="../slideLayouts/slideLayout80.xml"/><Relationship Id="rId5" Type="http://schemas.openxmlformats.org/officeDocument/2006/relationships/slideLayout" Target="../slideLayouts/slideLayout19.xml"/><Relationship Id="rId61" Type="http://schemas.openxmlformats.org/officeDocument/2006/relationships/slideLayout" Target="../slideLayouts/slideLayout75.xml"/><Relationship Id="rId19" Type="http://schemas.openxmlformats.org/officeDocument/2006/relationships/slideLayout" Target="../slideLayouts/slideLayout3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slideLayout" Target="../slideLayouts/slideLayout41.xml"/><Relationship Id="rId30" Type="http://schemas.openxmlformats.org/officeDocument/2006/relationships/slideLayout" Target="../slideLayouts/slideLayout44.xml"/><Relationship Id="rId35" Type="http://schemas.openxmlformats.org/officeDocument/2006/relationships/slideLayout" Target="../slideLayouts/slideLayout49.xml"/><Relationship Id="rId43" Type="http://schemas.openxmlformats.org/officeDocument/2006/relationships/slideLayout" Target="../slideLayouts/slideLayout57.xml"/><Relationship Id="rId48" Type="http://schemas.openxmlformats.org/officeDocument/2006/relationships/slideLayout" Target="../slideLayouts/slideLayout62.xml"/><Relationship Id="rId56" Type="http://schemas.openxmlformats.org/officeDocument/2006/relationships/slideLayout" Target="../slideLayouts/slideLayout70.xml"/><Relationship Id="rId64" Type="http://schemas.openxmlformats.org/officeDocument/2006/relationships/slideLayout" Target="../slideLayouts/slideLayout78.xml"/><Relationship Id="rId8" Type="http://schemas.openxmlformats.org/officeDocument/2006/relationships/slideLayout" Target="../slideLayouts/slideLayout22.xml"/><Relationship Id="rId51" Type="http://schemas.openxmlformats.org/officeDocument/2006/relationships/slideLayout" Target="../slideLayouts/slideLayout65.xml"/><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33" Type="http://schemas.openxmlformats.org/officeDocument/2006/relationships/slideLayout" Target="../slideLayouts/slideLayout47.xml"/><Relationship Id="rId38" Type="http://schemas.openxmlformats.org/officeDocument/2006/relationships/slideLayout" Target="../slideLayouts/slideLayout52.xml"/><Relationship Id="rId46" Type="http://schemas.openxmlformats.org/officeDocument/2006/relationships/slideLayout" Target="../slideLayouts/slideLayout60.xml"/><Relationship Id="rId59" Type="http://schemas.openxmlformats.org/officeDocument/2006/relationships/slideLayout" Target="../slideLayouts/slideLayout73.xml"/><Relationship Id="rId67" Type="http://schemas.openxmlformats.org/officeDocument/2006/relationships/theme" Target="../theme/theme2.xml"/><Relationship Id="rId20" Type="http://schemas.openxmlformats.org/officeDocument/2006/relationships/slideLayout" Target="../slideLayouts/slideLayout34.xml"/><Relationship Id="rId41" Type="http://schemas.openxmlformats.org/officeDocument/2006/relationships/slideLayout" Target="../slideLayouts/slideLayout55.xml"/><Relationship Id="rId54" Type="http://schemas.openxmlformats.org/officeDocument/2006/relationships/slideLayout" Target="../slideLayouts/slideLayout68.xml"/><Relationship Id="rId62" Type="http://schemas.openxmlformats.org/officeDocument/2006/relationships/slideLayout" Target="../slideLayouts/slideLayout7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slideLayout" Target="../slideLayouts/slideLayout42.xml"/><Relationship Id="rId36" Type="http://schemas.openxmlformats.org/officeDocument/2006/relationships/slideLayout" Target="../slideLayouts/slideLayout50.xml"/><Relationship Id="rId49" Type="http://schemas.openxmlformats.org/officeDocument/2006/relationships/slideLayout" Target="../slideLayouts/slideLayout63.xml"/><Relationship Id="rId57" Type="http://schemas.openxmlformats.org/officeDocument/2006/relationships/slideLayout" Target="../slideLayouts/slideLayout71.xml"/><Relationship Id="rId10" Type="http://schemas.openxmlformats.org/officeDocument/2006/relationships/slideLayout" Target="../slideLayouts/slideLayout24.xml"/><Relationship Id="rId31" Type="http://schemas.openxmlformats.org/officeDocument/2006/relationships/slideLayout" Target="../slideLayouts/slideLayout45.xml"/><Relationship Id="rId44" Type="http://schemas.openxmlformats.org/officeDocument/2006/relationships/slideLayout" Target="../slideLayouts/slideLayout58.xml"/><Relationship Id="rId52" Type="http://schemas.openxmlformats.org/officeDocument/2006/relationships/slideLayout" Target="../slideLayouts/slideLayout66.xml"/><Relationship Id="rId60" Type="http://schemas.openxmlformats.org/officeDocument/2006/relationships/slideLayout" Target="../slideLayouts/slideLayout74.xml"/><Relationship Id="rId65" Type="http://schemas.openxmlformats.org/officeDocument/2006/relationships/slideLayout" Target="../slideLayouts/slideLayout79.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sp>
        <p:nvSpPr>
          <p:cNvPr id="108" name="Google Shape;108;p44"/>
          <p:cNvSpPr/>
          <p:nvPr/>
        </p:nvSpPr>
        <p:spPr>
          <a:xfrm>
            <a:off x="11278618" y="6307217"/>
            <a:ext cx="338849" cy="300447"/>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sp>
        <p:nvSpPr>
          <p:cNvPr id="109" name="Google Shape;109;p44"/>
          <p:cNvSpPr txBox="1"/>
          <p:nvPr/>
        </p:nvSpPr>
        <p:spPr>
          <a:xfrm>
            <a:off x="9796548" y="6337699"/>
            <a:ext cx="1402061" cy="205121"/>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r>
              <a:rPr lang="en-US" sz="1333" b="0" i="0" u="none" strike="noStrike" cap="none">
                <a:solidFill>
                  <a:srgbClr val="BFBFBF"/>
                </a:solidFill>
                <a:latin typeface="Calibri"/>
                <a:ea typeface="Calibri"/>
                <a:cs typeface="Calibri"/>
                <a:sym typeface="Calibri"/>
              </a:rPr>
              <a:t>www.zacomic.com</a:t>
            </a:r>
            <a:endParaRPr sz="1333" b="0" i="0" u="none" strike="noStrike" cap="none">
              <a:solidFill>
                <a:srgbClr val="BFBFBF"/>
              </a:solidFill>
              <a:latin typeface="Calibri"/>
              <a:ea typeface="Calibri"/>
              <a:cs typeface="Calibri"/>
              <a:sym typeface="Calibri"/>
            </a:endParaRPr>
          </a:p>
        </p:txBody>
      </p:sp>
      <p:sp>
        <p:nvSpPr>
          <p:cNvPr id="110" name="Google Shape;110;p44"/>
          <p:cNvSpPr txBox="1"/>
          <p:nvPr/>
        </p:nvSpPr>
        <p:spPr>
          <a:xfrm>
            <a:off x="11278618" y="6348495"/>
            <a:ext cx="347559" cy="205121"/>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fld id="{00000000-1234-1234-1234-123412341234}" type="slidenum">
              <a:rPr lang="en-US" sz="1333" b="0" i="0" u="none" strike="noStrike" cap="none">
                <a:solidFill>
                  <a:schemeClr val="lt1"/>
                </a:solidFill>
                <a:latin typeface="Calibri"/>
                <a:ea typeface="Calibri"/>
                <a:cs typeface="Calibri"/>
                <a:sym typeface="Calibri"/>
              </a:rPr>
              <a:t>‹#›</a:t>
            </a:fld>
            <a:endParaRPr sz="1333" b="0" i="0" u="none" strike="noStrike" cap="none">
              <a:solidFill>
                <a:schemeClr val="lt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 id="2147483684" r:id="rId20"/>
    <p:sldLayoutId id="2147483685" r:id="rId21"/>
    <p:sldLayoutId id="2147483686" r:id="rId22"/>
    <p:sldLayoutId id="2147483687" r:id="rId23"/>
    <p:sldLayoutId id="2147483688" r:id="rId24"/>
    <p:sldLayoutId id="2147483689" r:id="rId25"/>
    <p:sldLayoutId id="2147483690" r:id="rId26"/>
    <p:sldLayoutId id="2147483691" r:id="rId27"/>
    <p:sldLayoutId id="2147483692" r:id="rId28"/>
    <p:sldLayoutId id="2147483693" r:id="rId29"/>
    <p:sldLayoutId id="2147483694" r:id="rId30"/>
    <p:sldLayoutId id="2147483695" r:id="rId31"/>
    <p:sldLayoutId id="2147483696" r:id="rId32"/>
    <p:sldLayoutId id="2147483697" r:id="rId33"/>
    <p:sldLayoutId id="2147483698" r:id="rId34"/>
    <p:sldLayoutId id="2147483699" r:id="rId35"/>
    <p:sldLayoutId id="2147483700" r:id="rId36"/>
    <p:sldLayoutId id="2147483701" r:id="rId37"/>
    <p:sldLayoutId id="2147483702" r:id="rId38"/>
    <p:sldLayoutId id="2147483703" r:id="rId39"/>
    <p:sldLayoutId id="2147483704" r:id="rId40"/>
    <p:sldLayoutId id="2147483705" r:id="rId41"/>
    <p:sldLayoutId id="2147483706" r:id="rId42"/>
    <p:sldLayoutId id="2147483707" r:id="rId43"/>
    <p:sldLayoutId id="2147483708" r:id="rId44"/>
    <p:sldLayoutId id="2147483709" r:id="rId45"/>
    <p:sldLayoutId id="2147483710" r:id="rId46"/>
    <p:sldLayoutId id="2147483711" r:id="rId47"/>
    <p:sldLayoutId id="2147483712" r:id="rId48"/>
    <p:sldLayoutId id="2147483713" r:id="rId49"/>
    <p:sldLayoutId id="2147483714" r:id="rId50"/>
    <p:sldLayoutId id="2147483715" r:id="rId51"/>
    <p:sldLayoutId id="2147483716" r:id="rId52"/>
    <p:sldLayoutId id="2147483717" r:id="rId53"/>
    <p:sldLayoutId id="2147483718" r:id="rId54"/>
    <p:sldLayoutId id="2147483719" r:id="rId55"/>
    <p:sldLayoutId id="2147483720" r:id="rId56"/>
    <p:sldLayoutId id="2147483721" r:id="rId57"/>
    <p:sldLayoutId id="2147483722" r:id="rId58"/>
    <p:sldLayoutId id="2147483723" r:id="rId59"/>
    <p:sldLayoutId id="2147483724" r:id="rId60"/>
    <p:sldLayoutId id="2147483725" r:id="rId61"/>
    <p:sldLayoutId id="2147483726" r:id="rId62"/>
    <p:sldLayoutId id="2147483727" r:id="rId63"/>
    <p:sldLayoutId id="2147483728" r:id="rId64"/>
    <p:sldLayoutId id="2147483729" r:id="rId65"/>
    <p:sldLayoutId id="2147483730" r:id="rId6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9.xml"/><Relationship Id="rId1" Type="http://schemas.openxmlformats.org/officeDocument/2006/relationships/slideLayout" Target="../slideLayouts/slideLayout18.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3" Type="http://schemas.openxmlformats.org/officeDocument/2006/relationships/hyperlink" Target="https://www.youtube.com/watch?v=qNSTP88FHWA" TargetMode="External"/><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pic>
        <p:nvPicPr>
          <p:cNvPr id="681" name="Google Shape;681;p1"/>
          <p:cNvPicPr preferRelativeResize="0"/>
          <p:nvPr/>
        </p:nvPicPr>
        <p:blipFill rotWithShape="1">
          <a:blip r:embed="rId3">
            <a:alphaModFix/>
          </a:blip>
          <a:srcRect/>
          <a:stretch/>
        </p:blipFill>
        <p:spPr>
          <a:xfrm>
            <a:off x="671684" y="486744"/>
            <a:ext cx="1442224" cy="1018714"/>
          </a:xfrm>
          <a:prstGeom prst="rect">
            <a:avLst/>
          </a:prstGeom>
          <a:noFill/>
          <a:ln>
            <a:noFill/>
          </a:ln>
        </p:spPr>
      </p:pic>
      <p:sp>
        <p:nvSpPr>
          <p:cNvPr id="682" name="Google Shape;682;p1"/>
          <p:cNvSpPr txBox="1"/>
          <p:nvPr/>
        </p:nvSpPr>
        <p:spPr>
          <a:xfrm>
            <a:off x="2113908" y="743956"/>
            <a:ext cx="4065537"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70C0"/>
              </a:buClr>
              <a:buSzPts val="1800"/>
              <a:buFont typeface="Verdana"/>
              <a:buNone/>
            </a:pPr>
            <a:r>
              <a:rPr lang="en-US" sz="1800" b="0" i="0" u="none" strike="noStrike" cap="none">
                <a:solidFill>
                  <a:srgbClr val="0070C0"/>
                </a:solidFill>
                <a:latin typeface="Verdana"/>
                <a:ea typeface="Verdana"/>
                <a:cs typeface="Verdana"/>
                <a:sym typeface="Verdana"/>
              </a:rPr>
              <a:t>TRƯỜNG ĐẠI HỌC THỦ DẦU MỘT</a:t>
            </a:r>
            <a:endParaRPr/>
          </a:p>
          <a:p>
            <a:pPr marL="0" marR="0" lvl="0" indent="0" algn="ctr" rtl="0">
              <a:lnSpc>
                <a:spcPct val="100000"/>
              </a:lnSpc>
              <a:spcBef>
                <a:spcPts val="0"/>
              </a:spcBef>
              <a:spcAft>
                <a:spcPts val="0"/>
              </a:spcAft>
              <a:buClr>
                <a:srgbClr val="0070C0"/>
              </a:buClr>
              <a:buSzPts val="1800"/>
              <a:buFont typeface="Verdana"/>
              <a:buNone/>
            </a:pPr>
            <a:r>
              <a:rPr lang="en-US" sz="1800" b="0" i="0" u="none" strike="noStrike" cap="none">
                <a:solidFill>
                  <a:srgbClr val="0070C0"/>
                </a:solidFill>
                <a:latin typeface="Verdana"/>
                <a:ea typeface="Verdana"/>
                <a:cs typeface="Verdana"/>
                <a:sym typeface="Verdana"/>
              </a:rPr>
              <a:t>VIỆN KỸ THUẬT - CÔNG NGHỆ</a:t>
            </a:r>
            <a:endParaRPr/>
          </a:p>
        </p:txBody>
      </p:sp>
      <p:sp>
        <p:nvSpPr>
          <p:cNvPr id="683" name="Google Shape;683;p1"/>
          <p:cNvSpPr txBox="1"/>
          <p:nvPr/>
        </p:nvSpPr>
        <p:spPr>
          <a:xfrm>
            <a:off x="2213495" y="2303021"/>
            <a:ext cx="6638525" cy="95410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Times New Roman"/>
              <a:buNone/>
            </a:pPr>
            <a:r>
              <a:rPr lang="en-US" sz="2800" b="1" i="0" u="none" strike="noStrike" cap="none">
                <a:solidFill>
                  <a:srgbClr val="000000"/>
                </a:solidFill>
                <a:latin typeface="Times New Roman"/>
                <a:ea typeface="Times New Roman"/>
                <a:cs typeface="Times New Roman"/>
                <a:sym typeface="Times New Roman"/>
              </a:rPr>
              <a:t>QUẢN LÝ DỰ ÁN </a:t>
            </a:r>
            <a:endParaRPr/>
          </a:p>
          <a:p>
            <a:pPr marL="0" marR="0" lvl="0" indent="0" algn="ctr" rtl="0">
              <a:lnSpc>
                <a:spcPct val="100000"/>
              </a:lnSpc>
              <a:spcBef>
                <a:spcPts val="0"/>
              </a:spcBef>
              <a:spcAft>
                <a:spcPts val="0"/>
              </a:spcAft>
              <a:buClr>
                <a:srgbClr val="000000"/>
              </a:buClr>
              <a:buSzPts val="2800"/>
              <a:buFont typeface="Times New Roman"/>
              <a:buNone/>
            </a:pPr>
            <a:r>
              <a:rPr lang="en-US" sz="2800" b="1" i="0" u="none" strike="noStrike" cap="none">
                <a:solidFill>
                  <a:srgbClr val="000000"/>
                </a:solidFill>
                <a:latin typeface="Times New Roman"/>
                <a:ea typeface="Times New Roman"/>
                <a:cs typeface="Times New Roman"/>
                <a:sym typeface="Times New Roman"/>
              </a:rPr>
              <a:t>CÔNG NGHỆ THÔNG TIN</a:t>
            </a:r>
            <a:endParaRPr sz="2800" b="1" i="0" u="none" strike="noStrike" cap="none">
              <a:solidFill>
                <a:srgbClr val="000000"/>
              </a:solidFill>
              <a:latin typeface="Calibri"/>
              <a:ea typeface="Calibri"/>
              <a:cs typeface="Calibri"/>
              <a:sym typeface="Calibri"/>
            </a:endParaRPr>
          </a:p>
        </p:txBody>
      </p:sp>
      <p:sp>
        <p:nvSpPr>
          <p:cNvPr id="684" name="Google Shape;684;p1"/>
          <p:cNvSpPr txBox="1"/>
          <p:nvPr/>
        </p:nvSpPr>
        <p:spPr>
          <a:xfrm>
            <a:off x="1269988" y="3532679"/>
            <a:ext cx="981891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000000"/>
                </a:solidFill>
                <a:latin typeface="Arial"/>
                <a:ea typeface="Arial"/>
                <a:cs typeface="Arial"/>
                <a:sym typeface="Arial"/>
              </a:rPr>
              <a:t>CHƯƠNG 3: QUẢN LÝ THỜI GIAN DỰ ÁN</a:t>
            </a:r>
            <a:endParaRPr/>
          </a:p>
        </p:txBody>
      </p:sp>
      <p:pic>
        <p:nvPicPr>
          <p:cNvPr id="686" name="Google Shape;686;p1"/>
          <p:cNvPicPr preferRelativeResize="0"/>
          <p:nvPr/>
        </p:nvPicPr>
        <p:blipFill rotWithShape="1">
          <a:blip r:embed="rId4">
            <a:alphaModFix/>
          </a:blip>
          <a:srcRect/>
          <a:stretch/>
        </p:blipFill>
        <p:spPr>
          <a:xfrm>
            <a:off x="10049649" y="4764522"/>
            <a:ext cx="2008066" cy="200806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10"/>
          <p:cNvSpPr txBox="1"/>
          <p:nvPr/>
        </p:nvSpPr>
        <p:spPr>
          <a:xfrm>
            <a:off x="859481" y="369685"/>
            <a:ext cx="690984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Calibri"/>
              <a:buNone/>
            </a:pPr>
            <a:r>
              <a:rPr lang="en-US" sz="3200" b="0" i="0" u="none" strike="noStrike" cap="none">
                <a:solidFill>
                  <a:srgbClr val="000000"/>
                </a:solidFill>
                <a:latin typeface="Calibri"/>
                <a:ea typeface="Calibri"/>
                <a:cs typeface="Calibri"/>
                <a:sym typeface="Calibri"/>
              </a:rPr>
              <a:t>2. Các quy trình xác định thời gian dự án</a:t>
            </a:r>
            <a:endParaRPr/>
          </a:p>
        </p:txBody>
      </p:sp>
      <p:sp>
        <p:nvSpPr>
          <p:cNvPr id="780" name="Google Shape;780;p10"/>
          <p:cNvSpPr/>
          <p:nvPr/>
        </p:nvSpPr>
        <p:spPr>
          <a:xfrm>
            <a:off x="966013" y="1055740"/>
            <a:ext cx="410026" cy="363985"/>
          </a:xfrm>
          <a:prstGeom prst="star5">
            <a:avLst>
              <a:gd name="adj" fmla="val 19098"/>
              <a:gd name="hf" fmla="val 105146"/>
              <a:gd name="vf" fmla="val 110557"/>
            </a:avLst>
          </a:prstGeom>
          <a:solidFill>
            <a:srgbClr val="FFC000"/>
          </a:solid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781" name="Google Shape;781;p10"/>
          <p:cNvSpPr txBox="1"/>
          <p:nvPr/>
        </p:nvSpPr>
        <p:spPr>
          <a:xfrm>
            <a:off x="1473694" y="976122"/>
            <a:ext cx="4461734"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Sắp xếp thứ tự các hoạt động</a:t>
            </a:r>
            <a:endParaRPr/>
          </a:p>
        </p:txBody>
      </p:sp>
      <p:sp>
        <p:nvSpPr>
          <p:cNvPr id="782" name="Google Shape;782;p10"/>
          <p:cNvSpPr txBox="1"/>
          <p:nvPr/>
        </p:nvSpPr>
        <p:spPr>
          <a:xfrm>
            <a:off x="1233170" y="1521004"/>
            <a:ext cx="9969622" cy="114307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Xem xét các hoạt động và xác định quan hệ phụ thuộc </a:t>
            </a:r>
            <a:endParaRPr/>
          </a:p>
          <a:p>
            <a:pPr marL="0" marR="0" lvl="0" indent="0" algn="l" rtl="0">
              <a:lnSpc>
                <a:spcPct val="15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r>
              <a:rPr lang="en-US" sz="2400" b="1" i="1" u="none" strike="noStrike" cap="none">
                <a:solidFill>
                  <a:srgbClr val="000000"/>
                </a:solidFill>
                <a:latin typeface="Calibri"/>
                <a:ea typeface="Calibri"/>
                <a:cs typeface="Calibri"/>
                <a:sym typeface="Calibri"/>
              </a:rPr>
              <a:t>Phụ thuộc bắt buộc</a:t>
            </a:r>
            <a:r>
              <a:rPr lang="en-US" sz="2400" b="0" i="0" u="none" strike="noStrike" cap="none">
                <a:solidFill>
                  <a:srgbClr val="000000"/>
                </a:solidFill>
                <a:latin typeface="Calibri"/>
                <a:ea typeface="Calibri"/>
                <a:cs typeface="Calibri"/>
                <a:sym typeface="Calibri"/>
              </a:rPr>
              <a:t>: cố hữu do bản chất công việc, logic cứng. </a:t>
            </a:r>
            <a:endParaRPr/>
          </a:p>
        </p:txBody>
      </p:sp>
      <p:sp>
        <p:nvSpPr>
          <p:cNvPr id="783" name="Google Shape;783;p10"/>
          <p:cNvSpPr/>
          <p:nvPr/>
        </p:nvSpPr>
        <p:spPr>
          <a:xfrm>
            <a:off x="1266401" y="3656722"/>
            <a:ext cx="6096000" cy="5477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200"/>
              <a:buFont typeface="Calibri"/>
              <a:buNone/>
            </a:pPr>
            <a:r>
              <a:rPr lang="en-US" sz="2200" b="0" i="0" u="none" strike="noStrike" cap="none">
                <a:solidFill>
                  <a:srgbClr val="000000"/>
                </a:solidFill>
                <a:latin typeface="Calibri"/>
                <a:ea typeface="Calibri"/>
                <a:cs typeface="Calibri"/>
                <a:sym typeface="Calibri"/>
              </a:rPr>
              <a:t>– </a:t>
            </a:r>
            <a:r>
              <a:rPr lang="en-US" sz="2200" b="1" i="1" u="none" strike="noStrike" cap="none">
                <a:solidFill>
                  <a:srgbClr val="000000"/>
                </a:solidFill>
                <a:latin typeface="Calibri"/>
                <a:ea typeface="Calibri"/>
                <a:cs typeface="Calibri"/>
                <a:sym typeface="Calibri"/>
              </a:rPr>
              <a:t>Phụ thuộc xác định bởi nhóm dự án</a:t>
            </a:r>
            <a:r>
              <a:rPr lang="en-US" sz="2200" b="0" i="0" u="none" strike="noStrike" cap="none">
                <a:solidFill>
                  <a:srgbClr val="000000"/>
                </a:solidFill>
                <a:latin typeface="Calibri"/>
                <a:ea typeface="Calibri"/>
                <a:cs typeface="Calibri"/>
                <a:sym typeface="Calibri"/>
              </a:rPr>
              <a:t>: logic mềm. </a:t>
            </a:r>
            <a:endParaRPr/>
          </a:p>
        </p:txBody>
      </p:sp>
      <p:sp>
        <p:nvSpPr>
          <p:cNvPr id="784" name="Google Shape;784;p10"/>
          <p:cNvSpPr txBox="1"/>
          <p:nvPr/>
        </p:nvSpPr>
        <p:spPr>
          <a:xfrm>
            <a:off x="1850027" y="2579407"/>
            <a:ext cx="9969622"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Ví dụ: </a:t>
            </a:r>
            <a:endParaRPr/>
          </a:p>
          <a:p>
            <a:pPr marL="342900" marR="0" lvl="0" indent="-342900" algn="l"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Công việc Thiết kế CSDL và Phân tích thiết kế hệ thống.</a:t>
            </a:r>
            <a:endParaRPr/>
          </a:p>
          <a:p>
            <a:pPr marL="342900" marR="0" lvl="0" indent="-342900" algn="l"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Phân công công việc.</a:t>
            </a:r>
            <a:endParaRPr/>
          </a:p>
        </p:txBody>
      </p:sp>
      <p:sp>
        <p:nvSpPr>
          <p:cNvPr id="785" name="Google Shape;785;p10"/>
          <p:cNvSpPr/>
          <p:nvPr/>
        </p:nvSpPr>
        <p:spPr>
          <a:xfrm>
            <a:off x="1266401" y="4858973"/>
            <a:ext cx="10718306" cy="589072"/>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r>
              <a:rPr lang="en-US" sz="2400" b="1" i="1" u="none" strike="noStrike" cap="none">
                <a:solidFill>
                  <a:srgbClr val="000000"/>
                </a:solidFill>
                <a:latin typeface="Calibri"/>
                <a:ea typeface="Calibri"/>
                <a:cs typeface="Calibri"/>
                <a:sym typeface="Calibri"/>
              </a:rPr>
              <a:t>Phụ thuộc ngoại: </a:t>
            </a:r>
            <a:r>
              <a:rPr lang="en-US" sz="2400" b="0" i="0" u="none" strike="noStrike" cap="none">
                <a:solidFill>
                  <a:srgbClr val="000000"/>
                </a:solidFill>
                <a:latin typeface="Calibri"/>
                <a:ea typeface="Calibri"/>
                <a:cs typeface="Calibri"/>
                <a:sym typeface="Calibri"/>
              </a:rPr>
              <a:t>quan hệ giữa các hoạt động bên trong dự án và bên ngoài dự án. </a:t>
            </a:r>
            <a:endParaRPr/>
          </a:p>
        </p:txBody>
      </p:sp>
      <p:sp>
        <p:nvSpPr>
          <p:cNvPr id="786" name="Google Shape;786;p10"/>
          <p:cNvSpPr txBox="1"/>
          <p:nvPr/>
        </p:nvSpPr>
        <p:spPr>
          <a:xfrm>
            <a:off x="1884241" y="4172219"/>
            <a:ext cx="9969622"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Ví dụ: </a:t>
            </a:r>
            <a:endParaRPr/>
          </a:p>
          <a:p>
            <a:pPr marL="342900" marR="0" lvl="0" indent="-342900" algn="l"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Bố trí công việc song song hoặc hoàn thành công việc A trước rồi mới tới B.</a:t>
            </a:r>
            <a:endParaRPr/>
          </a:p>
        </p:txBody>
      </p:sp>
      <p:sp>
        <p:nvSpPr>
          <p:cNvPr id="787" name="Google Shape;787;p10"/>
          <p:cNvSpPr txBox="1"/>
          <p:nvPr/>
        </p:nvSpPr>
        <p:spPr>
          <a:xfrm>
            <a:off x="1850027" y="5395699"/>
            <a:ext cx="9969622"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Ví dụ: </a:t>
            </a:r>
            <a:endParaRPr/>
          </a:p>
          <a:p>
            <a:pPr marL="342900" marR="0" lvl="0" indent="-342900" algn="l"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Mất điện, Internet không ổn định.</a:t>
            </a:r>
            <a:endParaRPr/>
          </a:p>
          <a:p>
            <a:pPr marL="342900" marR="0" lvl="0" indent="-342900" algn="l"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Chi phí thuê Hosting hoặc mua tên miền.</a:t>
            </a:r>
            <a:endParaRPr/>
          </a:p>
        </p:txBody>
      </p:sp>
      <p:pic>
        <p:nvPicPr>
          <p:cNvPr id="788" name="Google Shape;788;p10" descr="A picture containing text, envelope, stationary, businesscard&#10;&#10;Description generated with very high confidence"/>
          <p:cNvPicPr preferRelativeResize="0"/>
          <p:nvPr/>
        </p:nvPicPr>
        <p:blipFill rotWithShape="1">
          <a:blip r:embed="rId3">
            <a:alphaModFix/>
          </a:blip>
          <a:srcRect/>
          <a:stretch/>
        </p:blipFill>
        <p:spPr>
          <a:xfrm>
            <a:off x="8909226" y="0"/>
            <a:ext cx="3618159" cy="3216141"/>
          </a:xfrm>
          <a:prstGeom prst="rect">
            <a:avLst/>
          </a:prstGeom>
          <a:noFill/>
          <a:ln>
            <a:noFill/>
          </a:ln>
        </p:spPr>
      </p:pic>
      <p:sp>
        <p:nvSpPr>
          <p:cNvPr id="789" name="Google Shape;789;p10"/>
          <p:cNvSpPr txBox="1"/>
          <p:nvPr/>
        </p:nvSpPr>
        <p:spPr>
          <a:xfrm rot="280334">
            <a:off x="9936159" y="1037860"/>
            <a:ext cx="1658801" cy="1107996"/>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2200"/>
              <a:buFont typeface="Calibri"/>
              <a:buAutoNum type="arabicPeriod"/>
            </a:pPr>
            <a:r>
              <a:rPr lang="en-US" sz="2200" b="0" i="0" u="none" strike="noStrike" cap="none">
                <a:solidFill>
                  <a:srgbClr val="000000"/>
                </a:solidFill>
                <a:latin typeface="Arial"/>
                <a:ea typeface="Arial"/>
                <a:cs typeface="Arial"/>
                <a:sym typeface="Arial"/>
              </a:rPr>
              <a:t>________</a:t>
            </a:r>
            <a:endParaRPr/>
          </a:p>
          <a:p>
            <a:pPr marL="342900" marR="0" lvl="0" indent="-342900" algn="l" rtl="0">
              <a:lnSpc>
                <a:spcPct val="100000"/>
              </a:lnSpc>
              <a:spcBef>
                <a:spcPts val="0"/>
              </a:spcBef>
              <a:spcAft>
                <a:spcPts val="0"/>
              </a:spcAft>
              <a:buClr>
                <a:srgbClr val="000000"/>
              </a:buClr>
              <a:buSzPts val="2200"/>
              <a:buFont typeface="Calibri"/>
              <a:buAutoNum type="arabicPeriod"/>
            </a:pPr>
            <a:r>
              <a:rPr lang="en-US" sz="2200" b="0" i="0" u="none" strike="noStrike" cap="none">
                <a:solidFill>
                  <a:srgbClr val="000000"/>
                </a:solidFill>
                <a:latin typeface="Arial"/>
                <a:ea typeface="Arial"/>
                <a:cs typeface="Arial"/>
                <a:sym typeface="Arial"/>
              </a:rPr>
              <a:t>________</a:t>
            </a:r>
            <a:endParaRPr/>
          </a:p>
          <a:p>
            <a:pPr marL="342900" marR="0" lvl="0" indent="-342900" algn="l" rtl="0">
              <a:lnSpc>
                <a:spcPct val="100000"/>
              </a:lnSpc>
              <a:spcBef>
                <a:spcPts val="0"/>
              </a:spcBef>
              <a:spcAft>
                <a:spcPts val="0"/>
              </a:spcAft>
              <a:buClr>
                <a:srgbClr val="000000"/>
              </a:buClr>
              <a:buSzPts val="2200"/>
              <a:buFont typeface="Calibri"/>
              <a:buAutoNum type="arabicPeriod"/>
            </a:pPr>
            <a:r>
              <a:rPr lang="en-US" sz="2200" b="0" i="0" u="none" strike="noStrike" cap="none">
                <a:solidFill>
                  <a:srgbClr val="000000"/>
                </a:solidFill>
                <a:latin typeface="Arial"/>
                <a:ea typeface="Arial"/>
                <a:cs typeface="Arial"/>
                <a:sym typeface="Arial"/>
              </a:rPr>
              <a:t>________</a:t>
            </a:r>
            <a:endParaRPr sz="22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11"/>
          <p:cNvSpPr txBox="1"/>
          <p:nvPr/>
        </p:nvSpPr>
        <p:spPr>
          <a:xfrm>
            <a:off x="859481" y="369685"/>
            <a:ext cx="690984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Calibri"/>
              <a:buNone/>
            </a:pPr>
            <a:r>
              <a:rPr lang="en-US" sz="3200" b="0" i="0" u="none" strike="noStrike" cap="none">
                <a:solidFill>
                  <a:srgbClr val="000000"/>
                </a:solidFill>
                <a:latin typeface="Calibri"/>
                <a:ea typeface="Calibri"/>
                <a:cs typeface="Calibri"/>
                <a:sym typeface="Calibri"/>
              </a:rPr>
              <a:t>2. Các quy trình xác định thời gian dự án</a:t>
            </a:r>
            <a:endParaRPr/>
          </a:p>
        </p:txBody>
      </p:sp>
      <p:sp>
        <p:nvSpPr>
          <p:cNvPr id="795" name="Google Shape;795;p11"/>
          <p:cNvSpPr/>
          <p:nvPr/>
        </p:nvSpPr>
        <p:spPr>
          <a:xfrm>
            <a:off x="966013" y="1350060"/>
            <a:ext cx="410026" cy="363985"/>
          </a:xfrm>
          <a:prstGeom prst="star5">
            <a:avLst>
              <a:gd name="adj" fmla="val 19098"/>
              <a:gd name="hf" fmla="val 105146"/>
              <a:gd name="vf" fmla="val 110557"/>
            </a:avLst>
          </a:prstGeom>
          <a:solidFill>
            <a:srgbClr val="FFC000"/>
          </a:solid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796" name="Google Shape;796;p11"/>
          <p:cNvSpPr txBox="1"/>
          <p:nvPr/>
        </p:nvSpPr>
        <p:spPr>
          <a:xfrm>
            <a:off x="1473694" y="1270442"/>
            <a:ext cx="651813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Arial"/>
                <a:ea typeface="Arial"/>
                <a:cs typeface="Arial"/>
                <a:sym typeface="Arial"/>
              </a:rPr>
              <a:t>Ước lượng thời gian cho mỗi hoạt động</a:t>
            </a:r>
            <a:endParaRPr/>
          </a:p>
        </p:txBody>
      </p:sp>
      <p:sp>
        <p:nvSpPr>
          <p:cNvPr id="797" name="Google Shape;797;p11"/>
          <p:cNvSpPr txBox="1"/>
          <p:nvPr/>
        </p:nvSpPr>
        <p:spPr>
          <a:xfrm>
            <a:off x="1473694" y="1829951"/>
            <a:ext cx="9361220" cy="586699"/>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T</a:t>
            </a:r>
            <a:r>
              <a:rPr lang="en-US" sz="2400" b="0" i="0" u="none" strike="noStrike" cap="none">
                <a:solidFill>
                  <a:srgbClr val="000000"/>
                </a:solidFill>
                <a:latin typeface="Arial"/>
                <a:ea typeface="Arial"/>
                <a:cs typeface="Arial"/>
                <a:sym typeface="Arial"/>
              </a:rPr>
              <a:t>ùy theo hướng tiếp cận sẽ có các ước lượng khác nhau. </a:t>
            </a:r>
            <a:endParaRPr sz="2400" b="0" i="0" u="none" strike="noStrike" cap="none">
              <a:solidFill>
                <a:srgbClr val="000000"/>
              </a:solidFill>
              <a:latin typeface="Calibri"/>
              <a:ea typeface="Calibri"/>
              <a:cs typeface="Calibri"/>
              <a:sym typeface="Calibri"/>
            </a:endParaRPr>
          </a:p>
        </p:txBody>
      </p:sp>
      <p:sp>
        <p:nvSpPr>
          <p:cNvPr id="798" name="Google Shape;798;p11"/>
          <p:cNvSpPr txBox="1"/>
          <p:nvPr/>
        </p:nvSpPr>
        <p:spPr>
          <a:xfrm>
            <a:off x="1829294" y="2518250"/>
            <a:ext cx="9361220" cy="2793842"/>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000000"/>
              </a:buClr>
              <a:buSzPts val="2400"/>
              <a:buFont typeface="Noto Sans Symbols"/>
              <a:buChar char="✔"/>
            </a:pPr>
            <a:r>
              <a:rPr lang="en-US" sz="2400" b="0" i="0" u="none" strike="noStrike" cap="none">
                <a:solidFill>
                  <a:srgbClr val="000000"/>
                </a:solidFill>
                <a:latin typeface="Arial"/>
                <a:ea typeface="Arial"/>
                <a:cs typeface="Arial"/>
                <a:sym typeface="Arial"/>
              </a:rPr>
              <a:t>Ước lượng từ dưới lên</a:t>
            </a:r>
            <a:endParaRPr/>
          </a:p>
          <a:p>
            <a:pPr marL="342900" marR="0" lvl="0" indent="-342900" algn="just" rtl="0">
              <a:lnSpc>
                <a:spcPct val="150000"/>
              </a:lnSpc>
              <a:spcBef>
                <a:spcPts val="0"/>
              </a:spcBef>
              <a:spcAft>
                <a:spcPts val="0"/>
              </a:spcAft>
              <a:buClr>
                <a:srgbClr val="000000"/>
              </a:buClr>
              <a:buSzPts val="2400"/>
              <a:buFont typeface="Noto Sans Symbols"/>
              <a:buChar char="✔"/>
            </a:pPr>
            <a:r>
              <a:rPr lang="en-US" sz="2400" b="0" i="0" u="none" strike="noStrike" cap="none">
                <a:solidFill>
                  <a:srgbClr val="000000"/>
                </a:solidFill>
                <a:latin typeface="Arial"/>
                <a:ea typeface="Arial"/>
                <a:cs typeface="Arial"/>
                <a:sym typeface="Arial"/>
              </a:rPr>
              <a:t>Ước lượng từ trên xuống</a:t>
            </a:r>
            <a:endParaRPr/>
          </a:p>
          <a:p>
            <a:pPr marL="342900" marR="0" lvl="0" indent="-342900" algn="just" rtl="0">
              <a:lnSpc>
                <a:spcPct val="150000"/>
              </a:lnSpc>
              <a:spcBef>
                <a:spcPts val="0"/>
              </a:spcBef>
              <a:spcAft>
                <a:spcPts val="0"/>
              </a:spcAft>
              <a:buClr>
                <a:srgbClr val="000000"/>
              </a:buClr>
              <a:buSzPts val="2400"/>
              <a:buFont typeface="Noto Sans Symbols"/>
              <a:buChar char="✔"/>
            </a:pPr>
            <a:r>
              <a:rPr lang="en-US" sz="2400" b="0" i="0" u="none" strike="noStrike" cap="none">
                <a:solidFill>
                  <a:srgbClr val="000000"/>
                </a:solidFill>
                <a:latin typeface="Arial"/>
                <a:ea typeface="Arial"/>
                <a:cs typeface="Arial"/>
                <a:sym typeface="Arial"/>
              </a:rPr>
              <a:t>Ước lượng so sánh</a:t>
            </a:r>
            <a:endParaRPr/>
          </a:p>
          <a:p>
            <a:pPr marL="342900" marR="0" lvl="0" indent="-342900" algn="just" rtl="0">
              <a:lnSpc>
                <a:spcPct val="150000"/>
              </a:lnSpc>
              <a:spcBef>
                <a:spcPts val="0"/>
              </a:spcBef>
              <a:spcAft>
                <a:spcPts val="0"/>
              </a:spcAft>
              <a:buClr>
                <a:srgbClr val="000000"/>
              </a:buClr>
              <a:buSzPts val="2400"/>
              <a:buFont typeface="Noto Sans Symbols"/>
              <a:buChar char="✔"/>
            </a:pPr>
            <a:r>
              <a:rPr lang="en-US" sz="2400" b="0" i="0" u="none" strike="noStrike" cap="none">
                <a:solidFill>
                  <a:srgbClr val="000000"/>
                </a:solidFill>
                <a:latin typeface="Arial"/>
                <a:ea typeface="Arial"/>
                <a:cs typeface="Arial"/>
                <a:sym typeface="Arial"/>
              </a:rPr>
              <a:t>Ước lượng tham số</a:t>
            </a:r>
            <a:endParaRPr/>
          </a:p>
          <a:p>
            <a:pPr marL="342900" marR="0" lvl="0" indent="-342900" algn="just" rtl="0">
              <a:lnSpc>
                <a:spcPct val="150000"/>
              </a:lnSpc>
              <a:spcBef>
                <a:spcPts val="0"/>
              </a:spcBef>
              <a:spcAft>
                <a:spcPts val="0"/>
              </a:spcAft>
              <a:buClr>
                <a:srgbClr val="000000"/>
              </a:buClr>
              <a:buSzPts val="2400"/>
              <a:buFont typeface="Noto Sans Symbols"/>
              <a:buChar char="✔"/>
            </a:pPr>
            <a:r>
              <a:rPr lang="en-US" sz="2400" b="0" i="0" u="none" strike="noStrike" cap="none">
                <a:solidFill>
                  <a:srgbClr val="000000"/>
                </a:solidFill>
                <a:latin typeface="Arial"/>
                <a:ea typeface="Arial"/>
                <a:cs typeface="Arial"/>
                <a:sym typeface="Arial"/>
              </a:rPr>
              <a:t>Ước tính 3 điểm</a:t>
            </a:r>
            <a:endParaRPr/>
          </a:p>
        </p:txBody>
      </p:sp>
      <p:pic>
        <p:nvPicPr>
          <p:cNvPr id="799" name="Google Shape;799;p11"/>
          <p:cNvPicPr preferRelativeResize="0"/>
          <p:nvPr/>
        </p:nvPicPr>
        <p:blipFill rotWithShape="1">
          <a:blip r:embed="rId3">
            <a:alphaModFix/>
          </a:blip>
          <a:srcRect/>
          <a:stretch/>
        </p:blipFill>
        <p:spPr>
          <a:xfrm>
            <a:off x="5155027" y="2315050"/>
            <a:ext cx="7571582" cy="45429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4" name="Google Shape;804;p12"/>
          <p:cNvSpPr/>
          <p:nvPr/>
        </p:nvSpPr>
        <p:spPr>
          <a:xfrm>
            <a:off x="966013" y="1352324"/>
            <a:ext cx="410026" cy="363985"/>
          </a:xfrm>
          <a:prstGeom prst="star5">
            <a:avLst>
              <a:gd name="adj" fmla="val 19098"/>
              <a:gd name="hf" fmla="val 105146"/>
              <a:gd name="vf" fmla="val 110557"/>
            </a:avLst>
          </a:prstGeom>
          <a:solidFill>
            <a:srgbClr val="FFC000"/>
          </a:solid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805" name="Google Shape;805;p12"/>
          <p:cNvSpPr txBox="1"/>
          <p:nvPr/>
        </p:nvSpPr>
        <p:spPr>
          <a:xfrm>
            <a:off x="1473694" y="1272706"/>
            <a:ext cx="2930482"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Phát triển lịch biểu</a:t>
            </a:r>
            <a:endParaRPr/>
          </a:p>
        </p:txBody>
      </p:sp>
      <p:sp>
        <p:nvSpPr>
          <p:cNvPr id="806" name="Google Shape;806;p12"/>
          <p:cNvSpPr txBox="1"/>
          <p:nvPr/>
        </p:nvSpPr>
        <p:spPr>
          <a:xfrm>
            <a:off x="1473693" y="1817913"/>
            <a:ext cx="7972147"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Mục đích cuối cùng là tạo được lịch biểu phù hợp thực tế</a:t>
            </a:r>
            <a:endParaRPr/>
          </a:p>
        </p:txBody>
      </p:sp>
      <p:sp>
        <p:nvSpPr>
          <p:cNvPr id="807" name="Google Shape;807;p12"/>
          <p:cNvSpPr txBox="1"/>
          <p:nvPr/>
        </p:nvSpPr>
        <p:spPr>
          <a:xfrm>
            <a:off x="1171026" y="2415083"/>
            <a:ext cx="9543495" cy="113184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a:t>
            </a:r>
            <a:r>
              <a:rPr lang="en-US" sz="2400" b="0" i="0" u="none" strike="noStrike" cap="none">
                <a:solidFill>
                  <a:srgbClr val="000000"/>
                </a:solidFill>
                <a:latin typeface="Arial"/>
                <a:ea typeface="Arial"/>
                <a:cs typeface="Arial"/>
                <a:sym typeface="Arial"/>
              </a:rPr>
              <a:t>Lập Bảng phân tích CPM (PERT)</a:t>
            </a:r>
            <a:r>
              <a:rPr lang="en-US" sz="2400" b="0" i="0" u="none" strike="noStrike" cap="none">
                <a:solidFill>
                  <a:srgbClr val="000000"/>
                </a:solidFill>
                <a:latin typeface="Calibri"/>
                <a:ea typeface="Calibri"/>
                <a:cs typeface="Calibri"/>
                <a:sym typeface="Calibri"/>
              </a:rPr>
              <a:t>, </a:t>
            </a:r>
            <a:r>
              <a:rPr lang="en-US" sz="2400" b="0" i="0" u="none" strike="noStrike" cap="none">
                <a:solidFill>
                  <a:srgbClr val="000000"/>
                </a:solidFill>
                <a:latin typeface="Arial"/>
                <a:ea typeface="Arial"/>
                <a:cs typeface="Arial"/>
                <a:sym typeface="Arial"/>
              </a:rPr>
              <a:t>xác định đường tới hạn (biểu diễn bằng sơ đồ GANTT) và xác định thời gian hoàn thành cả dự án. </a:t>
            </a:r>
            <a:endParaRPr sz="2400" b="0" i="0" u="none" strike="noStrike" cap="none">
              <a:solidFill>
                <a:srgbClr val="000000"/>
              </a:solidFill>
              <a:latin typeface="Calibri"/>
              <a:ea typeface="Calibri"/>
              <a:cs typeface="Calibri"/>
              <a:sym typeface="Calibri"/>
            </a:endParaRPr>
          </a:p>
        </p:txBody>
      </p:sp>
      <p:sp>
        <p:nvSpPr>
          <p:cNvPr id="808" name="Google Shape;808;p12"/>
          <p:cNvSpPr txBox="1"/>
          <p:nvPr/>
        </p:nvSpPr>
        <p:spPr>
          <a:xfrm>
            <a:off x="859481" y="369685"/>
            <a:ext cx="690984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Calibri"/>
              <a:buNone/>
            </a:pPr>
            <a:r>
              <a:rPr lang="en-US" sz="3200" b="0" i="0" u="none" strike="noStrike" cap="none">
                <a:solidFill>
                  <a:srgbClr val="000000"/>
                </a:solidFill>
                <a:latin typeface="Calibri"/>
                <a:ea typeface="Calibri"/>
                <a:cs typeface="Calibri"/>
                <a:sym typeface="Calibri"/>
              </a:rPr>
              <a:t>2. Các quy trình xác định thời gian dự án</a:t>
            </a:r>
            <a:endParaRPr/>
          </a:p>
        </p:txBody>
      </p:sp>
      <p:pic>
        <p:nvPicPr>
          <p:cNvPr id="809" name="Google Shape;809;p12"/>
          <p:cNvPicPr preferRelativeResize="0"/>
          <p:nvPr/>
        </p:nvPicPr>
        <p:blipFill rotWithShape="1">
          <a:blip r:embed="rId3">
            <a:alphaModFix/>
          </a:blip>
          <a:srcRect l="2068" t="9534" r="3658"/>
          <a:stretch/>
        </p:blipFill>
        <p:spPr>
          <a:xfrm>
            <a:off x="583454" y="4022239"/>
            <a:ext cx="5512546" cy="2302496"/>
          </a:xfrm>
          <a:prstGeom prst="roundRect">
            <a:avLst>
              <a:gd name="adj" fmla="val 6436"/>
            </a:avLst>
          </a:prstGeom>
          <a:solidFill>
            <a:srgbClr val="ECECEC"/>
          </a:solidFill>
          <a:ln>
            <a:noFill/>
          </a:ln>
          <a:effectLst>
            <a:reflection stA="38000" endPos="28000" dist="5000" dir="5400000" sy="-100000" algn="bl" rotWithShape="0"/>
          </a:effectLst>
        </p:spPr>
      </p:pic>
      <p:pic>
        <p:nvPicPr>
          <p:cNvPr id="810" name="Google Shape;810;p12" descr="A picture containing timeline&#10;&#10;Description generated with very high confidence"/>
          <p:cNvPicPr preferRelativeResize="0"/>
          <p:nvPr/>
        </p:nvPicPr>
        <p:blipFill rotWithShape="1">
          <a:blip r:embed="rId4">
            <a:alphaModFix/>
          </a:blip>
          <a:srcRect/>
          <a:stretch/>
        </p:blipFill>
        <p:spPr>
          <a:xfrm>
            <a:off x="6679456" y="3858659"/>
            <a:ext cx="4402326" cy="2629656"/>
          </a:xfrm>
          <a:prstGeom prst="roundRect">
            <a:avLst>
              <a:gd name="adj" fmla="val 8594"/>
            </a:avLst>
          </a:prstGeom>
          <a:solidFill>
            <a:srgbClr val="ECECEC"/>
          </a:solidFill>
          <a:ln>
            <a:noFill/>
          </a:ln>
          <a:effectLst>
            <a:reflection stA="38000" endPos="28000" dist="5000" dir="5400000" sy="-100000" algn="bl" rotWithShape="0"/>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pic>
        <p:nvPicPr>
          <p:cNvPr id="816" name="Google Shape;816;p13"/>
          <p:cNvPicPr preferRelativeResize="0"/>
          <p:nvPr/>
        </p:nvPicPr>
        <p:blipFill rotWithShape="1">
          <a:blip r:embed="rId3">
            <a:alphaModFix/>
          </a:blip>
          <a:srcRect/>
          <a:stretch/>
        </p:blipFill>
        <p:spPr>
          <a:xfrm>
            <a:off x="0" y="1800000"/>
            <a:ext cx="12192000" cy="3257875"/>
          </a:xfrm>
          <a:prstGeom prst="rect">
            <a:avLst/>
          </a:prstGeom>
          <a:noFill/>
          <a:ln w="19050" cap="flat" cmpd="sng">
            <a:solidFill>
              <a:schemeClr val="dk1"/>
            </a:solidFill>
            <a:prstDash val="solid"/>
            <a:round/>
            <a:headEnd type="none" w="sm" len="sm"/>
            <a:tailEnd type="none" w="sm" len="sm"/>
          </a:ln>
          <a:effectLst>
            <a:outerShdw blurRad="292100" dist="139700" dir="2700000" algn="tl" rotWithShape="0">
              <a:srgbClr val="333333">
                <a:alpha val="64705"/>
              </a:srgbClr>
            </a:outerShdw>
            <a:reflection endPos="0" sy="-100000" algn="bl" rotWithShape="0"/>
          </a:effectLst>
        </p:spPr>
      </p:pic>
      <p:sp>
        <p:nvSpPr>
          <p:cNvPr id="817" name="Google Shape;817;p13"/>
          <p:cNvSpPr txBox="1"/>
          <p:nvPr/>
        </p:nvSpPr>
        <p:spPr>
          <a:xfrm>
            <a:off x="825649" y="389563"/>
            <a:ext cx="10540702"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a:solidFill>
                  <a:srgbClr val="000000"/>
                </a:solidFill>
                <a:latin typeface="Arial"/>
                <a:ea typeface="Arial"/>
                <a:cs typeface="Arial"/>
                <a:sym typeface="Arial"/>
              </a:rPr>
              <a:t>Biểu đồ GANTT</a:t>
            </a:r>
            <a:endParaRPr sz="3200" b="0" i="0" u="none" strike="noStrike" cap="none">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Google Shape;822;p14"/>
          <p:cNvSpPr txBox="1"/>
          <p:nvPr/>
        </p:nvSpPr>
        <p:spPr>
          <a:xfrm>
            <a:off x="859481" y="369685"/>
            <a:ext cx="690984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Calibri"/>
              <a:buNone/>
            </a:pPr>
            <a:r>
              <a:rPr lang="en-US" sz="3200" b="0" i="0" u="none" strike="noStrike" cap="none">
                <a:solidFill>
                  <a:srgbClr val="000000"/>
                </a:solidFill>
                <a:latin typeface="Calibri"/>
                <a:ea typeface="Calibri"/>
                <a:cs typeface="Calibri"/>
                <a:sym typeface="Calibri"/>
              </a:rPr>
              <a:t>2. Các quy trình xác định thời gian dự án</a:t>
            </a:r>
            <a:endParaRPr/>
          </a:p>
        </p:txBody>
      </p:sp>
      <p:sp>
        <p:nvSpPr>
          <p:cNvPr id="823" name="Google Shape;823;p14"/>
          <p:cNvSpPr/>
          <p:nvPr/>
        </p:nvSpPr>
        <p:spPr>
          <a:xfrm>
            <a:off x="966013" y="1171852"/>
            <a:ext cx="410026" cy="363985"/>
          </a:xfrm>
          <a:prstGeom prst="star5">
            <a:avLst>
              <a:gd name="adj" fmla="val 19098"/>
              <a:gd name="hf" fmla="val 105146"/>
              <a:gd name="vf" fmla="val 110557"/>
            </a:avLst>
          </a:prstGeom>
          <a:solidFill>
            <a:srgbClr val="FFC000"/>
          </a:solid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824" name="Google Shape;824;p14"/>
          <p:cNvSpPr txBox="1"/>
          <p:nvPr/>
        </p:nvSpPr>
        <p:spPr>
          <a:xfrm>
            <a:off x="1473694" y="1092234"/>
            <a:ext cx="304762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Điều khiển lịch biểu</a:t>
            </a:r>
            <a:endParaRPr/>
          </a:p>
        </p:txBody>
      </p:sp>
      <p:sp>
        <p:nvSpPr>
          <p:cNvPr id="825" name="Google Shape;825;p14"/>
          <p:cNvSpPr txBox="1"/>
          <p:nvPr/>
        </p:nvSpPr>
        <p:spPr>
          <a:xfrm>
            <a:off x="966013" y="1856753"/>
            <a:ext cx="6189056" cy="3913059"/>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000000"/>
              </a:buClr>
              <a:buSzPts val="2400"/>
              <a:buFont typeface="Noto Sans Symbols"/>
              <a:buChar char="⮚"/>
            </a:pPr>
            <a:r>
              <a:rPr lang="en-US" sz="2400" b="0" i="0" u="none" strike="noStrike" cap="none">
                <a:solidFill>
                  <a:srgbClr val="000000"/>
                </a:solidFill>
                <a:latin typeface="Calibri"/>
                <a:ea typeface="Calibri"/>
                <a:cs typeface="Calibri"/>
                <a:sym typeface="Calibri"/>
              </a:rPr>
              <a:t>Kiểm tra lịch biểu so với thực tế.</a:t>
            </a:r>
            <a:endParaRPr/>
          </a:p>
          <a:p>
            <a:pPr marL="342900" marR="0" lvl="0" indent="-342900" algn="just" rtl="0">
              <a:lnSpc>
                <a:spcPct val="150000"/>
              </a:lnSpc>
              <a:spcBef>
                <a:spcPts val="0"/>
              </a:spcBef>
              <a:spcAft>
                <a:spcPts val="0"/>
              </a:spcAft>
              <a:buClr>
                <a:srgbClr val="000000"/>
              </a:buClr>
              <a:buSzPts val="2400"/>
              <a:buFont typeface="Noto Sans Symbols"/>
              <a:buChar char="⮚"/>
            </a:pPr>
            <a:r>
              <a:rPr lang="en-US" sz="2400" b="0" i="0" u="none" strike="noStrike" cap="none">
                <a:solidFill>
                  <a:srgbClr val="000000"/>
                </a:solidFill>
                <a:latin typeface="Calibri"/>
                <a:ea typeface="Calibri"/>
                <a:cs typeface="Calibri"/>
                <a:sym typeface="Calibri"/>
              </a:rPr>
              <a:t>Sử dụng kế hoạch phòng hờ bất trắc.</a:t>
            </a:r>
            <a:endParaRPr/>
          </a:p>
          <a:p>
            <a:pPr marL="342900" marR="0" lvl="0" indent="-342900" algn="just" rtl="0">
              <a:lnSpc>
                <a:spcPct val="150000"/>
              </a:lnSpc>
              <a:spcBef>
                <a:spcPts val="0"/>
              </a:spcBef>
              <a:spcAft>
                <a:spcPts val="0"/>
              </a:spcAft>
              <a:buClr>
                <a:srgbClr val="000000"/>
              </a:buClr>
              <a:buSzPts val="2400"/>
              <a:buFont typeface="Noto Sans Symbols"/>
              <a:buChar char="⮚"/>
            </a:pPr>
            <a:r>
              <a:rPr lang="en-US" sz="2400" b="0" i="0" u="none" strike="noStrike" cap="none">
                <a:solidFill>
                  <a:srgbClr val="000000"/>
                </a:solidFill>
                <a:latin typeface="Calibri"/>
                <a:ea typeface="Calibri"/>
                <a:cs typeface="Calibri"/>
                <a:sym typeface="Calibri"/>
              </a:rPr>
              <a:t>Không lập kế hoạch cho mọi người làm việc 100% khả năng vào mọi thời điểm.</a:t>
            </a:r>
            <a:endParaRPr/>
          </a:p>
          <a:p>
            <a:pPr marL="342900" marR="0" lvl="0" indent="-342900" algn="just" rtl="0">
              <a:lnSpc>
                <a:spcPct val="150000"/>
              </a:lnSpc>
              <a:spcBef>
                <a:spcPts val="0"/>
              </a:spcBef>
              <a:spcAft>
                <a:spcPts val="0"/>
              </a:spcAft>
              <a:buClr>
                <a:srgbClr val="000000"/>
              </a:buClr>
              <a:buSzPts val="2400"/>
              <a:buFont typeface="Noto Sans Symbols"/>
              <a:buChar char="⮚"/>
            </a:pPr>
            <a:r>
              <a:rPr lang="en-US" sz="2400" b="0" i="0" u="none" strike="noStrike" cap="none">
                <a:solidFill>
                  <a:srgbClr val="000000"/>
                </a:solidFill>
                <a:latin typeface="Calibri"/>
                <a:ea typeface="Calibri"/>
                <a:cs typeface="Calibri"/>
                <a:sym typeface="Calibri"/>
              </a:rPr>
              <a:t>Tổ chức các buổi họp tiến độ với các bên liên quan, và thật rõ ràng, trung thực khi bàn về các vấn đề liên quan đến lịch biểu. </a:t>
            </a:r>
            <a:endParaRPr sz="2400" b="0" i="0" u="none" strike="noStrike" cap="none">
              <a:solidFill>
                <a:srgbClr val="000000"/>
              </a:solidFill>
              <a:latin typeface="Calibri"/>
              <a:ea typeface="Calibri"/>
              <a:cs typeface="Calibri"/>
              <a:sym typeface="Calibri"/>
            </a:endParaRPr>
          </a:p>
        </p:txBody>
      </p:sp>
      <p:pic>
        <p:nvPicPr>
          <p:cNvPr id="826" name="Google Shape;826;p14" descr="A picture containing diagram&#10;&#10;Description generated with very high confidence"/>
          <p:cNvPicPr preferRelativeResize="0"/>
          <p:nvPr/>
        </p:nvPicPr>
        <p:blipFill rotWithShape="1">
          <a:blip r:embed="rId3">
            <a:alphaModFix/>
          </a:blip>
          <a:srcRect/>
          <a:stretch/>
        </p:blipFill>
        <p:spPr>
          <a:xfrm>
            <a:off x="7351142" y="2476500"/>
            <a:ext cx="4089942" cy="2228850"/>
          </a:xfrm>
          <a:prstGeom prst="roundRect">
            <a:avLst>
              <a:gd name="adj" fmla="val 8594"/>
            </a:avLst>
          </a:prstGeom>
          <a:solidFill>
            <a:srgbClr val="ECECEC"/>
          </a:solidFill>
          <a:ln>
            <a:noFill/>
          </a:ln>
          <a:effectLst>
            <a:reflection stA="38000" endPos="28000" dist="5000" dir="5400000" sy="-100000" algn="bl" rotWithShape="0"/>
          </a:effectLst>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Google Shape;832;p15"/>
          <p:cNvSpPr txBox="1"/>
          <p:nvPr/>
        </p:nvSpPr>
        <p:spPr>
          <a:xfrm>
            <a:off x="2862072" y="2065861"/>
            <a:ext cx="896112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Calibri"/>
              <a:buNone/>
            </a:pPr>
            <a:r>
              <a:rPr lang="en-US" sz="3200" b="0" i="0" u="none" strike="noStrike" cap="none">
                <a:solidFill>
                  <a:srgbClr val="000000"/>
                </a:solidFill>
                <a:latin typeface="Calibri"/>
                <a:ea typeface="Calibri"/>
                <a:cs typeface="Calibri"/>
                <a:sym typeface="Calibri"/>
              </a:rPr>
              <a:t>3. Các công cụ và kỹ thuật ước lượng thời gian dự án</a:t>
            </a:r>
            <a:endParaRPr/>
          </a:p>
        </p:txBody>
      </p:sp>
      <p:pic>
        <p:nvPicPr>
          <p:cNvPr id="833" name="Google Shape;833;p15"/>
          <p:cNvPicPr preferRelativeResize="0"/>
          <p:nvPr/>
        </p:nvPicPr>
        <p:blipFill rotWithShape="1">
          <a:blip r:embed="rId3">
            <a:alphaModFix/>
          </a:blip>
          <a:srcRect/>
          <a:stretch/>
        </p:blipFill>
        <p:spPr>
          <a:xfrm>
            <a:off x="10799064" y="137601"/>
            <a:ext cx="1161288" cy="1161288"/>
          </a:xfrm>
          <a:prstGeom prst="rect">
            <a:avLst/>
          </a:prstGeom>
          <a:noFill/>
          <a:ln>
            <a:noFill/>
          </a:ln>
        </p:spPr>
      </p:pic>
      <p:sp>
        <p:nvSpPr>
          <p:cNvPr id="834" name="Google Shape;834;p15"/>
          <p:cNvSpPr txBox="1"/>
          <p:nvPr/>
        </p:nvSpPr>
        <p:spPr>
          <a:xfrm>
            <a:off x="3328416" y="2923006"/>
            <a:ext cx="7589520" cy="2793842"/>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400" b="0" i="0" u="none" strike="noStrike" cap="none">
                <a:solidFill>
                  <a:srgbClr val="333333"/>
                </a:solidFill>
                <a:latin typeface="Arial"/>
                <a:ea typeface="Arial"/>
                <a:cs typeface="Arial"/>
                <a:sym typeface="Arial"/>
              </a:rPr>
              <a:t>Sử dụng đánh giá chuyên gia  </a:t>
            </a:r>
            <a:endParaRPr/>
          </a:p>
          <a:p>
            <a:pPr marL="0" marR="0" lvl="0" indent="0" algn="l" rtl="0">
              <a:lnSpc>
                <a:spcPct val="150000"/>
              </a:lnSpc>
              <a:spcBef>
                <a:spcPts val="0"/>
              </a:spcBef>
              <a:spcAft>
                <a:spcPts val="0"/>
              </a:spcAft>
              <a:buNone/>
            </a:pPr>
            <a:r>
              <a:rPr lang="en-US" sz="2400" b="0" i="0" u="none" strike="noStrike" cap="none">
                <a:solidFill>
                  <a:srgbClr val="333333"/>
                </a:solidFill>
                <a:latin typeface="Arial"/>
                <a:ea typeface="Arial"/>
                <a:cs typeface="Arial"/>
                <a:sym typeface="Arial"/>
              </a:rPr>
              <a:t>Ước lượng dựa trên năng suất toàn cục  </a:t>
            </a:r>
            <a:endParaRPr/>
          </a:p>
          <a:p>
            <a:pPr marL="0" marR="0" lvl="0" indent="0" algn="l" rtl="0">
              <a:lnSpc>
                <a:spcPct val="150000"/>
              </a:lnSpc>
              <a:spcBef>
                <a:spcPts val="0"/>
              </a:spcBef>
              <a:spcAft>
                <a:spcPts val="0"/>
              </a:spcAft>
              <a:buNone/>
            </a:pPr>
            <a:r>
              <a:rPr lang="en-US" sz="2400" b="0" i="0" u="none" strike="noStrike" cap="none">
                <a:solidFill>
                  <a:srgbClr val="333333"/>
                </a:solidFill>
                <a:latin typeface="Arial"/>
                <a:ea typeface="Arial"/>
                <a:cs typeface="Arial"/>
                <a:sym typeface="Arial"/>
              </a:rPr>
              <a:t>Kỹ thuật PERT </a:t>
            </a:r>
            <a:endParaRPr/>
          </a:p>
          <a:p>
            <a:pPr marL="0" marR="0" lvl="0" indent="0" algn="l" rtl="0">
              <a:lnSpc>
                <a:spcPct val="150000"/>
              </a:lnSpc>
              <a:spcBef>
                <a:spcPts val="0"/>
              </a:spcBef>
              <a:spcAft>
                <a:spcPts val="0"/>
              </a:spcAft>
              <a:buNone/>
            </a:pPr>
            <a:r>
              <a:rPr lang="en-US" sz="2400" b="0" i="0" u="none" strike="noStrike" cap="none">
                <a:solidFill>
                  <a:srgbClr val="333333"/>
                </a:solidFill>
                <a:latin typeface="Arial"/>
                <a:ea typeface="Arial"/>
                <a:cs typeface="Arial"/>
                <a:sym typeface="Arial"/>
              </a:rPr>
              <a:t>Biểu đồ Gantt  </a:t>
            </a:r>
            <a:endParaRPr/>
          </a:p>
          <a:p>
            <a:pPr marL="0" marR="0" lvl="0" indent="0" algn="l" rtl="0">
              <a:lnSpc>
                <a:spcPct val="150000"/>
              </a:lnSpc>
              <a:spcBef>
                <a:spcPts val="0"/>
              </a:spcBef>
              <a:spcAft>
                <a:spcPts val="0"/>
              </a:spcAft>
              <a:buNone/>
            </a:pPr>
            <a:r>
              <a:rPr lang="en-US" sz="2400" b="0" i="0" u="none" strike="noStrike" cap="none">
                <a:solidFill>
                  <a:srgbClr val="333333"/>
                </a:solidFill>
                <a:latin typeface="Arial"/>
                <a:ea typeface="Arial"/>
                <a:cs typeface="Arial"/>
                <a:sym typeface="Arial"/>
              </a:rPr>
              <a:t>Đường dẫn tới hạn/đường Gantt (Critical paths) </a:t>
            </a:r>
            <a:endParaRPr/>
          </a:p>
        </p:txBody>
      </p:sp>
      <p:sp>
        <p:nvSpPr>
          <p:cNvPr id="835" name="Google Shape;835;p15"/>
          <p:cNvSpPr/>
          <p:nvPr/>
        </p:nvSpPr>
        <p:spPr>
          <a:xfrm>
            <a:off x="9410329" y="6320901"/>
            <a:ext cx="1802167" cy="274075"/>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36" name="Google Shape;836;p15"/>
          <p:cNvSpPr/>
          <p:nvPr/>
        </p:nvSpPr>
        <p:spPr>
          <a:xfrm>
            <a:off x="2468880" y="3235411"/>
            <a:ext cx="237744" cy="584775"/>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40"/>
        <p:cNvGrpSpPr/>
        <p:nvPr/>
      </p:nvGrpSpPr>
      <p:grpSpPr>
        <a:xfrm>
          <a:off x="0" y="0"/>
          <a:ext cx="0" cy="0"/>
          <a:chOff x="0" y="0"/>
          <a:chExt cx="0" cy="0"/>
        </a:xfrm>
      </p:grpSpPr>
      <p:sp>
        <p:nvSpPr>
          <p:cNvPr id="841" name="Google Shape;841;p16"/>
          <p:cNvSpPr txBox="1"/>
          <p:nvPr/>
        </p:nvSpPr>
        <p:spPr>
          <a:xfrm>
            <a:off x="1045648" y="719520"/>
            <a:ext cx="8961120"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Calibri"/>
              <a:buNone/>
            </a:pPr>
            <a:r>
              <a:rPr lang="en-US" sz="4000" b="0" i="0" u="none" strike="noStrike" cap="none">
                <a:solidFill>
                  <a:srgbClr val="000000"/>
                </a:solidFill>
                <a:latin typeface="Calibri"/>
                <a:ea typeface="Calibri"/>
                <a:cs typeface="Calibri"/>
                <a:sym typeface="Calibri"/>
              </a:rPr>
              <a:t>Biểu đồ Gantt sử dụng Microsoft Project </a:t>
            </a:r>
            <a:endParaRPr/>
          </a:p>
        </p:txBody>
      </p:sp>
      <p:sp>
        <p:nvSpPr>
          <p:cNvPr id="842" name="Google Shape;842;p16"/>
          <p:cNvSpPr/>
          <p:nvPr/>
        </p:nvSpPr>
        <p:spPr>
          <a:xfrm>
            <a:off x="9410329" y="6320901"/>
            <a:ext cx="1802167" cy="274075"/>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843" name="Google Shape;843;p16" descr="A green sign with white letters&#10;&#10;Description automatically generated with low confidence"/>
          <p:cNvPicPr preferRelativeResize="0"/>
          <p:nvPr/>
        </p:nvPicPr>
        <p:blipFill rotWithShape="1">
          <a:blip r:embed="rId3">
            <a:alphaModFix/>
          </a:blip>
          <a:srcRect/>
          <a:stretch/>
        </p:blipFill>
        <p:spPr>
          <a:xfrm>
            <a:off x="2852940" y="2563438"/>
            <a:ext cx="2047831" cy="2047831"/>
          </a:xfrm>
          <a:prstGeom prst="rect">
            <a:avLst/>
          </a:prstGeom>
          <a:noFill/>
          <a:ln>
            <a:noFill/>
          </a:ln>
        </p:spPr>
      </p:pic>
      <p:sp>
        <p:nvSpPr>
          <p:cNvPr id="844" name="Google Shape;844;p16"/>
          <p:cNvSpPr txBox="1"/>
          <p:nvPr/>
        </p:nvSpPr>
        <p:spPr>
          <a:xfrm>
            <a:off x="5188595" y="3233410"/>
            <a:ext cx="5094658"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31752F"/>
              </a:buClr>
              <a:buSzPts val="4000"/>
              <a:buFont typeface="Calibri"/>
              <a:buNone/>
            </a:pPr>
            <a:r>
              <a:rPr lang="en-US" sz="4000" b="0" i="0" u="none" strike="noStrike" cap="none">
                <a:solidFill>
                  <a:srgbClr val="31752F"/>
                </a:solidFill>
                <a:latin typeface="Calibri"/>
                <a:ea typeface="Calibri"/>
                <a:cs typeface="Calibri"/>
                <a:sym typeface="Calibri"/>
              </a:rPr>
              <a:t>Microsoft Project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17"/>
          <p:cNvSpPr txBox="1"/>
          <p:nvPr/>
        </p:nvSpPr>
        <p:spPr>
          <a:xfrm>
            <a:off x="704967" y="199437"/>
            <a:ext cx="896112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Calibri"/>
              <a:buNone/>
            </a:pPr>
            <a:r>
              <a:rPr lang="en-US" sz="3200" b="0" i="0" u="none" strike="noStrike" cap="none">
                <a:solidFill>
                  <a:srgbClr val="000000"/>
                </a:solidFill>
                <a:latin typeface="Calibri"/>
                <a:ea typeface="Calibri"/>
                <a:cs typeface="Calibri"/>
                <a:sym typeface="Calibri"/>
              </a:rPr>
              <a:t>Sử dụng Microsoft Project </a:t>
            </a:r>
            <a:endParaRPr/>
          </a:p>
        </p:txBody>
      </p:sp>
      <p:sp>
        <p:nvSpPr>
          <p:cNvPr id="850" name="Google Shape;850;p17"/>
          <p:cNvSpPr/>
          <p:nvPr/>
        </p:nvSpPr>
        <p:spPr>
          <a:xfrm>
            <a:off x="9410329" y="6320901"/>
            <a:ext cx="1802167" cy="274075"/>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851" name="Google Shape;851;p17" descr="A green sign with white letters&#10;&#10;Description automatically generated with low confidence"/>
          <p:cNvPicPr preferRelativeResize="0"/>
          <p:nvPr/>
        </p:nvPicPr>
        <p:blipFill rotWithShape="1">
          <a:blip r:embed="rId3">
            <a:alphaModFix/>
          </a:blip>
          <a:srcRect/>
          <a:stretch/>
        </p:blipFill>
        <p:spPr>
          <a:xfrm>
            <a:off x="3302645" y="1034063"/>
            <a:ext cx="1182269" cy="1182269"/>
          </a:xfrm>
          <a:prstGeom prst="rect">
            <a:avLst/>
          </a:prstGeom>
          <a:noFill/>
          <a:ln>
            <a:noFill/>
          </a:ln>
        </p:spPr>
      </p:pic>
      <p:sp>
        <p:nvSpPr>
          <p:cNvPr id="852" name="Google Shape;852;p17"/>
          <p:cNvSpPr txBox="1"/>
          <p:nvPr/>
        </p:nvSpPr>
        <p:spPr>
          <a:xfrm>
            <a:off x="4693919" y="1271254"/>
            <a:ext cx="4145280"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31752F"/>
              </a:buClr>
              <a:buSzPts val="4000"/>
              <a:buFont typeface="Calibri"/>
              <a:buNone/>
            </a:pPr>
            <a:r>
              <a:rPr lang="en-US" sz="4000" b="0" i="0" u="none" strike="noStrike" cap="none">
                <a:solidFill>
                  <a:srgbClr val="31752F"/>
                </a:solidFill>
                <a:latin typeface="Calibri"/>
                <a:ea typeface="Calibri"/>
                <a:cs typeface="Calibri"/>
                <a:sym typeface="Calibri"/>
              </a:rPr>
              <a:t>Microsoft Project </a:t>
            </a:r>
            <a:endParaRPr/>
          </a:p>
        </p:txBody>
      </p:sp>
      <p:sp>
        <p:nvSpPr>
          <p:cNvPr id="853" name="Google Shape;853;p17"/>
          <p:cNvSpPr txBox="1"/>
          <p:nvPr/>
        </p:nvSpPr>
        <p:spPr>
          <a:xfrm>
            <a:off x="704967" y="2466182"/>
            <a:ext cx="2247239"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Calibri"/>
              <a:buNone/>
            </a:pPr>
            <a:r>
              <a:rPr lang="en-US" sz="3200" b="0" i="0" u="none" strike="noStrike" cap="none">
                <a:solidFill>
                  <a:srgbClr val="000000"/>
                </a:solidFill>
                <a:latin typeface="Calibri"/>
                <a:ea typeface="Calibri"/>
                <a:cs typeface="Calibri"/>
                <a:sym typeface="Calibri"/>
              </a:rPr>
              <a:t>Tổng</a:t>
            </a:r>
            <a:r>
              <a:rPr lang="en-US" sz="2800" b="0" i="0" u="none" strike="noStrike" cap="none">
                <a:solidFill>
                  <a:srgbClr val="000000"/>
                </a:solidFill>
                <a:latin typeface="Calibri"/>
                <a:ea typeface="Calibri"/>
                <a:cs typeface="Calibri"/>
                <a:sym typeface="Calibri"/>
              </a:rPr>
              <a:t> </a:t>
            </a:r>
            <a:r>
              <a:rPr lang="en-US" sz="3200" b="0" i="0" u="none" strike="noStrike" cap="none">
                <a:solidFill>
                  <a:srgbClr val="000000"/>
                </a:solidFill>
                <a:latin typeface="Calibri"/>
                <a:ea typeface="Calibri"/>
                <a:cs typeface="Calibri"/>
                <a:sym typeface="Calibri"/>
              </a:rPr>
              <a:t>quan</a:t>
            </a:r>
            <a:endParaRPr sz="2800" b="0" i="0" u="none" strike="noStrike" cap="none">
              <a:solidFill>
                <a:srgbClr val="000000"/>
              </a:solidFill>
              <a:latin typeface="Calibri"/>
              <a:ea typeface="Calibri"/>
              <a:cs typeface="Calibri"/>
              <a:sym typeface="Calibri"/>
            </a:endParaRPr>
          </a:p>
        </p:txBody>
      </p:sp>
      <p:sp>
        <p:nvSpPr>
          <p:cNvPr id="854" name="Google Shape;854;p17"/>
          <p:cNvSpPr txBox="1"/>
          <p:nvPr/>
        </p:nvSpPr>
        <p:spPr>
          <a:xfrm>
            <a:off x="704967" y="3163574"/>
            <a:ext cx="10973227" cy="224676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Micrososft Project 2010 là một chương trình giúp bạn có thể lập kế hoạch và quản lý một dự án. Đây là một công cụ cực kỳ hữu ích trong việc quản lí thời gian của một dự án một cách cụ thể và trực quan, không những vậy, nó còn có thể quản lí được các chi phí trong dự án cũng như thời gian làm việc và lương cho nhân viên.</a:t>
            </a:r>
            <a:endParaRPr sz="3600" b="0" i="0" u="none" strike="noStrike" cap="none">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18"/>
          <p:cNvSpPr txBox="1"/>
          <p:nvPr/>
        </p:nvSpPr>
        <p:spPr>
          <a:xfrm>
            <a:off x="165036" y="112352"/>
            <a:ext cx="7202417"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Calibri"/>
              <a:buNone/>
            </a:pPr>
            <a:r>
              <a:rPr lang="en-US" sz="3200" b="0" i="0" u="none" strike="noStrike" cap="none">
                <a:solidFill>
                  <a:srgbClr val="000000"/>
                </a:solidFill>
                <a:latin typeface="Calibri"/>
                <a:ea typeface="Calibri"/>
                <a:cs typeface="Calibri"/>
                <a:sym typeface="Calibri"/>
              </a:rPr>
              <a:t>Tạo và quản lý một danh sách công việc</a:t>
            </a:r>
            <a:endParaRPr/>
          </a:p>
        </p:txBody>
      </p:sp>
      <p:sp>
        <p:nvSpPr>
          <p:cNvPr id="860" name="Google Shape;860;p18"/>
          <p:cNvSpPr/>
          <p:nvPr/>
        </p:nvSpPr>
        <p:spPr>
          <a:xfrm>
            <a:off x="9410329" y="6320901"/>
            <a:ext cx="1802167" cy="274075"/>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861" name="Google Shape;861;p18" descr="Graphical user interface, application, table, Excel&#10;&#10;Description automatically generated"/>
          <p:cNvPicPr preferRelativeResize="0"/>
          <p:nvPr/>
        </p:nvPicPr>
        <p:blipFill rotWithShape="1">
          <a:blip r:embed="rId3">
            <a:alphaModFix/>
          </a:blip>
          <a:srcRect/>
          <a:stretch/>
        </p:blipFill>
        <p:spPr>
          <a:xfrm>
            <a:off x="277669" y="726258"/>
            <a:ext cx="10934827" cy="5868718"/>
          </a:xfrm>
          <a:prstGeom prst="rect">
            <a:avLst/>
          </a:prstGeom>
          <a:noFill/>
          <a:ln>
            <a:noFill/>
          </a:ln>
        </p:spPr>
      </p:pic>
      <p:sp>
        <p:nvSpPr>
          <p:cNvPr id="862" name="Google Shape;862;p18"/>
          <p:cNvSpPr/>
          <p:nvPr/>
        </p:nvSpPr>
        <p:spPr>
          <a:xfrm>
            <a:off x="165036" y="2603863"/>
            <a:ext cx="636153" cy="3717038"/>
          </a:xfrm>
          <a:prstGeom prst="roundRect">
            <a:avLst>
              <a:gd name="adj" fmla="val 16667"/>
            </a:avLst>
          </a:prstGeom>
          <a:noFill/>
          <a:ln w="28575" cap="flat" cmpd="sng">
            <a:solidFill>
              <a:srgbClr val="31752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cxnSp>
        <p:nvCxnSpPr>
          <p:cNvPr id="863" name="Google Shape;863;p18"/>
          <p:cNvCxnSpPr>
            <a:stCxn id="862" idx="3"/>
          </p:cNvCxnSpPr>
          <p:nvPr/>
        </p:nvCxnSpPr>
        <p:spPr>
          <a:xfrm>
            <a:off x="801189" y="4462382"/>
            <a:ext cx="879600" cy="492900"/>
          </a:xfrm>
          <a:prstGeom prst="bentConnector3">
            <a:avLst>
              <a:gd name="adj1" fmla="val 50000"/>
            </a:avLst>
          </a:prstGeom>
          <a:noFill/>
          <a:ln w="28575" cap="flat" cmpd="sng">
            <a:solidFill>
              <a:srgbClr val="31752F"/>
            </a:solidFill>
            <a:prstDash val="solid"/>
            <a:miter lim="800000"/>
            <a:headEnd type="none" w="sm" len="sm"/>
            <a:tailEnd type="none" w="sm" len="sm"/>
          </a:ln>
        </p:spPr>
      </p:cxnSp>
      <p:sp>
        <p:nvSpPr>
          <p:cNvPr id="864" name="Google Shape;864;p18"/>
          <p:cNvSpPr txBox="1"/>
          <p:nvPr/>
        </p:nvSpPr>
        <p:spPr>
          <a:xfrm>
            <a:off x="1650789" y="4785900"/>
            <a:ext cx="110697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31752F"/>
              </a:buClr>
              <a:buSzPts val="1600"/>
              <a:buFont typeface="Calibri"/>
              <a:buNone/>
            </a:pPr>
            <a:r>
              <a:rPr lang="en-US" sz="1600" b="1" i="0" u="none" strike="noStrike" cap="none">
                <a:solidFill>
                  <a:srgbClr val="31752F"/>
                </a:solidFill>
                <a:latin typeface="Calibri"/>
                <a:ea typeface="Calibri"/>
                <a:cs typeface="Calibri"/>
                <a:sym typeface="Calibri"/>
              </a:rPr>
              <a:t>View Label</a:t>
            </a:r>
            <a:endParaRPr sz="1600" b="1" i="0" u="none" strike="noStrike" cap="none">
              <a:solidFill>
                <a:srgbClr val="31752F"/>
              </a:solidFill>
              <a:latin typeface="Calibri"/>
              <a:ea typeface="Calibri"/>
              <a:cs typeface="Calibri"/>
              <a:sym typeface="Calibri"/>
            </a:endParaRPr>
          </a:p>
        </p:txBody>
      </p:sp>
      <p:sp>
        <p:nvSpPr>
          <p:cNvPr id="865" name="Google Shape;865;p18"/>
          <p:cNvSpPr/>
          <p:nvPr/>
        </p:nvSpPr>
        <p:spPr>
          <a:xfrm>
            <a:off x="165035" y="1836934"/>
            <a:ext cx="11156107" cy="632488"/>
          </a:xfrm>
          <a:prstGeom prst="roundRect">
            <a:avLst>
              <a:gd name="adj" fmla="val 16667"/>
            </a:avLst>
          </a:prstGeom>
          <a:noFill/>
          <a:ln w="28575" cap="flat" cmpd="sng">
            <a:solidFill>
              <a:srgbClr val="31752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cxnSp>
        <p:nvCxnSpPr>
          <p:cNvPr id="866" name="Google Shape;866;p18"/>
          <p:cNvCxnSpPr>
            <a:stCxn id="865" idx="0"/>
          </p:cNvCxnSpPr>
          <p:nvPr/>
        </p:nvCxnSpPr>
        <p:spPr>
          <a:xfrm rot="-5400000">
            <a:off x="6059288" y="1103434"/>
            <a:ext cx="417300" cy="1049700"/>
          </a:xfrm>
          <a:prstGeom prst="bentConnector2">
            <a:avLst/>
          </a:prstGeom>
          <a:noFill/>
          <a:ln w="28575" cap="flat" cmpd="sng">
            <a:solidFill>
              <a:srgbClr val="31752F"/>
            </a:solidFill>
            <a:prstDash val="solid"/>
            <a:miter lim="800000"/>
            <a:headEnd type="none" w="sm" len="sm"/>
            <a:tailEnd type="none" w="sm" len="sm"/>
          </a:ln>
        </p:spPr>
      </p:cxnSp>
      <p:sp>
        <p:nvSpPr>
          <p:cNvPr id="867" name="Google Shape;867;p18"/>
          <p:cNvSpPr txBox="1"/>
          <p:nvPr/>
        </p:nvSpPr>
        <p:spPr>
          <a:xfrm>
            <a:off x="6813968" y="1250221"/>
            <a:ext cx="917239" cy="338554"/>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31752F"/>
              </a:buClr>
              <a:buSzPts val="1600"/>
              <a:buFont typeface="Calibri"/>
              <a:buNone/>
            </a:pPr>
            <a:r>
              <a:rPr lang="en-US" sz="1600" b="1" i="0" u="none" strike="noStrike" cap="none">
                <a:solidFill>
                  <a:srgbClr val="31752F"/>
                </a:solidFill>
                <a:latin typeface="Calibri"/>
                <a:ea typeface="Calibri"/>
                <a:cs typeface="Calibri"/>
                <a:sym typeface="Calibri"/>
              </a:rPr>
              <a:t>Timeline</a:t>
            </a:r>
            <a:endParaRPr sz="1600" b="1" i="0" u="none" strike="noStrike" cap="none">
              <a:solidFill>
                <a:srgbClr val="31752F"/>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62"/>
                                        </p:tgtEl>
                                        <p:attrNameLst>
                                          <p:attrName>style.visibility</p:attrName>
                                        </p:attrNameLst>
                                      </p:cBhvr>
                                      <p:to>
                                        <p:strVal val="visible"/>
                                      </p:to>
                                    </p:set>
                                    <p:animEffect transition="in" filter="fade">
                                      <p:cBhvr>
                                        <p:cTn id="7" dur="500"/>
                                        <p:tgtEl>
                                          <p:spTgt spid="862"/>
                                        </p:tgtEl>
                                      </p:cBhvr>
                                    </p:animEffect>
                                  </p:childTnLst>
                                </p:cTn>
                              </p:par>
                              <p:par>
                                <p:cTn id="8" presetID="10" presetClass="entr" presetSubtype="0" fill="hold" nodeType="withEffect">
                                  <p:stCondLst>
                                    <p:cond delay="0"/>
                                  </p:stCondLst>
                                  <p:childTnLst>
                                    <p:set>
                                      <p:cBhvr>
                                        <p:cTn id="9" dur="1" fill="hold">
                                          <p:stCondLst>
                                            <p:cond delay="0"/>
                                          </p:stCondLst>
                                        </p:cTn>
                                        <p:tgtEl>
                                          <p:spTgt spid="863"/>
                                        </p:tgtEl>
                                        <p:attrNameLst>
                                          <p:attrName>style.visibility</p:attrName>
                                        </p:attrNameLst>
                                      </p:cBhvr>
                                      <p:to>
                                        <p:strVal val="visible"/>
                                      </p:to>
                                    </p:set>
                                    <p:animEffect transition="in" filter="fade">
                                      <p:cBhvr>
                                        <p:cTn id="10" dur="500"/>
                                        <p:tgtEl>
                                          <p:spTgt spid="863"/>
                                        </p:tgtEl>
                                      </p:cBhvr>
                                    </p:animEffect>
                                  </p:childTnLst>
                                </p:cTn>
                              </p:par>
                              <p:par>
                                <p:cTn id="11" presetID="10" presetClass="entr" presetSubtype="0" fill="hold" nodeType="withEffect">
                                  <p:stCondLst>
                                    <p:cond delay="0"/>
                                  </p:stCondLst>
                                  <p:childTnLst>
                                    <p:set>
                                      <p:cBhvr>
                                        <p:cTn id="12" dur="1" fill="hold">
                                          <p:stCondLst>
                                            <p:cond delay="0"/>
                                          </p:stCondLst>
                                        </p:cTn>
                                        <p:tgtEl>
                                          <p:spTgt spid="864"/>
                                        </p:tgtEl>
                                        <p:attrNameLst>
                                          <p:attrName>style.visibility</p:attrName>
                                        </p:attrNameLst>
                                      </p:cBhvr>
                                      <p:to>
                                        <p:strVal val="visible"/>
                                      </p:to>
                                    </p:set>
                                    <p:animEffect transition="in" filter="fade">
                                      <p:cBhvr>
                                        <p:cTn id="13" dur="500"/>
                                        <p:tgtEl>
                                          <p:spTgt spid="86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65"/>
                                        </p:tgtEl>
                                        <p:attrNameLst>
                                          <p:attrName>style.visibility</p:attrName>
                                        </p:attrNameLst>
                                      </p:cBhvr>
                                      <p:to>
                                        <p:strVal val="visible"/>
                                      </p:to>
                                    </p:set>
                                    <p:animEffect transition="in" filter="fade">
                                      <p:cBhvr>
                                        <p:cTn id="18" dur="500"/>
                                        <p:tgtEl>
                                          <p:spTgt spid="865"/>
                                        </p:tgtEl>
                                      </p:cBhvr>
                                    </p:animEffect>
                                  </p:childTnLst>
                                </p:cTn>
                              </p:par>
                              <p:par>
                                <p:cTn id="19" presetID="10" presetClass="entr" presetSubtype="0" fill="hold" nodeType="withEffect">
                                  <p:stCondLst>
                                    <p:cond delay="0"/>
                                  </p:stCondLst>
                                  <p:childTnLst>
                                    <p:set>
                                      <p:cBhvr>
                                        <p:cTn id="20" dur="1" fill="hold">
                                          <p:stCondLst>
                                            <p:cond delay="0"/>
                                          </p:stCondLst>
                                        </p:cTn>
                                        <p:tgtEl>
                                          <p:spTgt spid="866"/>
                                        </p:tgtEl>
                                        <p:attrNameLst>
                                          <p:attrName>style.visibility</p:attrName>
                                        </p:attrNameLst>
                                      </p:cBhvr>
                                      <p:to>
                                        <p:strVal val="visible"/>
                                      </p:to>
                                    </p:set>
                                    <p:animEffect transition="in" filter="fade">
                                      <p:cBhvr>
                                        <p:cTn id="21" dur="500"/>
                                        <p:tgtEl>
                                          <p:spTgt spid="866"/>
                                        </p:tgtEl>
                                      </p:cBhvr>
                                    </p:animEffect>
                                  </p:childTnLst>
                                </p:cTn>
                              </p:par>
                              <p:par>
                                <p:cTn id="22" presetID="10" presetClass="entr" presetSubtype="0" fill="hold" nodeType="withEffect">
                                  <p:stCondLst>
                                    <p:cond delay="0"/>
                                  </p:stCondLst>
                                  <p:childTnLst>
                                    <p:set>
                                      <p:cBhvr>
                                        <p:cTn id="23" dur="1" fill="hold">
                                          <p:stCondLst>
                                            <p:cond delay="0"/>
                                          </p:stCondLst>
                                        </p:cTn>
                                        <p:tgtEl>
                                          <p:spTgt spid="867"/>
                                        </p:tgtEl>
                                        <p:attrNameLst>
                                          <p:attrName>style.visibility</p:attrName>
                                        </p:attrNameLst>
                                      </p:cBhvr>
                                      <p:to>
                                        <p:strVal val="visible"/>
                                      </p:to>
                                    </p:set>
                                    <p:animEffect transition="in" filter="fade">
                                      <p:cBhvr>
                                        <p:cTn id="24" dur="500"/>
                                        <p:tgtEl>
                                          <p:spTgt spid="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19"/>
          <p:cNvSpPr txBox="1"/>
          <p:nvPr/>
        </p:nvSpPr>
        <p:spPr>
          <a:xfrm>
            <a:off x="217286" y="700991"/>
            <a:ext cx="7202417"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Calibri"/>
              <a:buNone/>
            </a:pPr>
            <a:r>
              <a:rPr lang="en-US" sz="3200" b="0" i="0" u="none" strike="noStrike" cap="none">
                <a:solidFill>
                  <a:srgbClr val="000000"/>
                </a:solidFill>
                <a:latin typeface="Calibri"/>
                <a:ea typeface="Calibri"/>
                <a:cs typeface="Calibri"/>
                <a:sym typeface="Calibri"/>
              </a:rPr>
              <a:t>Nhập một công việc mới</a:t>
            </a:r>
            <a:endParaRPr/>
          </a:p>
        </p:txBody>
      </p:sp>
      <p:sp>
        <p:nvSpPr>
          <p:cNvPr id="873" name="Google Shape;873;p19"/>
          <p:cNvSpPr/>
          <p:nvPr/>
        </p:nvSpPr>
        <p:spPr>
          <a:xfrm>
            <a:off x="9410329" y="6320901"/>
            <a:ext cx="1802167" cy="274075"/>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874" name="Google Shape;874;p19"/>
          <p:cNvPicPr preferRelativeResize="0"/>
          <p:nvPr/>
        </p:nvPicPr>
        <p:blipFill rotWithShape="1">
          <a:blip r:embed="rId3">
            <a:alphaModFix/>
          </a:blip>
          <a:srcRect/>
          <a:stretch/>
        </p:blipFill>
        <p:spPr>
          <a:xfrm>
            <a:off x="1985940" y="1942170"/>
            <a:ext cx="8220120" cy="3429940"/>
          </a:xfrm>
          <a:prstGeom prst="roundRect">
            <a:avLst>
              <a:gd name="adj" fmla="val 8288"/>
            </a:avLst>
          </a:prstGeom>
          <a:noFill/>
          <a:ln w="19050" cap="flat" cmpd="sng">
            <a:solidFill>
              <a:srgbClr val="31752F"/>
            </a:solidFill>
            <a:prstDash val="solid"/>
            <a:round/>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74"/>
                                        </p:tgtEl>
                                        <p:attrNameLst>
                                          <p:attrName>style.visibility</p:attrName>
                                        </p:attrNameLst>
                                      </p:cBhvr>
                                      <p:to>
                                        <p:strVal val="visible"/>
                                      </p:to>
                                    </p:set>
                                    <p:animEffect transition="in" filter="fade">
                                      <p:cBhvr>
                                        <p:cTn id="7" dur="5000"/>
                                        <p:tgtEl>
                                          <p:spTgt spid="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p2"/>
          <p:cNvSpPr txBox="1"/>
          <p:nvPr/>
        </p:nvSpPr>
        <p:spPr>
          <a:xfrm>
            <a:off x="5602359" y="1769289"/>
            <a:ext cx="4870151" cy="736171"/>
          </a:xfrm>
          <a:prstGeom prst="rect">
            <a:avLst/>
          </a:prstGeom>
          <a:noFill/>
          <a:ln>
            <a:noFill/>
          </a:ln>
        </p:spPr>
        <p:txBody>
          <a:bodyPr spcFirstLastPara="1" wrap="square" lIns="0" tIns="72000" rIns="0" bIns="0" anchor="t" anchorCtr="0">
            <a:noAutofit/>
          </a:bodyPr>
          <a:lstStyle/>
          <a:p>
            <a:pPr marL="0" marR="0" lvl="0" indent="0" algn="l" rtl="0">
              <a:lnSpc>
                <a:spcPct val="90000"/>
              </a:lnSpc>
              <a:spcBef>
                <a:spcPts val="0"/>
              </a:spcBef>
              <a:spcAft>
                <a:spcPts val="0"/>
              </a:spcAft>
              <a:buClr>
                <a:srgbClr val="262626"/>
              </a:buClr>
              <a:buSzPts val="3333"/>
              <a:buFont typeface="Arial"/>
              <a:buNone/>
            </a:pPr>
            <a:r>
              <a:rPr lang="en-US" sz="3333" b="1" i="0" u="none" strike="noStrike" cap="none">
                <a:solidFill>
                  <a:srgbClr val="262626"/>
                </a:solidFill>
                <a:latin typeface="Raleway Black"/>
                <a:ea typeface="Raleway Black"/>
                <a:cs typeface="Raleway Black"/>
                <a:sym typeface="Raleway Black"/>
              </a:rPr>
              <a:t>NỘI DUNG</a:t>
            </a:r>
            <a:endParaRPr sz="3333" b="1" i="0" u="none" strike="noStrike" cap="none">
              <a:solidFill>
                <a:srgbClr val="262626"/>
              </a:solidFill>
              <a:latin typeface="Raleway Black"/>
              <a:ea typeface="Raleway Black"/>
              <a:cs typeface="Raleway Black"/>
              <a:sym typeface="Raleway Black"/>
            </a:endParaRPr>
          </a:p>
        </p:txBody>
      </p:sp>
      <p:sp>
        <p:nvSpPr>
          <p:cNvPr id="694" name="Google Shape;694;p2"/>
          <p:cNvSpPr txBox="1"/>
          <p:nvPr/>
        </p:nvSpPr>
        <p:spPr>
          <a:xfrm>
            <a:off x="3728300" y="2804812"/>
            <a:ext cx="473539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1. Tầm quan trọng của lịch biểu</a:t>
            </a:r>
            <a:endParaRPr/>
          </a:p>
        </p:txBody>
      </p:sp>
      <p:sp>
        <p:nvSpPr>
          <p:cNvPr id="695" name="Google Shape;695;p2"/>
          <p:cNvSpPr txBox="1"/>
          <p:nvPr/>
        </p:nvSpPr>
        <p:spPr>
          <a:xfrm>
            <a:off x="3728300" y="3444821"/>
            <a:ext cx="6062814"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2. Các quy trình xác định thời gian dự án</a:t>
            </a:r>
            <a:endParaRPr/>
          </a:p>
        </p:txBody>
      </p:sp>
      <p:sp>
        <p:nvSpPr>
          <p:cNvPr id="696" name="Google Shape;696;p2"/>
          <p:cNvSpPr txBox="1"/>
          <p:nvPr/>
        </p:nvSpPr>
        <p:spPr>
          <a:xfrm>
            <a:off x="3728300" y="4084830"/>
            <a:ext cx="784990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3. Các công cụ và kỹ thuật ước lượng thời gian dự án</a:t>
            </a:r>
            <a:endParaRPr/>
          </a:p>
        </p:txBody>
      </p:sp>
      <p:sp>
        <p:nvSpPr>
          <p:cNvPr id="697" name="Google Shape;697;p2"/>
          <p:cNvSpPr/>
          <p:nvPr/>
        </p:nvSpPr>
        <p:spPr>
          <a:xfrm>
            <a:off x="9410329" y="6320901"/>
            <a:ext cx="1802167" cy="274075"/>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sp>
        <p:nvSpPr>
          <p:cNvPr id="879" name="Google Shape;879;p20"/>
          <p:cNvSpPr txBox="1"/>
          <p:nvPr/>
        </p:nvSpPr>
        <p:spPr>
          <a:xfrm>
            <a:off x="217286" y="700991"/>
            <a:ext cx="7202417"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Calibri"/>
              <a:buNone/>
            </a:pPr>
            <a:r>
              <a:rPr lang="en-US" sz="3200" b="0" i="0" u="none" strike="noStrike" cap="none">
                <a:solidFill>
                  <a:srgbClr val="000000"/>
                </a:solidFill>
                <a:latin typeface="Calibri"/>
                <a:ea typeface="Calibri"/>
                <a:cs typeface="Calibri"/>
                <a:sym typeface="Calibri"/>
              </a:rPr>
              <a:t>Nhập một công việc mới</a:t>
            </a:r>
            <a:endParaRPr/>
          </a:p>
        </p:txBody>
      </p:sp>
      <p:sp>
        <p:nvSpPr>
          <p:cNvPr id="880" name="Google Shape;880;p20"/>
          <p:cNvSpPr/>
          <p:nvPr/>
        </p:nvSpPr>
        <p:spPr>
          <a:xfrm>
            <a:off x="9410329" y="6320901"/>
            <a:ext cx="1802167" cy="274075"/>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881" name="Google Shape;881;p20"/>
          <p:cNvPicPr preferRelativeResize="0"/>
          <p:nvPr/>
        </p:nvPicPr>
        <p:blipFill rotWithShape="1">
          <a:blip r:embed="rId3">
            <a:alphaModFix/>
          </a:blip>
          <a:srcRect/>
          <a:stretch/>
        </p:blipFill>
        <p:spPr>
          <a:xfrm>
            <a:off x="1355725" y="1576388"/>
            <a:ext cx="9478963" cy="3703637"/>
          </a:xfrm>
          <a:prstGeom prst="roundRect">
            <a:avLst>
              <a:gd name="adj" fmla="val 10318"/>
            </a:avLst>
          </a:prstGeom>
          <a:noFill/>
          <a:ln w="9525" cap="flat" cmpd="sng">
            <a:solidFill>
              <a:srgbClr val="31752F"/>
            </a:solidFill>
            <a:prstDash val="solid"/>
            <a:round/>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1"/>
                                        </p:tgtEl>
                                        <p:attrNameLst>
                                          <p:attrName>style.visibility</p:attrName>
                                        </p:attrNameLst>
                                      </p:cBhvr>
                                      <p:to>
                                        <p:strVal val="visible"/>
                                      </p:to>
                                    </p:set>
                                    <p:animEffect transition="in" filter="fade">
                                      <p:cBhvr>
                                        <p:cTn id="7" dur="5000"/>
                                        <p:tgtEl>
                                          <p:spTgt spid="8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21"/>
          <p:cNvSpPr txBox="1"/>
          <p:nvPr/>
        </p:nvSpPr>
        <p:spPr>
          <a:xfrm>
            <a:off x="156326" y="169768"/>
            <a:ext cx="7202417"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Calibri"/>
              <a:buNone/>
            </a:pPr>
            <a:r>
              <a:rPr lang="en-US" sz="3200" b="0" i="0" u="none" strike="noStrike" cap="none">
                <a:solidFill>
                  <a:srgbClr val="000000"/>
                </a:solidFill>
                <a:latin typeface="Calibri"/>
                <a:ea typeface="Calibri"/>
                <a:cs typeface="Calibri"/>
                <a:sym typeface="Calibri"/>
              </a:rPr>
              <a:t>Thiết lập cột mốc quan trọng</a:t>
            </a:r>
            <a:endParaRPr/>
          </a:p>
        </p:txBody>
      </p:sp>
      <p:sp>
        <p:nvSpPr>
          <p:cNvPr id="887" name="Google Shape;887;p21"/>
          <p:cNvSpPr/>
          <p:nvPr/>
        </p:nvSpPr>
        <p:spPr>
          <a:xfrm>
            <a:off x="9410329" y="6320901"/>
            <a:ext cx="1802167" cy="274075"/>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888" name="Google Shape;888;p21"/>
          <p:cNvPicPr preferRelativeResize="0"/>
          <p:nvPr/>
        </p:nvPicPr>
        <p:blipFill rotWithShape="1">
          <a:blip r:embed="rId3">
            <a:alphaModFix/>
          </a:blip>
          <a:srcRect/>
          <a:stretch/>
        </p:blipFill>
        <p:spPr>
          <a:xfrm>
            <a:off x="156326" y="1232765"/>
            <a:ext cx="11889390" cy="4586792"/>
          </a:xfrm>
          <a:prstGeom prst="roundRect">
            <a:avLst>
              <a:gd name="adj" fmla="val 4236"/>
            </a:avLst>
          </a:prstGeom>
          <a:noFill/>
          <a:ln w="19050" cap="flat" cmpd="sng">
            <a:solidFill>
              <a:srgbClr val="31752F"/>
            </a:solidFill>
            <a:prstDash val="solid"/>
            <a:round/>
            <a:headEnd type="none" w="sm" len="sm"/>
            <a:tailEnd type="none" w="sm" len="sm"/>
          </a:ln>
        </p:spPr>
      </p:pic>
      <p:sp>
        <p:nvSpPr>
          <p:cNvPr id="889" name="Google Shape;889;p21"/>
          <p:cNvSpPr/>
          <p:nvPr/>
        </p:nvSpPr>
        <p:spPr>
          <a:xfrm>
            <a:off x="10200442" y="1232765"/>
            <a:ext cx="1835232" cy="1217472"/>
          </a:xfrm>
          <a:prstGeom prst="roundRect">
            <a:avLst>
              <a:gd name="adj" fmla="val 16667"/>
            </a:avLst>
          </a:prstGeom>
          <a:noFill/>
          <a:ln w="28575"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8"/>
                                        </p:tgtEl>
                                        <p:attrNameLst>
                                          <p:attrName>style.visibility</p:attrName>
                                        </p:attrNameLst>
                                      </p:cBhvr>
                                      <p:to>
                                        <p:strVal val="visible"/>
                                      </p:to>
                                    </p:set>
                                    <p:animEffect transition="in" filter="fade">
                                      <p:cBhvr>
                                        <p:cTn id="7" dur="5000"/>
                                        <p:tgtEl>
                                          <p:spTgt spid="88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89"/>
                                        </p:tgtEl>
                                        <p:attrNameLst>
                                          <p:attrName>style.visibility</p:attrName>
                                        </p:attrNameLst>
                                      </p:cBhvr>
                                      <p:to>
                                        <p:strVal val="visible"/>
                                      </p:to>
                                    </p:set>
                                    <p:animEffect transition="in" filter="fade">
                                      <p:cBhvr>
                                        <p:cTn id="12" dur="500"/>
                                        <p:tgtEl>
                                          <p:spTgt spid="8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93"/>
        <p:cNvGrpSpPr/>
        <p:nvPr/>
      </p:nvGrpSpPr>
      <p:grpSpPr>
        <a:xfrm>
          <a:off x="0" y="0"/>
          <a:ext cx="0" cy="0"/>
          <a:chOff x="0" y="0"/>
          <a:chExt cx="0" cy="0"/>
        </a:xfrm>
      </p:grpSpPr>
      <p:sp>
        <p:nvSpPr>
          <p:cNvPr id="894" name="Google Shape;894;p22"/>
          <p:cNvSpPr txBox="1"/>
          <p:nvPr/>
        </p:nvSpPr>
        <p:spPr>
          <a:xfrm>
            <a:off x="156326" y="169768"/>
            <a:ext cx="7202417"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Calibri"/>
              <a:buNone/>
            </a:pPr>
            <a:r>
              <a:rPr lang="en-US" sz="3200" b="0" i="0" u="none" strike="noStrike" cap="none">
                <a:solidFill>
                  <a:srgbClr val="000000"/>
                </a:solidFill>
                <a:latin typeface="Calibri"/>
                <a:ea typeface="Calibri"/>
                <a:cs typeface="Calibri"/>
                <a:sym typeface="Calibri"/>
              </a:rPr>
              <a:t>Thiết lập cột mốc quan trọng</a:t>
            </a:r>
            <a:endParaRPr/>
          </a:p>
        </p:txBody>
      </p:sp>
      <p:sp>
        <p:nvSpPr>
          <p:cNvPr id="895" name="Google Shape;895;p22"/>
          <p:cNvSpPr/>
          <p:nvPr/>
        </p:nvSpPr>
        <p:spPr>
          <a:xfrm>
            <a:off x="9410329" y="6320901"/>
            <a:ext cx="1802167" cy="274075"/>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896" name="Google Shape;896;p22"/>
          <p:cNvPicPr preferRelativeResize="0"/>
          <p:nvPr/>
        </p:nvPicPr>
        <p:blipFill rotWithShape="1">
          <a:blip r:embed="rId3">
            <a:alphaModFix/>
          </a:blip>
          <a:srcRect/>
          <a:stretch/>
        </p:blipFill>
        <p:spPr>
          <a:xfrm>
            <a:off x="1221059" y="1432718"/>
            <a:ext cx="9540875" cy="3992563"/>
          </a:xfrm>
          <a:prstGeom prst="roundRect">
            <a:avLst>
              <a:gd name="adj" fmla="val 8815"/>
            </a:avLst>
          </a:prstGeom>
          <a:noFill/>
          <a:ln w="28575" cap="flat" cmpd="sng">
            <a:solidFill>
              <a:srgbClr val="31752F"/>
            </a:solidFill>
            <a:prstDash val="solid"/>
            <a:round/>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96"/>
                                        </p:tgtEl>
                                        <p:attrNameLst>
                                          <p:attrName>style.visibility</p:attrName>
                                        </p:attrNameLst>
                                      </p:cBhvr>
                                      <p:to>
                                        <p:strVal val="visible"/>
                                      </p:to>
                                    </p:set>
                                    <p:animEffect transition="in" filter="fade">
                                      <p:cBhvr>
                                        <p:cTn id="7" dur="5000"/>
                                        <p:tgtEl>
                                          <p:spTgt spid="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23"/>
          <p:cNvSpPr txBox="1"/>
          <p:nvPr/>
        </p:nvSpPr>
        <p:spPr>
          <a:xfrm>
            <a:off x="156326" y="169768"/>
            <a:ext cx="7202417"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Calibri"/>
              <a:buNone/>
            </a:pPr>
            <a:r>
              <a:rPr lang="en-US" sz="3200" b="0" i="0" u="none" strike="noStrike" cap="none">
                <a:solidFill>
                  <a:srgbClr val="000000"/>
                </a:solidFill>
                <a:latin typeface="Calibri"/>
                <a:ea typeface="Calibri"/>
                <a:cs typeface="Calibri"/>
                <a:sym typeface="Calibri"/>
              </a:rPr>
              <a:t>Tổ chức công việc thành các giai đoạn</a:t>
            </a:r>
            <a:endParaRPr/>
          </a:p>
        </p:txBody>
      </p:sp>
      <p:sp>
        <p:nvSpPr>
          <p:cNvPr id="902" name="Google Shape;902;p23"/>
          <p:cNvSpPr/>
          <p:nvPr/>
        </p:nvSpPr>
        <p:spPr>
          <a:xfrm>
            <a:off x="9410329" y="6320901"/>
            <a:ext cx="1802167" cy="274075"/>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903" name="Google Shape;903;p23"/>
          <p:cNvPicPr preferRelativeResize="0"/>
          <p:nvPr/>
        </p:nvPicPr>
        <p:blipFill rotWithShape="1">
          <a:blip r:embed="rId3">
            <a:alphaModFix/>
          </a:blip>
          <a:srcRect/>
          <a:stretch/>
        </p:blipFill>
        <p:spPr>
          <a:xfrm>
            <a:off x="2211025" y="1212283"/>
            <a:ext cx="6959561" cy="4433433"/>
          </a:xfrm>
          <a:prstGeom prst="roundRect">
            <a:avLst>
              <a:gd name="adj" fmla="val 6846"/>
            </a:avLst>
          </a:prstGeom>
          <a:noFill/>
          <a:ln w="28575" cap="flat" cmpd="sng">
            <a:solidFill>
              <a:srgbClr val="31752F"/>
            </a:solidFill>
            <a:prstDash val="solid"/>
            <a:round/>
            <a:headEnd type="none" w="sm" len="sm"/>
            <a:tailEnd type="none" w="sm" len="sm"/>
          </a:ln>
        </p:spPr>
      </p:pic>
      <p:sp>
        <p:nvSpPr>
          <p:cNvPr id="904" name="Google Shape;904;p23"/>
          <p:cNvSpPr/>
          <p:nvPr/>
        </p:nvSpPr>
        <p:spPr>
          <a:xfrm>
            <a:off x="7030522" y="1276308"/>
            <a:ext cx="389181" cy="508949"/>
          </a:xfrm>
          <a:prstGeom prst="roundRect">
            <a:avLst>
              <a:gd name="adj" fmla="val 16667"/>
            </a:avLst>
          </a:prstGeom>
          <a:noFill/>
          <a:ln w="28575"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3"/>
                                        </p:tgtEl>
                                        <p:attrNameLst>
                                          <p:attrName>style.visibility</p:attrName>
                                        </p:attrNameLst>
                                      </p:cBhvr>
                                      <p:to>
                                        <p:strVal val="visible"/>
                                      </p:to>
                                    </p:set>
                                    <p:animEffect transition="in" filter="fade">
                                      <p:cBhvr>
                                        <p:cTn id="7" dur="5000"/>
                                        <p:tgtEl>
                                          <p:spTgt spid="90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04"/>
                                        </p:tgtEl>
                                        <p:attrNameLst>
                                          <p:attrName>style.visibility</p:attrName>
                                        </p:attrNameLst>
                                      </p:cBhvr>
                                      <p:to>
                                        <p:strVal val="visible"/>
                                      </p:to>
                                    </p:set>
                                    <p:animEffect transition="in" filter="fade">
                                      <p:cBhvr>
                                        <p:cTn id="12" dur="500"/>
                                        <p:tgtEl>
                                          <p:spTgt spid="9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24"/>
          <p:cNvSpPr txBox="1"/>
          <p:nvPr/>
        </p:nvSpPr>
        <p:spPr>
          <a:xfrm>
            <a:off x="156326" y="169768"/>
            <a:ext cx="7202417"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Calibri"/>
              <a:buNone/>
            </a:pPr>
            <a:r>
              <a:rPr lang="en-US" sz="3200" b="0" i="0" u="none" strike="noStrike" cap="none">
                <a:solidFill>
                  <a:srgbClr val="000000"/>
                </a:solidFill>
                <a:latin typeface="Calibri"/>
                <a:ea typeface="Calibri"/>
                <a:cs typeface="Calibri"/>
                <a:sym typeface="Calibri"/>
              </a:rPr>
              <a:t>Liên kết các công việc</a:t>
            </a:r>
            <a:endParaRPr/>
          </a:p>
        </p:txBody>
      </p:sp>
      <p:sp>
        <p:nvSpPr>
          <p:cNvPr id="910" name="Google Shape;910;p24"/>
          <p:cNvSpPr/>
          <p:nvPr/>
        </p:nvSpPr>
        <p:spPr>
          <a:xfrm>
            <a:off x="9410329" y="6320901"/>
            <a:ext cx="1802167" cy="274075"/>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11" name="Google Shape;911;p24"/>
          <p:cNvSpPr txBox="1"/>
          <p:nvPr/>
        </p:nvSpPr>
        <p:spPr>
          <a:xfrm>
            <a:off x="832388" y="1451218"/>
            <a:ext cx="9835613" cy="4334328"/>
          </a:xfrm>
          <a:prstGeom prst="rect">
            <a:avLst/>
          </a:prstGeom>
          <a:noFill/>
          <a:ln>
            <a:noFill/>
          </a:ln>
        </p:spPr>
        <p:txBody>
          <a:bodyPr spcFirstLastPara="1" wrap="square" lIns="91425" tIns="45700" rIns="91425" bIns="45700" anchor="t" anchorCtr="0">
            <a:spAutoFit/>
          </a:bodyPr>
          <a:lstStyle/>
          <a:p>
            <a:pPr marL="0" marR="0" lvl="0" indent="0" algn="just" rtl="0">
              <a:lnSpc>
                <a:spcPct val="107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Hầu hết các dự án yêu cầu công việc phải được thực hiện theo một trình tự nhất định. Ví dụ như công việc lên ý tưởng đề tài (công việc đầu tiên) phải được thực hiện trước công việc tìm hiểu các kiến thức liên quan đến đề tài (công việc thứ 2)</a:t>
            </a:r>
            <a:endParaRPr sz="1800" b="0" i="0" u="none" strike="noStrike" cap="none">
              <a:solidFill>
                <a:srgbClr val="000000"/>
              </a:solidFill>
              <a:latin typeface="Calibri"/>
              <a:ea typeface="Calibri"/>
              <a:cs typeface="Calibri"/>
              <a:sym typeface="Calibri"/>
            </a:endParaRPr>
          </a:p>
          <a:p>
            <a:pPr marL="0" marR="0" lvl="0" indent="0" algn="just" rtl="0">
              <a:lnSpc>
                <a:spcPct val="107000"/>
              </a:lnSpc>
              <a:spcBef>
                <a:spcPts val="80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Những công việc này có mốt quan hệ kết thúc – bắt đầu (hay còn gọi là có</a:t>
            </a:r>
            <a:r>
              <a:rPr lang="en-US" sz="2000" b="0" i="0" u="none" strike="noStrike" cap="none">
                <a:solidFill>
                  <a:srgbClr val="000000"/>
                </a:solidFill>
                <a:latin typeface="Calibri"/>
                <a:ea typeface="Calibri"/>
                <a:cs typeface="Calibri"/>
                <a:sym typeface="Calibri"/>
              </a:rPr>
              <a:t> </a:t>
            </a:r>
            <a:r>
              <a:rPr lang="en-US" sz="2400" b="0" i="0" u="none" strike="noStrike" cap="none">
                <a:solidFill>
                  <a:srgbClr val="000000"/>
                </a:solidFill>
                <a:latin typeface="Calibri"/>
                <a:ea typeface="Calibri"/>
                <a:cs typeface="Calibri"/>
                <a:sym typeface="Calibri"/>
              </a:rPr>
              <a:t>tính phụ thuộc):</a:t>
            </a:r>
            <a:endParaRPr sz="1800" b="0" i="0" u="none" strike="noStrike" cap="none">
              <a:solidFill>
                <a:srgbClr val="000000"/>
              </a:solidFill>
              <a:latin typeface="Calibri"/>
              <a:ea typeface="Calibri"/>
              <a:cs typeface="Calibri"/>
              <a:sym typeface="Calibri"/>
            </a:endParaRPr>
          </a:p>
          <a:p>
            <a:pPr marL="0" marR="0" lvl="0" indent="0" algn="just" rtl="0">
              <a:lnSpc>
                <a:spcPct val="107000"/>
              </a:lnSpc>
              <a:spcBef>
                <a:spcPts val="80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Công việc thứ 2 phải xảy ra sau khi công việc đầu tiên được thực hiện. Đây là một trình tự.</a:t>
            </a:r>
            <a:endParaRPr sz="1800" b="0" i="0" u="none" strike="noStrike" cap="none">
              <a:solidFill>
                <a:srgbClr val="000000"/>
              </a:solidFill>
              <a:latin typeface="Calibri"/>
              <a:ea typeface="Calibri"/>
              <a:cs typeface="Calibri"/>
              <a:sym typeface="Calibri"/>
            </a:endParaRPr>
          </a:p>
          <a:p>
            <a:pPr marL="0" marR="0" lvl="0" indent="0" algn="just" rtl="0">
              <a:lnSpc>
                <a:spcPct val="107000"/>
              </a:lnSpc>
              <a:spcBef>
                <a:spcPts val="80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 Công việc thứ 2 chỉ có thể xảy ra nếu nhiệm vụ đầu tiên hoàn thành. Đây là tính phụ thuộc.</a:t>
            </a: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p25"/>
          <p:cNvSpPr txBox="1"/>
          <p:nvPr/>
        </p:nvSpPr>
        <p:spPr>
          <a:xfrm>
            <a:off x="156326" y="169768"/>
            <a:ext cx="7202417"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Calibri"/>
              <a:buNone/>
            </a:pPr>
            <a:r>
              <a:rPr lang="en-US" sz="3200" b="0" i="0" u="none" strike="noStrike" cap="none">
                <a:solidFill>
                  <a:srgbClr val="000000"/>
                </a:solidFill>
                <a:latin typeface="Calibri"/>
                <a:ea typeface="Calibri"/>
                <a:cs typeface="Calibri"/>
                <a:sym typeface="Calibri"/>
              </a:rPr>
              <a:t>Liên kết các công việc</a:t>
            </a:r>
            <a:endParaRPr/>
          </a:p>
        </p:txBody>
      </p:sp>
      <p:sp>
        <p:nvSpPr>
          <p:cNvPr id="917" name="Google Shape;917;p25"/>
          <p:cNvSpPr/>
          <p:nvPr/>
        </p:nvSpPr>
        <p:spPr>
          <a:xfrm>
            <a:off x="9410329" y="6320901"/>
            <a:ext cx="1802167" cy="274075"/>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918" name="Google Shape;918;p25"/>
          <p:cNvPicPr preferRelativeResize="0"/>
          <p:nvPr/>
        </p:nvPicPr>
        <p:blipFill rotWithShape="1">
          <a:blip r:embed="rId3">
            <a:alphaModFix/>
          </a:blip>
          <a:srcRect/>
          <a:stretch/>
        </p:blipFill>
        <p:spPr>
          <a:xfrm>
            <a:off x="1357263" y="1335201"/>
            <a:ext cx="8954149" cy="4884284"/>
          </a:xfrm>
          <a:prstGeom prst="roundRect">
            <a:avLst>
              <a:gd name="adj" fmla="val 8465"/>
            </a:avLst>
          </a:prstGeom>
          <a:noFill/>
          <a:ln w="19050" cap="flat" cmpd="sng">
            <a:solidFill>
              <a:srgbClr val="31752F"/>
            </a:solidFill>
            <a:prstDash val="solid"/>
            <a:round/>
            <a:headEnd type="none" w="sm" len="sm"/>
            <a:tailEnd type="none" w="sm" len="sm"/>
          </a:ln>
        </p:spPr>
      </p:pic>
      <p:sp>
        <p:nvSpPr>
          <p:cNvPr id="919" name="Google Shape;919;p25"/>
          <p:cNvSpPr/>
          <p:nvPr/>
        </p:nvSpPr>
        <p:spPr>
          <a:xfrm>
            <a:off x="7018811" y="1755279"/>
            <a:ext cx="389181" cy="508949"/>
          </a:xfrm>
          <a:prstGeom prst="roundRect">
            <a:avLst>
              <a:gd name="adj" fmla="val 16667"/>
            </a:avLst>
          </a:prstGeom>
          <a:noFill/>
          <a:ln w="28575"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20" name="Google Shape;920;p25"/>
          <p:cNvSpPr/>
          <p:nvPr/>
        </p:nvSpPr>
        <p:spPr>
          <a:xfrm>
            <a:off x="8712629" y="4581211"/>
            <a:ext cx="389181" cy="508949"/>
          </a:xfrm>
          <a:prstGeom prst="roundRect">
            <a:avLst>
              <a:gd name="adj" fmla="val 16667"/>
            </a:avLst>
          </a:prstGeom>
          <a:noFill/>
          <a:ln w="28575"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18"/>
                                        </p:tgtEl>
                                        <p:attrNameLst>
                                          <p:attrName>style.visibility</p:attrName>
                                        </p:attrNameLst>
                                      </p:cBhvr>
                                      <p:to>
                                        <p:strVal val="visible"/>
                                      </p:to>
                                    </p:set>
                                    <p:animEffect transition="in" filter="fade">
                                      <p:cBhvr>
                                        <p:cTn id="7" dur="5000"/>
                                        <p:tgtEl>
                                          <p:spTgt spid="9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19"/>
                                        </p:tgtEl>
                                        <p:attrNameLst>
                                          <p:attrName>style.visibility</p:attrName>
                                        </p:attrNameLst>
                                      </p:cBhvr>
                                      <p:to>
                                        <p:strVal val="visible"/>
                                      </p:to>
                                    </p:set>
                                    <p:animEffect transition="in" filter="fade">
                                      <p:cBhvr>
                                        <p:cTn id="12" dur="500"/>
                                        <p:tgtEl>
                                          <p:spTgt spid="9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20"/>
                                        </p:tgtEl>
                                        <p:attrNameLst>
                                          <p:attrName>style.visibility</p:attrName>
                                        </p:attrNameLst>
                                      </p:cBhvr>
                                      <p:to>
                                        <p:strVal val="visible"/>
                                      </p:to>
                                    </p:set>
                                    <p:animEffect transition="in" filter="fade">
                                      <p:cBhvr>
                                        <p:cTn id="17" dur="500"/>
                                        <p:tgtEl>
                                          <p:spTgt spid="9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26"/>
          <p:cNvSpPr txBox="1"/>
          <p:nvPr/>
        </p:nvSpPr>
        <p:spPr>
          <a:xfrm>
            <a:off x="156326" y="169768"/>
            <a:ext cx="7202417"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Calibri"/>
              <a:buNone/>
            </a:pPr>
            <a:r>
              <a:rPr lang="en-US" sz="3200" b="0" i="0" u="none" strike="noStrike" cap="none">
                <a:solidFill>
                  <a:srgbClr val="000000"/>
                </a:solidFill>
                <a:latin typeface="Calibri"/>
                <a:ea typeface="Calibri"/>
                <a:cs typeface="Calibri"/>
                <a:sym typeface="Calibri"/>
              </a:rPr>
              <a:t>Liên kết các công việc</a:t>
            </a:r>
            <a:endParaRPr/>
          </a:p>
        </p:txBody>
      </p:sp>
      <p:sp>
        <p:nvSpPr>
          <p:cNvPr id="926" name="Google Shape;926;p26"/>
          <p:cNvSpPr/>
          <p:nvPr/>
        </p:nvSpPr>
        <p:spPr>
          <a:xfrm>
            <a:off x="9410329" y="6320901"/>
            <a:ext cx="1802167" cy="274075"/>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927" name="Google Shape;927;p26" descr="Table&#10;&#10;Description automatically generated"/>
          <p:cNvPicPr preferRelativeResize="0"/>
          <p:nvPr/>
        </p:nvPicPr>
        <p:blipFill rotWithShape="1">
          <a:blip r:embed="rId3">
            <a:alphaModFix/>
          </a:blip>
          <a:srcRect/>
          <a:stretch/>
        </p:blipFill>
        <p:spPr>
          <a:xfrm>
            <a:off x="3308307" y="835810"/>
            <a:ext cx="5575385" cy="585242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Google Shape;932;p27"/>
          <p:cNvSpPr txBox="1"/>
          <p:nvPr/>
        </p:nvSpPr>
        <p:spPr>
          <a:xfrm>
            <a:off x="156326" y="169768"/>
            <a:ext cx="7202417"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Calibri"/>
              <a:buNone/>
            </a:pPr>
            <a:r>
              <a:rPr lang="en-US" sz="3200" b="0" i="0" u="none" strike="noStrike" cap="none">
                <a:solidFill>
                  <a:srgbClr val="000000"/>
                </a:solidFill>
                <a:latin typeface="Calibri"/>
                <a:ea typeface="Calibri"/>
                <a:cs typeface="Calibri"/>
                <a:sym typeface="Calibri"/>
              </a:rPr>
              <a:t>Tạo một ghi chú cho công việc</a:t>
            </a:r>
            <a:endParaRPr/>
          </a:p>
        </p:txBody>
      </p:sp>
      <p:sp>
        <p:nvSpPr>
          <p:cNvPr id="933" name="Google Shape;933;p27"/>
          <p:cNvSpPr/>
          <p:nvPr/>
        </p:nvSpPr>
        <p:spPr>
          <a:xfrm>
            <a:off x="9410329" y="6320901"/>
            <a:ext cx="1802167" cy="274075"/>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934" name="Google Shape;934;p27"/>
          <p:cNvPicPr preferRelativeResize="0"/>
          <p:nvPr/>
        </p:nvPicPr>
        <p:blipFill rotWithShape="1">
          <a:blip r:embed="rId3">
            <a:alphaModFix/>
          </a:blip>
          <a:srcRect/>
          <a:stretch/>
        </p:blipFill>
        <p:spPr>
          <a:xfrm>
            <a:off x="373063" y="852488"/>
            <a:ext cx="11445876" cy="5151437"/>
          </a:xfrm>
          <a:prstGeom prst="rect">
            <a:avLst/>
          </a:prstGeom>
          <a:noFill/>
          <a:ln>
            <a:noFill/>
          </a:ln>
        </p:spPr>
      </p:pic>
      <p:sp>
        <p:nvSpPr>
          <p:cNvPr id="935" name="Google Shape;935;p27"/>
          <p:cNvSpPr/>
          <p:nvPr/>
        </p:nvSpPr>
        <p:spPr>
          <a:xfrm>
            <a:off x="10632868" y="852489"/>
            <a:ext cx="670858" cy="366712"/>
          </a:xfrm>
          <a:prstGeom prst="roundRect">
            <a:avLst>
              <a:gd name="adj" fmla="val 16667"/>
            </a:avLst>
          </a:prstGeom>
          <a:noFill/>
          <a:ln w="28575"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36" name="Google Shape;936;p27"/>
          <p:cNvSpPr/>
          <p:nvPr/>
        </p:nvSpPr>
        <p:spPr>
          <a:xfrm>
            <a:off x="188835" y="3136470"/>
            <a:ext cx="596835" cy="366712"/>
          </a:xfrm>
          <a:prstGeom prst="roundRect">
            <a:avLst>
              <a:gd name="adj" fmla="val 16667"/>
            </a:avLst>
          </a:prstGeom>
          <a:noFill/>
          <a:ln w="28575"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34"/>
                                        </p:tgtEl>
                                        <p:attrNameLst>
                                          <p:attrName>style.visibility</p:attrName>
                                        </p:attrNameLst>
                                      </p:cBhvr>
                                      <p:to>
                                        <p:strVal val="visible"/>
                                      </p:to>
                                    </p:set>
                                    <p:animEffect transition="in" filter="fade">
                                      <p:cBhvr>
                                        <p:cTn id="7" dur="5000"/>
                                        <p:tgtEl>
                                          <p:spTgt spid="9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35"/>
                                        </p:tgtEl>
                                        <p:attrNameLst>
                                          <p:attrName>style.visibility</p:attrName>
                                        </p:attrNameLst>
                                      </p:cBhvr>
                                      <p:to>
                                        <p:strVal val="visible"/>
                                      </p:to>
                                    </p:set>
                                    <p:animEffect transition="in" filter="fade">
                                      <p:cBhvr>
                                        <p:cTn id="12" dur="500"/>
                                        <p:tgtEl>
                                          <p:spTgt spid="93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36"/>
                                        </p:tgtEl>
                                        <p:attrNameLst>
                                          <p:attrName>style.visibility</p:attrName>
                                        </p:attrNameLst>
                                      </p:cBhvr>
                                      <p:to>
                                        <p:strVal val="visible"/>
                                      </p:to>
                                    </p:set>
                                    <p:animEffect transition="in" filter="fade">
                                      <p:cBhvr>
                                        <p:cTn id="17" dur="500"/>
                                        <p:tgtEl>
                                          <p:spTgt spid="9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40"/>
        <p:cNvGrpSpPr/>
        <p:nvPr/>
      </p:nvGrpSpPr>
      <p:grpSpPr>
        <a:xfrm>
          <a:off x="0" y="0"/>
          <a:ext cx="0" cy="0"/>
          <a:chOff x="0" y="0"/>
          <a:chExt cx="0" cy="0"/>
        </a:xfrm>
      </p:grpSpPr>
      <p:pic>
        <p:nvPicPr>
          <p:cNvPr id="941" name="Google Shape;941;p28"/>
          <p:cNvPicPr preferRelativeResize="0"/>
          <p:nvPr/>
        </p:nvPicPr>
        <p:blipFill rotWithShape="1">
          <a:blip r:embed="rId3">
            <a:alphaModFix/>
          </a:blip>
          <a:srcRect/>
          <a:stretch/>
        </p:blipFill>
        <p:spPr>
          <a:xfrm>
            <a:off x="7463313" y="2561741"/>
            <a:ext cx="4283928" cy="2570357"/>
          </a:xfrm>
          <a:prstGeom prst="rect">
            <a:avLst/>
          </a:prstGeom>
          <a:noFill/>
          <a:ln>
            <a:noFill/>
          </a:ln>
        </p:spPr>
      </p:pic>
      <p:sp>
        <p:nvSpPr>
          <p:cNvPr id="942" name="Google Shape;942;p28"/>
          <p:cNvSpPr txBox="1"/>
          <p:nvPr/>
        </p:nvSpPr>
        <p:spPr>
          <a:xfrm>
            <a:off x="713676" y="547780"/>
            <a:ext cx="896112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Calibri"/>
              <a:buNone/>
            </a:pPr>
            <a:r>
              <a:rPr lang="en-US" sz="3200" b="0" i="0" u="none" strike="noStrike" cap="none">
                <a:solidFill>
                  <a:srgbClr val="000000"/>
                </a:solidFill>
                <a:latin typeface="Calibri"/>
                <a:ea typeface="Calibri"/>
                <a:cs typeface="Calibri"/>
                <a:sym typeface="Calibri"/>
              </a:rPr>
              <a:t>3. Các công cụ và kỹ thuật ước lượng thời gian dự án</a:t>
            </a:r>
            <a:endParaRPr/>
          </a:p>
        </p:txBody>
      </p:sp>
      <p:sp>
        <p:nvSpPr>
          <p:cNvPr id="943" name="Google Shape;943;p28"/>
          <p:cNvSpPr txBox="1"/>
          <p:nvPr/>
        </p:nvSpPr>
        <p:spPr>
          <a:xfrm>
            <a:off x="1262849" y="1408876"/>
            <a:ext cx="737512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rgbClr val="333333"/>
                </a:solidFill>
                <a:latin typeface="Arial"/>
                <a:ea typeface="Arial"/>
                <a:cs typeface="Arial"/>
                <a:sym typeface="Arial"/>
              </a:rPr>
              <a:t>Đường dẫn tới hạn/đường Gantt (Critical paths) </a:t>
            </a:r>
            <a:endParaRPr/>
          </a:p>
        </p:txBody>
      </p:sp>
      <p:sp>
        <p:nvSpPr>
          <p:cNvPr id="944" name="Google Shape;944;p28"/>
          <p:cNvSpPr/>
          <p:nvPr/>
        </p:nvSpPr>
        <p:spPr>
          <a:xfrm>
            <a:off x="852823" y="1408876"/>
            <a:ext cx="410026" cy="363985"/>
          </a:xfrm>
          <a:prstGeom prst="star5">
            <a:avLst>
              <a:gd name="adj" fmla="val 19098"/>
              <a:gd name="hf" fmla="val 105146"/>
              <a:gd name="vf" fmla="val 110557"/>
            </a:avLst>
          </a:prstGeom>
          <a:solidFill>
            <a:srgbClr val="FFC000"/>
          </a:solid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45" name="Google Shape;945;p28"/>
          <p:cNvSpPr/>
          <p:nvPr/>
        </p:nvSpPr>
        <p:spPr>
          <a:xfrm>
            <a:off x="9410329" y="6320901"/>
            <a:ext cx="1802167" cy="274075"/>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46" name="Google Shape;946;p28"/>
          <p:cNvSpPr txBox="1"/>
          <p:nvPr/>
        </p:nvSpPr>
        <p:spPr>
          <a:xfrm>
            <a:off x="1057836" y="2136384"/>
            <a:ext cx="6112328" cy="1427635"/>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2000">
                <a:solidFill>
                  <a:schemeClr val="dk1"/>
                </a:solidFill>
                <a:latin typeface="Calibri"/>
                <a:ea typeface="Calibri"/>
                <a:cs typeface="Calibri"/>
                <a:sym typeface="Calibri"/>
              </a:rPr>
              <a:t>Phương pháp CPM (Critical Path Method) là kỹ thuật phân tích dùng để ước lượng thời gian tổng thể của dự án. </a:t>
            </a:r>
            <a:endParaRPr sz="2000">
              <a:solidFill>
                <a:schemeClr val="dk1"/>
              </a:solidFill>
              <a:latin typeface="Calibri"/>
              <a:ea typeface="Calibri"/>
              <a:cs typeface="Calibri"/>
              <a:sym typeface="Calibri"/>
            </a:endParaRPr>
          </a:p>
        </p:txBody>
      </p:sp>
      <p:sp>
        <p:nvSpPr>
          <p:cNvPr id="947" name="Google Shape;947;p28"/>
          <p:cNvSpPr txBox="1"/>
          <p:nvPr/>
        </p:nvSpPr>
        <p:spPr>
          <a:xfrm>
            <a:off x="983191" y="3672687"/>
            <a:ext cx="6112328" cy="255454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b="1">
                <a:solidFill>
                  <a:schemeClr val="dk1"/>
                </a:solidFill>
                <a:latin typeface="Calibri"/>
                <a:ea typeface="Calibri"/>
                <a:cs typeface="Calibri"/>
                <a:sym typeface="Calibri"/>
              </a:rPr>
              <a:t>Mạng </a:t>
            </a:r>
            <a:r>
              <a:rPr lang="en-US" sz="2000">
                <a:solidFill>
                  <a:schemeClr val="dk1"/>
                </a:solidFill>
                <a:latin typeface="Calibri"/>
                <a:ea typeface="Calibri"/>
                <a:cs typeface="Calibri"/>
                <a:sym typeface="Calibri"/>
              </a:rPr>
              <a:t>(network): Sự kết hợp tất cả các hoạt động và sự kiện. Mạng thường vẽ từ bên phải sang bên trái và mũi tên chỉ mối quan hệ thứ tự công việc </a:t>
            </a:r>
            <a:endParaRPr/>
          </a:p>
          <a:p>
            <a:pPr marL="0" marR="0" lvl="0" indent="0" algn="just" rtl="0">
              <a:spcBef>
                <a:spcPts val="0"/>
              </a:spcBef>
              <a:spcAft>
                <a:spcPts val="0"/>
              </a:spcAft>
              <a:buNone/>
            </a:pPr>
            <a:endParaRPr sz="2000">
              <a:solidFill>
                <a:schemeClr val="dk1"/>
              </a:solidFill>
              <a:latin typeface="Calibri"/>
              <a:ea typeface="Calibri"/>
              <a:cs typeface="Calibri"/>
              <a:sym typeface="Calibri"/>
            </a:endParaRPr>
          </a:p>
          <a:p>
            <a:pPr marL="0" marR="0" lvl="0" indent="0" algn="just" rtl="0">
              <a:spcBef>
                <a:spcPts val="0"/>
              </a:spcBef>
              <a:spcAft>
                <a:spcPts val="0"/>
              </a:spcAft>
              <a:buNone/>
            </a:pPr>
            <a:r>
              <a:rPr lang="en-US" sz="2000">
                <a:solidFill>
                  <a:schemeClr val="dk1"/>
                </a:solidFill>
                <a:latin typeface="Calibri"/>
                <a:ea typeface="Calibri"/>
                <a:cs typeface="Calibri"/>
                <a:sym typeface="Calibri"/>
              </a:rPr>
              <a:t>• </a:t>
            </a:r>
            <a:r>
              <a:rPr lang="en-US" sz="2000" b="1">
                <a:solidFill>
                  <a:schemeClr val="dk1"/>
                </a:solidFill>
                <a:latin typeface="Calibri"/>
                <a:ea typeface="Calibri"/>
                <a:cs typeface="Calibri"/>
                <a:sym typeface="Calibri"/>
              </a:rPr>
              <a:t>Đường Gantt </a:t>
            </a:r>
            <a:r>
              <a:rPr lang="en-US" sz="2000">
                <a:solidFill>
                  <a:schemeClr val="dk1"/>
                </a:solidFill>
                <a:latin typeface="Calibri"/>
                <a:ea typeface="Calibri"/>
                <a:cs typeface="Calibri"/>
                <a:sym typeface="Calibri"/>
              </a:rPr>
              <a:t>(critical path): đường có thời gian thực hiện lớn nhất </a:t>
            </a:r>
            <a:endParaRPr/>
          </a:p>
          <a:p>
            <a:pPr marL="0" marR="0" lvl="0" indent="0" algn="just" rtl="0">
              <a:spcBef>
                <a:spcPts val="0"/>
              </a:spcBef>
              <a:spcAft>
                <a:spcPts val="0"/>
              </a:spcAft>
              <a:buNone/>
            </a:pPr>
            <a:r>
              <a:rPr lang="en-US" sz="2000">
                <a:solidFill>
                  <a:schemeClr val="dk1"/>
                </a:solidFill>
                <a:latin typeface="Calibri"/>
                <a:ea typeface="Calibri"/>
                <a:cs typeface="Calibri"/>
                <a:sym typeface="Calibri"/>
              </a:rPr>
              <a:t>• </a:t>
            </a:r>
            <a:r>
              <a:rPr lang="en-US" sz="2000" b="1">
                <a:solidFill>
                  <a:schemeClr val="dk1"/>
                </a:solidFill>
                <a:latin typeface="Calibri"/>
                <a:ea typeface="Calibri"/>
                <a:cs typeface="Calibri"/>
                <a:sym typeface="Calibri"/>
              </a:rPr>
              <a:t>Chiều dài đường Gantt </a:t>
            </a:r>
            <a:r>
              <a:rPr lang="en-US" sz="2000">
                <a:solidFill>
                  <a:schemeClr val="dk1"/>
                </a:solidFill>
                <a:latin typeface="Calibri"/>
                <a:ea typeface="Calibri"/>
                <a:cs typeface="Calibri"/>
                <a:sym typeface="Calibri"/>
              </a:rPr>
              <a:t>= tổng thời gian thực hiện các công việc trên đường Gantt.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sp>
        <p:nvSpPr>
          <p:cNvPr id="952" name="Google Shape;952;p29"/>
          <p:cNvSpPr txBox="1"/>
          <p:nvPr/>
        </p:nvSpPr>
        <p:spPr>
          <a:xfrm>
            <a:off x="713676" y="547780"/>
            <a:ext cx="896112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Calibri"/>
              <a:buNone/>
            </a:pPr>
            <a:r>
              <a:rPr lang="en-US" sz="3200" b="0" i="0" u="none" strike="noStrike" cap="none">
                <a:solidFill>
                  <a:srgbClr val="000000"/>
                </a:solidFill>
                <a:latin typeface="Calibri"/>
                <a:ea typeface="Calibri"/>
                <a:cs typeface="Calibri"/>
                <a:sym typeface="Calibri"/>
              </a:rPr>
              <a:t>3. Các công cụ và kỹ thuật ước lượng thời gian dự án</a:t>
            </a:r>
            <a:endParaRPr/>
          </a:p>
        </p:txBody>
      </p:sp>
      <p:sp>
        <p:nvSpPr>
          <p:cNvPr id="953" name="Google Shape;953;p29"/>
          <p:cNvSpPr txBox="1"/>
          <p:nvPr/>
        </p:nvSpPr>
        <p:spPr>
          <a:xfrm>
            <a:off x="1262849" y="1408876"/>
            <a:ext cx="737512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a:solidFill>
                  <a:srgbClr val="333333"/>
                </a:solidFill>
                <a:latin typeface="Arial"/>
                <a:ea typeface="Arial"/>
                <a:cs typeface="Arial"/>
                <a:sym typeface="Arial"/>
              </a:rPr>
              <a:t>Đường dẫn tới hạn/đường Gantt (Critical paths) </a:t>
            </a:r>
            <a:endParaRPr/>
          </a:p>
        </p:txBody>
      </p:sp>
      <p:sp>
        <p:nvSpPr>
          <p:cNvPr id="954" name="Google Shape;954;p29"/>
          <p:cNvSpPr/>
          <p:nvPr/>
        </p:nvSpPr>
        <p:spPr>
          <a:xfrm>
            <a:off x="852823" y="1408876"/>
            <a:ext cx="410026" cy="363985"/>
          </a:xfrm>
          <a:prstGeom prst="star5">
            <a:avLst>
              <a:gd name="adj" fmla="val 19098"/>
              <a:gd name="hf" fmla="val 105146"/>
              <a:gd name="vf" fmla="val 110557"/>
            </a:avLst>
          </a:prstGeom>
          <a:solidFill>
            <a:srgbClr val="FFC000"/>
          </a:solid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55" name="Google Shape;955;p29"/>
          <p:cNvSpPr/>
          <p:nvPr/>
        </p:nvSpPr>
        <p:spPr>
          <a:xfrm>
            <a:off x="9410329" y="6320901"/>
            <a:ext cx="1802167" cy="274075"/>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56" name="Google Shape;956;p29"/>
          <p:cNvSpPr txBox="1"/>
          <p:nvPr/>
        </p:nvSpPr>
        <p:spPr>
          <a:xfrm>
            <a:off x="1262847" y="2201402"/>
            <a:ext cx="9234092" cy="430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a:solidFill>
                  <a:schemeClr val="dk1"/>
                </a:solidFill>
                <a:latin typeface="Calibri"/>
                <a:ea typeface="Calibri"/>
                <a:cs typeface="Calibri"/>
                <a:sym typeface="Calibri"/>
              </a:rPr>
              <a:t>Ta có thể biểu diễn mỗi công việc trong sơ đồ mạng bằng đỉnh hoặc bằng cung.</a:t>
            </a:r>
            <a:endParaRPr/>
          </a:p>
        </p:txBody>
      </p:sp>
      <p:pic>
        <p:nvPicPr>
          <p:cNvPr id="957" name="Google Shape;957;p29"/>
          <p:cNvPicPr preferRelativeResize="0"/>
          <p:nvPr/>
        </p:nvPicPr>
        <p:blipFill rotWithShape="1">
          <a:blip r:embed="rId3">
            <a:alphaModFix/>
          </a:blip>
          <a:srcRect/>
          <a:stretch/>
        </p:blipFill>
        <p:spPr>
          <a:xfrm>
            <a:off x="713676" y="2978343"/>
            <a:ext cx="4117968" cy="2470781"/>
          </a:xfrm>
          <a:prstGeom prst="rect">
            <a:avLst/>
          </a:prstGeom>
          <a:noFill/>
          <a:ln>
            <a:noFill/>
          </a:ln>
        </p:spPr>
      </p:pic>
      <p:pic>
        <p:nvPicPr>
          <p:cNvPr id="958" name="Google Shape;958;p29" descr="Hướng dẫn cách vẽ sơ đồ pert mới nhất 2020 - Hệ thống quản trị doanh nghiệp"/>
          <p:cNvPicPr preferRelativeResize="0"/>
          <p:nvPr/>
        </p:nvPicPr>
        <p:blipFill rotWithShape="1">
          <a:blip r:embed="rId4">
            <a:alphaModFix/>
          </a:blip>
          <a:srcRect/>
          <a:stretch/>
        </p:blipFill>
        <p:spPr>
          <a:xfrm>
            <a:off x="5952533" y="3284980"/>
            <a:ext cx="4403489" cy="2164144"/>
          </a:xfrm>
          <a:prstGeom prst="rect">
            <a:avLst/>
          </a:prstGeom>
          <a:noFill/>
          <a:ln>
            <a:noFill/>
          </a:ln>
        </p:spPr>
      </p:pic>
      <p:sp>
        <p:nvSpPr>
          <p:cNvPr id="959" name="Google Shape;959;p29"/>
          <p:cNvSpPr/>
          <p:nvPr/>
        </p:nvSpPr>
        <p:spPr>
          <a:xfrm>
            <a:off x="7314406" y="5009126"/>
            <a:ext cx="768485" cy="26264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60" name="Google Shape;960;p29"/>
          <p:cNvSpPr txBox="1"/>
          <p:nvPr/>
        </p:nvSpPr>
        <p:spPr>
          <a:xfrm>
            <a:off x="1542675" y="5449124"/>
            <a:ext cx="245996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AON (Activity On Node)</a:t>
            </a:r>
            <a:endParaRPr sz="1800">
              <a:solidFill>
                <a:schemeClr val="dk1"/>
              </a:solidFill>
              <a:latin typeface="Calibri"/>
              <a:ea typeface="Calibri"/>
              <a:cs typeface="Calibri"/>
              <a:sym typeface="Calibri"/>
            </a:endParaRPr>
          </a:p>
        </p:txBody>
      </p:sp>
      <p:sp>
        <p:nvSpPr>
          <p:cNvPr id="961" name="Google Shape;961;p29"/>
          <p:cNvSpPr txBox="1"/>
          <p:nvPr/>
        </p:nvSpPr>
        <p:spPr>
          <a:xfrm>
            <a:off x="7074045" y="5449124"/>
            <a:ext cx="251703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AOA (Activity On Arc)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pic>
        <p:nvPicPr>
          <p:cNvPr id="703" name="Google Shape;703;p3"/>
          <p:cNvPicPr preferRelativeResize="0"/>
          <p:nvPr/>
        </p:nvPicPr>
        <p:blipFill rotWithShape="1">
          <a:blip r:embed="rId3">
            <a:alphaModFix/>
          </a:blip>
          <a:srcRect/>
          <a:stretch/>
        </p:blipFill>
        <p:spPr>
          <a:xfrm>
            <a:off x="5617028" y="2617231"/>
            <a:ext cx="3127360" cy="3268040"/>
          </a:xfrm>
          <a:prstGeom prst="flowChartPunchedCard">
            <a:avLst/>
          </a:prstGeom>
          <a:noFill/>
          <a:ln>
            <a:noFill/>
          </a:ln>
        </p:spPr>
      </p:pic>
      <p:sp>
        <p:nvSpPr>
          <p:cNvPr id="704" name="Google Shape;704;p3"/>
          <p:cNvSpPr txBox="1"/>
          <p:nvPr/>
        </p:nvSpPr>
        <p:spPr>
          <a:xfrm>
            <a:off x="4821022" y="1596826"/>
            <a:ext cx="539263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Calibri"/>
              <a:buNone/>
            </a:pPr>
            <a:r>
              <a:rPr lang="en-US" sz="3200" b="0" i="0" u="none" strike="noStrike" cap="none">
                <a:solidFill>
                  <a:srgbClr val="000000"/>
                </a:solidFill>
                <a:latin typeface="Calibri"/>
                <a:ea typeface="Calibri"/>
                <a:cs typeface="Calibri"/>
                <a:sym typeface="Calibri"/>
              </a:rPr>
              <a:t>1. Tầm quan trọng của lịch biểu</a:t>
            </a:r>
            <a:endParaRPr sz="3200" b="0" i="0" u="none" strike="noStrike" cap="none">
              <a:solidFill>
                <a:srgbClr val="000000"/>
              </a:solidFill>
              <a:latin typeface="Calibri"/>
              <a:ea typeface="Calibri"/>
              <a:cs typeface="Calibri"/>
              <a:sym typeface="Calibri"/>
            </a:endParaRPr>
          </a:p>
        </p:txBody>
      </p:sp>
      <p:sp>
        <p:nvSpPr>
          <p:cNvPr id="705" name="Google Shape;705;p3"/>
          <p:cNvSpPr/>
          <p:nvPr/>
        </p:nvSpPr>
        <p:spPr>
          <a:xfrm>
            <a:off x="9410329" y="6320901"/>
            <a:ext cx="1802167" cy="274075"/>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65"/>
        <p:cNvGrpSpPr/>
        <p:nvPr/>
      </p:nvGrpSpPr>
      <p:grpSpPr>
        <a:xfrm>
          <a:off x="0" y="0"/>
          <a:ext cx="0" cy="0"/>
          <a:chOff x="0" y="0"/>
          <a:chExt cx="0" cy="0"/>
        </a:xfrm>
      </p:grpSpPr>
      <p:sp>
        <p:nvSpPr>
          <p:cNvPr id="966" name="Google Shape;966;p30"/>
          <p:cNvSpPr txBox="1"/>
          <p:nvPr/>
        </p:nvSpPr>
        <p:spPr>
          <a:xfrm>
            <a:off x="713676" y="547780"/>
            <a:ext cx="896112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Calibri"/>
              <a:buNone/>
            </a:pPr>
            <a:r>
              <a:rPr lang="en-US" sz="3200" b="0" i="0" u="none" strike="noStrike" cap="none">
                <a:solidFill>
                  <a:srgbClr val="000000"/>
                </a:solidFill>
                <a:latin typeface="Calibri"/>
                <a:ea typeface="Calibri"/>
                <a:cs typeface="Calibri"/>
                <a:sym typeface="Calibri"/>
              </a:rPr>
              <a:t>3. Các công cụ và kỹ thuật ước lượng thời gian dự án</a:t>
            </a:r>
            <a:endParaRPr/>
          </a:p>
        </p:txBody>
      </p:sp>
      <p:sp>
        <p:nvSpPr>
          <p:cNvPr id="967" name="Google Shape;967;p30"/>
          <p:cNvSpPr txBox="1"/>
          <p:nvPr/>
        </p:nvSpPr>
        <p:spPr>
          <a:xfrm>
            <a:off x="1262849" y="1408876"/>
            <a:ext cx="737512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a:solidFill>
                  <a:srgbClr val="333333"/>
                </a:solidFill>
                <a:latin typeface="Arial"/>
                <a:ea typeface="Arial"/>
                <a:cs typeface="Arial"/>
                <a:sym typeface="Arial"/>
              </a:rPr>
              <a:t>Đường dẫn tới hạn/đường Gantt (Critical paths) </a:t>
            </a:r>
            <a:endParaRPr/>
          </a:p>
        </p:txBody>
      </p:sp>
      <p:sp>
        <p:nvSpPr>
          <p:cNvPr id="968" name="Google Shape;968;p30"/>
          <p:cNvSpPr/>
          <p:nvPr/>
        </p:nvSpPr>
        <p:spPr>
          <a:xfrm>
            <a:off x="852823" y="1408876"/>
            <a:ext cx="410026" cy="363985"/>
          </a:xfrm>
          <a:prstGeom prst="star5">
            <a:avLst>
              <a:gd name="adj" fmla="val 19098"/>
              <a:gd name="hf" fmla="val 105146"/>
              <a:gd name="vf" fmla="val 110557"/>
            </a:avLst>
          </a:prstGeom>
          <a:solidFill>
            <a:srgbClr val="FFC000"/>
          </a:solid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69" name="Google Shape;969;p30"/>
          <p:cNvSpPr/>
          <p:nvPr/>
        </p:nvSpPr>
        <p:spPr>
          <a:xfrm>
            <a:off x="9410329" y="6320901"/>
            <a:ext cx="1802167" cy="274075"/>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70" name="Google Shape;970;p30"/>
          <p:cNvSpPr txBox="1"/>
          <p:nvPr/>
        </p:nvSpPr>
        <p:spPr>
          <a:xfrm>
            <a:off x="1217933" y="1875337"/>
            <a:ext cx="9756133" cy="4610365"/>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2200">
                <a:solidFill>
                  <a:schemeClr val="dk1"/>
                </a:solidFill>
                <a:latin typeface="Calibri"/>
                <a:ea typeface="Calibri"/>
                <a:cs typeface="Calibri"/>
                <a:sym typeface="Calibri"/>
              </a:rPr>
              <a:t>Phương pháp CPM thực hiện theo quy trình sau:</a:t>
            </a:r>
            <a:endParaRPr/>
          </a:p>
          <a:p>
            <a:pPr marL="228600" marR="0" lvl="0" indent="-228600" algn="just" rtl="0">
              <a:lnSpc>
                <a:spcPct val="150000"/>
              </a:lnSpc>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Lập sơ đồ mạng.</a:t>
            </a:r>
            <a:endParaRPr/>
          </a:p>
          <a:p>
            <a:pPr marL="228600" marR="0" lvl="0" indent="-228600" algn="just" rtl="0">
              <a:lnSpc>
                <a:spcPct val="150000"/>
              </a:lnSpc>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Tính đường tới hạn.</a:t>
            </a:r>
            <a:endParaRPr/>
          </a:p>
          <a:p>
            <a:pPr marL="228600" marR="0" lvl="0" indent="-228600" algn="just" rtl="0">
              <a:lnSpc>
                <a:spcPct val="150000"/>
              </a:lnSpc>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Tính chi phí rút ngắn trên 1 tuần (1 đơn vị thời gian) cho mọi công việc của mạng.</a:t>
            </a:r>
            <a:endParaRPr/>
          </a:p>
          <a:p>
            <a:pPr marL="228600" marR="0" lvl="0" indent="-228600" algn="just" rtl="0">
              <a:lnSpc>
                <a:spcPct val="150000"/>
              </a:lnSpc>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Chọn công việc trên đường tới hạn với chi phí rút ngắn nhỏ nhất. Rút ngắn tối đa công việc này.</a:t>
            </a:r>
            <a:endParaRPr/>
          </a:p>
          <a:p>
            <a:pPr marL="228600" marR="0" lvl="0" indent="-228600" algn="just" rtl="0">
              <a:lnSpc>
                <a:spcPct val="150000"/>
              </a:lnSpc>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Kiểm tra để chắc chắn đường tới hạn rút ngắn vẫn là đường tới hạn. Nếu đường tới hạn vẫn còn là đường dài nhất qua mạng. Nếu không tìm đường tới hạn mới và quay lại bước 5.</a:t>
            </a:r>
            <a:endParaRPr sz="22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74"/>
        <p:cNvGrpSpPr/>
        <p:nvPr/>
      </p:nvGrpSpPr>
      <p:grpSpPr>
        <a:xfrm>
          <a:off x="0" y="0"/>
          <a:ext cx="0" cy="0"/>
          <a:chOff x="0" y="0"/>
          <a:chExt cx="0" cy="0"/>
        </a:xfrm>
      </p:grpSpPr>
      <p:sp>
        <p:nvSpPr>
          <p:cNvPr id="975" name="Google Shape;975;p31"/>
          <p:cNvSpPr txBox="1"/>
          <p:nvPr/>
        </p:nvSpPr>
        <p:spPr>
          <a:xfrm>
            <a:off x="713676" y="547780"/>
            <a:ext cx="896112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Calibri"/>
              <a:buNone/>
            </a:pPr>
            <a:r>
              <a:rPr lang="en-US" sz="3200" b="0" i="0" u="none" strike="noStrike" cap="none">
                <a:solidFill>
                  <a:srgbClr val="000000"/>
                </a:solidFill>
                <a:latin typeface="Calibri"/>
                <a:ea typeface="Calibri"/>
                <a:cs typeface="Calibri"/>
                <a:sym typeface="Calibri"/>
              </a:rPr>
              <a:t>3. Các công cụ và kỹ thuật ước lượng thời gian dự án</a:t>
            </a:r>
            <a:endParaRPr/>
          </a:p>
        </p:txBody>
      </p:sp>
      <p:sp>
        <p:nvSpPr>
          <p:cNvPr id="976" name="Google Shape;976;p31"/>
          <p:cNvSpPr txBox="1"/>
          <p:nvPr/>
        </p:nvSpPr>
        <p:spPr>
          <a:xfrm>
            <a:off x="1262849" y="1408876"/>
            <a:ext cx="737512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a:solidFill>
                  <a:srgbClr val="333333"/>
                </a:solidFill>
                <a:latin typeface="Arial"/>
                <a:ea typeface="Arial"/>
                <a:cs typeface="Arial"/>
                <a:sym typeface="Arial"/>
              </a:rPr>
              <a:t>Đường dẫn tới hạn/đường Gantt (Critical paths) </a:t>
            </a:r>
            <a:endParaRPr/>
          </a:p>
        </p:txBody>
      </p:sp>
      <p:sp>
        <p:nvSpPr>
          <p:cNvPr id="977" name="Google Shape;977;p31"/>
          <p:cNvSpPr/>
          <p:nvPr/>
        </p:nvSpPr>
        <p:spPr>
          <a:xfrm>
            <a:off x="852823" y="1408876"/>
            <a:ext cx="410026" cy="363985"/>
          </a:xfrm>
          <a:prstGeom prst="star5">
            <a:avLst>
              <a:gd name="adj" fmla="val 19098"/>
              <a:gd name="hf" fmla="val 105146"/>
              <a:gd name="vf" fmla="val 110557"/>
            </a:avLst>
          </a:prstGeom>
          <a:solidFill>
            <a:srgbClr val="FFC000"/>
          </a:solid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78" name="Google Shape;978;p31"/>
          <p:cNvSpPr/>
          <p:nvPr/>
        </p:nvSpPr>
        <p:spPr>
          <a:xfrm>
            <a:off x="9410329" y="6320901"/>
            <a:ext cx="1802167" cy="274075"/>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979" name="Google Shape;979;p31"/>
          <p:cNvGraphicFramePr/>
          <p:nvPr>
            <p:extLst>
              <p:ext uri="{D42A27DB-BD31-4B8C-83A1-F6EECF244321}">
                <p14:modId xmlns:p14="http://schemas.microsoft.com/office/powerpoint/2010/main" val="2744825895"/>
              </p:ext>
            </p:extLst>
          </p:nvPr>
        </p:nvGraphicFramePr>
        <p:xfrm>
          <a:off x="1436914" y="2431515"/>
          <a:ext cx="8353500" cy="1869850"/>
        </p:xfrm>
        <a:graphic>
          <a:graphicData uri="http://schemas.openxmlformats.org/drawingml/2006/table">
            <a:tbl>
              <a:tblPr firstRow="1" bandRow="1">
                <a:noFill/>
                <a:tableStyleId>{D67FC8C5-E34F-470B-839C-D2E3BF6E0BC2}</a:tableStyleId>
              </a:tblPr>
              <a:tblGrid>
                <a:gridCol w="1392250">
                  <a:extLst>
                    <a:ext uri="{9D8B030D-6E8A-4147-A177-3AD203B41FA5}">
                      <a16:colId xmlns:a16="http://schemas.microsoft.com/office/drawing/2014/main" val="20000"/>
                    </a:ext>
                  </a:extLst>
                </a:gridCol>
                <a:gridCol w="1392250">
                  <a:extLst>
                    <a:ext uri="{9D8B030D-6E8A-4147-A177-3AD203B41FA5}">
                      <a16:colId xmlns:a16="http://schemas.microsoft.com/office/drawing/2014/main" val="20001"/>
                    </a:ext>
                  </a:extLst>
                </a:gridCol>
                <a:gridCol w="1392250">
                  <a:extLst>
                    <a:ext uri="{9D8B030D-6E8A-4147-A177-3AD203B41FA5}">
                      <a16:colId xmlns:a16="http://schemas.microsoft.com/office/drawing/2014/main" val="20002"/>
                    </a:ext>
                  </a:extLst>
                </a:gridCol>
                <a:gridCol w="1392250">
                  <a:extLst>
                    <a:ext uri="{9D8B030D-6E8A-4147-A177-3AD203B41FA5}">
                      <a16:colId xmlns:a16="http://schemas.microsoft.com/office/drawing/2014/main" val="20003"/>
                    </a:ext>
                  </a:extLst>
                </a:gridCol>
                <a:gridCol w="1392250">
                  <a:extLst>
                    <a:ext uri="{9D8B030D-6E8A-4147-A177-3AD203B41FA5}">
                      <a16:colId xmlns:a16="http://schemas.microsoft.com/office/drawing/2014/main" val="20004"/>
                    </a:ext>
                  </a:extLst>
                </a:gridCol>
                <a:gridCol w="1392250">
                  <a:extLst>
                    <a:ext uri="{9D8B030D-6E8A-4147-A177-3AD203B41FA5}">
                      <a16:colId xmlns:a16="http://schemas.microsoft.com/office/drawing/2014/main" val="20005"/>
                    </a:ext>
                  </a:extLst>
                </a:gridCol>
              </a:tblGrid>
              <a:tr h="682900">
                <a:tc>
                  <a:txBody>
                    <a:bodyPr/>
                    <a:lstStyle/>
                    <a:p>
                      <a:pPr marL="0" marR="0" lvl="0" indent="0" algn="l" rtl="0">
                        <a:spcBef>
                          <a:spcPts val="0"/>
                        </a:spcBef>
                        <a:spcAft>
                          <a:spcPts val="0"/>
                        </a:spcAft>
                        <a:buNone/>
                      </a:pPr>
                      <a:r>
                        <a:rPr lang="en-US" sz="1800" u="none" strike="noStrike" cap="none"/>
                        <a:t>Công việc</a:t>
                      </a:r>
                      <a:endParaRPr/>
                    </a:p>
                  </a:txBody>
                  <a:tcPr marL="91450" marR="91450" marT="45725" marB="45725"/>
                </a:tc>
                <a:tc>
                  <a:txBody>
                    <a:bodyPr/>
                    <a:lstStyle/>
                    <a:p>
                      <a:pPr marL="0" marR="0" lvl="0" indent="0" algn="l" rtl="0">
                        <a:spcBef>
                          <a:spcPts val="0"/>
                        </a:spcBef>
                        <a:spcAft>
                          <a:spcPts val="0"/>
                        </a:spcAft>
                        <a:buNone/>
                      </a:pPr>
                      <a:r>
                        <a:rPr lang="en-US" sz="1800"/>
                        <a:t>Thời gian trung bình</a:t>
                      </a:r>
                      <a:endParaRPr/>
                    </a:p>
                  </a:txBody>
                  <a:tcPr marL="91450" marR="91450" marT="45725" marB="45725"/>
                </a:tc>
                <a:tc>
                  <a:txBody>
                    <a:bodyPr/>
                    <a:lstStyle/>
                    <a:p>
                      <a:pPr marL="0" marR="0" lvl="0" indent="0" algn="l" rtl="0">
                        <a:spcBef>
                          <a:spcPts val="0"/>
                        </a:spcBef>
                        <a:spcAft>
                          <a:spcPts val="0"/>
                        </a:spcAft>
                        <a:buNone/>
                      </a:pPr>
                      <a:r>
                        <a:rPr lang="en-US" sz="1800"/>
                        <a:t>Thời gian rút ngắn</a:t>
                      </a:r>
                      <a:endParaRPr/>
                    </a:p>
                  </a:txBody>
                  <a:tcPr marL="91450" marR="91450" marT="45725" marB="45725"/>
                </a:tc>
                <a:tc>
                  <a:txBody>
                    <a:bodyPr/>
                    <a:lstStyle/>
                    <a:p>
                      <a:pPr marL="0" marR="0" lvl="0" indent="0" algn="l" rtl="0">
                        <a:spcBef>
                          <a:spcPts val="0"/>
                        </a:spcBef>
                        <a:spcAft>
                          <a:spcPts val="0"/>
                        </a:spcAft>
                        <a:buNone/>
                      </a:pPr>
                      <a:r>
                        <a:rPr lang="en-US" sz="1800"/>
                        <a:t>Chi phí trung bình</a:t>
                      </a:r>
                      <a:endParaRPr/>
                    </a:p>
                  </a:txBody>
                  <a:tcPr marL="91450" marR="91450" marT="45725" marB="45725"/>
                </a:tc>
                <a:tc>
                  <a:txBody>
                    <a:bodyPr/>
                    <a:lstStyle/>
                    <a:p>
                      <a:pPr marL="0" marR="0" lvl="0" indent="0" algn="l" rtl="0">
                        <a:spcBef>
                          <a:spcPts val="0"/>
                        </a:spcBef>
                        <a:spcAft>
                          <a:spcPts val="0"/>
                        </a:spcAft>
                        <a:buNone/>
                      </a:pPr>
                      <a:r>
                        <a:rPr lang="en-US" sz="1800"/>
                        <a:t>Chi phí rút ngắn</a:t>
                      </a:r>
                      <a:endParaRPr/>
                    </a:p>
                  </a:txBody>
                  <a:tcPr marL="91450" marR="91450" marT="45725" marB="45725"/>
                </a:tc>
                <a:tc>
                  <a:txBody>
                    <a:bodyPr/>
                    <a:lstStyle/>
                    <a:p>
                      <a:pPr marL="0" marR="0" lvl="0" indent="0" algn="l" rtl="0">
                        <a:spcBef>
                          <a:spcPts val="0"/>
                        </a:spcBef>
                        <a:spcAft>
                          <a:spcPts val="0"/>
                        </a:spcAft>
                        <a:buNone/>
                      </a:pPr>
                      <a:r>
                        <a:rPr lang="en-US" sz="1800"/>
                        <a:t>Công việc trước</a:t>
                      </a:r>
                      <a:endParaRPr/>
                    </a:p>
                  </a:txBody>
                  <a:tcPr marL="91450" marR="91450" marT="45725" marB="45725"/>
                </a:tc>
                <a:extLst>
                  <a:ext uri="{0D108BD9-81ED-4DB2-BD59-A6C34878D82A}">
                    <a16:rowId xmlns:a16="http://schemas.microsoft.com/office/drawing/2014/main" val="10000"/>
                  </a:ext>
                </a:extLst>
              </a:tr>
              <a:tr h="395650">
                <a:tc>
                  <a:txBody>
                    <a:bodyPr/>
                    <a:lstStyle/>
                    <a:p>
                      <a:pPr marL="0" marR="0" lvl="0" indent="0" algn="l" rtl="0">
                        <a:spcBef>
                          <a:spcPts val="0"/>
                        </a:spcBef>
                        <a:spcAft>
                          <a:spcPts val="0"/>
                        </a:spcAft>
                        <a:buNone/>
                      </a:pPr>
                      <a:r>
                        <a:rPr lang="en-US" sz="1800"/>
                        <a:t>A</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200</a:t>
                      </a:r>
                      <a:endParaRPr/>
                    </a:p>
                  </a:txBody>
                  <a:tcPr marL="91450" marR="91450" marT="45725" marB="45725"/>
                </a:tc>
                <a:tc>
                  <a:txBody>
                    <a:bodyPr/>
                    <a:lstStyle/>
                    <a:p>
                      <a:pPr marL="0" marR="0" lvl="0" indent="0" algn="l" rtl="0">
                        <a:spcBef>
                          <a:spcPts val="0"/>
                        </a:spcBef>
                        <a:spcAft>
                          <a:spcPts val="0"/>
                        </a:spcAft>
                        <a:buNone/>
                      </a:pPr>
                      <a:r>
                        <a:rPr lang="en-US" sz="1800"/>
                        <a:t>210</a:t>
                      </a:r>
                      <a:endParaRPr/>
                    </a:p>
                  </a:txBody>
                  <a:tcPr marL="91450" marR="91450" marT="45725" marB="45725"/>
                </a:tc>
                <a:tc>
                  <a:txBody>
                    <a:bodyPr/>
                    <a:lstStyle/>
                    <a:p>
                      <a:pPr marL="0" marR="0" lvl="0" indent="0" algn="l" rtl="0">
                        <a:spcBef>
                          <a:spcPts val="0"/>
                        </a:spcBef>
                        <a:spcAft>
                          <a:spcPts val="0"/>
                        </a:spcAft>
                        <a:buNone/>
                      </a:pPr>
                      <a:r>
                        <a:rPr lang="en-US" sz="1800"/>
                        <a:t>-</a:t>
                      </a:r>
                      <a:endParaRPr/>
                    </a:p>
                  </a:txBody>
                  <a:tcPr marL="91450" marR="91450" marT="45725" marB="45725"/>
                </a:tc>
                <a:extLst>
                  <a:ext uri="{0D108BD9-81ED-4DB2-BD59-A6C34878D82A}">
                    <a16:rowId xmlns:a16="http://schemas.microsoft.com/office/drawing/2014/main" val="10001"/>
                  </a:ext>
                </a:extLst>
              </a:tr>
              <a:tr h="395650">
                <a:tc>
                  <a:txBody>
                    <a:bodyPr/>
                    <a:lstStyle/>
                    <a:p>
                      <a:pPr marL="0" marR="0" lvl="0" indent="0" algn="l" rtl="0">
                        <a:spcBef>
                          <a:spcPts val="0"/>
                        </a:spcBef>
                        <a:spcAft>
                          <a:spcPts val="0"/>
                        </a:spcAft>
                        <a:buNone/>
                      </a:pPr>
                      <a:r>
                        <a:rPr lang="en-US" sz="1800"/>
                        <a:t>B</a:t>
                      </a:r>
                      <a:endParaRPr/>
                    </a:p>
                  </a:txBody>
                  <a:tcPr marL="91450" marR="91450" marT="45725" marB="45725"/>
                </a:tc>
                <a:tc>
                  <a:txBody>
                    <a:bodyPr/>
                    <a:lstStyle/>
                    <a:p>
                      <a:pPr marL="0" marR="0" lvl="0" indent="0" algn="l" rtl="0">
                        <a:spcBef>
                          <a:spcPts val="0"/>
                        </a:spcBef>
                        <a:spcAft>
                          <a:spcPts val="0"/>
                        </a:spcAft>
                        <a:buNone/>
                      </a:pPr>
                      <a:r>
                        <a:rPr lang="en-US" sz="1800"/>
                        <a:t>10</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500</a:t>
                      </a:r>
                      <a:endParaRPr/>
                    </a:p>
                  </a:txBody>
                  <a:tcPr marL="91450" marR="91450" marT="45725" marB="45725"/>
                </a:tc>
                <a:tc>
                  <a:txBody>
                    <a:bodyPr/>
                    <a:lstStyle/>
                    <a:p>
                      <a:pPr marL="0" marR="0" lvl="0" indent="0" algn="l" rtl="0">
                        <a:spcBef>
                          <a:spcPts val="0"/>
                        </a:spcBef>
                        <a:spcAft>
                          <a:spcPts val="0"/>
                        </a:spcAft>
                        <a:buNone/>
                      </a:pPr>
                      <a:r>
                        <a:rPr lang="en-US" sz="1800"/>
                        <a:t>550</a:t>
                      </a:r>
                      <a:endParaRPr/>
                    </a:p>
                  </a:txBody>
                  <a:tcPr marL="91450" marR="91450" marT="45725" marB="45725"/>
                </a:tc>
                <a:tc>
                  <a:txBody>
                    <a:bodyPr/>
                    <a:lstStyle/>
                    <a:p>
                      <a:pPr marL="0" marR="0" lvl="0" indent="0" algn="l" rtl="0">
                        <a:spcBef>
                          <a:spcPts val="0"/>
                        </a:spcBef>
                        <a:spcAft>
                          <a:spcPts val="0"/>
                        </a:spcAft>
                        <a:buNone/>
                      </a:pPr>
                      <a:r>
                        <a:rPr lang="en-US" sz="1800"/>
                        <a:t>-</a:t>
                      </a:r>
                      <a:endParaRPr/>
                    </a:p>
                  </a:txBody>
                  <a:tcPr marL="91450" marR="91450" marT="45725" marB="45725"/>
                </a:tc>
                <a:extLst>
                  <a:ext uri="{0D108BD9-81ED-4DB2-BD59-A6C34878D82A}">
                    <a16:rowId xmlns:a16="http://schemas.microsoft.com/office/drawing/2014/main" val="10002"/>
                  </a:ext>
                </a:extLst>
              </a:tr>
              <a:tr h="395650">
                <a:tc>
                  <a:txBody>
                    <a:bodyPr/>
                    <a:lstStyle/>
                    <a:p>
                      <a:pPr marL="0" marR="0" lvl="0" indent="0" algn="l" rtl="0">
                        <a:spcBef>
                          <a:spcPts val="0"/>
                        </a:spcBef>
                        <a:spcAft>
                          <a:spcPts val="0"/>
                        </a:spcAft>
                        <a:buNone/>
                      </a:pPr>
                      <a:r>
                        <a:rPr lang="en-US" sz="1800"/>
                        <a:t>C</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90</a:t>
                      </a:r>
                      <a:endParaRPr/>
                    </a:p>
                  </a:txBody>
                  <a:tcPr marL="91450" marR="91450" marT="45725" marB="45725"/>
                </a:tc>
                <a:tc>
                  <a:txBody>
                    <a:bodyPr/>
                    <a:lstStyle/>
                    <a:p>
                      <a:pPr marL="0" marR="0" lvl="0" indent="0" algn="l" rtl="0">
                        <a:spcBef>
                          <a:spcPts val="0"/>
                        </a:spcBef>
                        <a:spcAft>
                          <a:spcPts val="0"/>
                        </a:spcAft>
                        <a:buNone/>
                      </a:pPr>
                      <a:r>
                        <a:rPr lang="en-US" sz="1800"/>
                        <a:t>100</a:t>
                      </a:r>
                      <a:endParaRPr/>
                    </a:p>
                  </a:txBody>
                  <a:tcPr marL="91450" marR="91450" marT="45725" marB="45725"/>
                </a:tc>
                <a:tc>
                  <a:txBody>
                    <a:bodyPr/>
                    <a:lstStyle/>
                    <a:p>
                      <a:pPr marL="0" marR="0" lvl="0" indent="0" algn="l" rtl="0">
                        <a:spcBef>
                          <a:spcPts val="0"/>
                        </a:spcBef>
                        <a:spcAft>
                          <a:spcPts val="0"/>
                        </a:spcAft>
                        <a:buNone/>
                      </a:pPr>
                      <a:r>
                        <a:rPr lang="en-US" sz="1800" dirty="0"/>
                        <a:t>A,B</a:t>
                      </a:r>
                      <a:endParaRPr dirty="0"/>
                    </a:p>
                  </a:txBody>
                  <a:tcPr marL="91450" marR="91450" marT="45725" marB="45725"/>
                </a:tc>
                <a:extLst>
                  <a:ext uri="{0D108BD9-81ED-4DB2-BD59-A6C34878D82A}">
                    <a16:rowId xmlns:a16="http://schemas.microsoft.com/office/drawing/2014/main" val="10003"/>
                  </a:ext>
                </a:extLst>
              </a:tr>
            </a:tbl>
          </a:graphicData>
        </a:graphic>
      </p:graphicFrame>
      <p:sp>
        <p:nvSpPr>
          <p:cNvPr id="980" name="Google Shape;980;p31"/>
          <p:cNvSpPr txBox="1"/>
          <p:nvPr/>
        </p:nvSpPr>
        <p:spPr>
          <a:xfrm>
            <a:off x="8241390" y="4436533"/>
            <a:ext cx="143340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(Thời gian: tuần)</a:t>
            </a:r>
            <a:endParaRPr/>
          </a:p>
          <a:p>
            <a:pPr marL="0" marR="0" lvl="0" indent="0" algn="l" rtl="0">
              <a:spcBef>
                <a:spcPts val="0"/>
              </a:spcBef>
              <a:spcAft>
                <a:spcPts val="0"/>
              </a:spcAft>
              <a:buNone/>
            </a:pPr>
            <a:r>
              <a:rPr lang="en-US" sz="1200">
                <a:solidFill>
                  <a:schemeClr val="dk1"/>
                </a:solidFill>
                <a:latin typeface="Calibri"/>
                <a:ea typeface="Calibri"/>
                <a:cs typeface="Calibri"/>
                <a:sym typeface="Calibri"/>
              </a:rPr>
              <a:t>(Chi phí: triệu đồng)</a:t>
            </a:r>
            <a:endParaRPr sz="12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85"/>
        <p:cNvGrpSpPr/>
        <p:nvPr/>
      </p:nvGrpSpPr>
      <p:grpSpPr>
        <a:xfrm>
          <a:off x="0" y="0"/>
          <a:ext cx="0" cy="0"/>
          <a:chOff x="0" y="0"/>
          <a:chExt cx="0" cy="0"/>
        </a:xfrm>
      </p:grpSpPr>
      <p:sp>
        <p:nvSpPr>
          <p:cNvPr id="986" name="Google Shape;986;p32"/>
          <p:cNvSpPr txBox="1"/>
          <p:nvPr/>
        </p:nvSpPr>
        <p:spPr>
          <a:xfrm>
            <a:off x="713676" y="547780"/>
            <a:ext cx="896112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Calibri"/>
              <a:buNone/>
            </a:pPr>
            <a:r>
              <a:rPr lang="en-US" sz="3200" b="0" i="0" u="none" strike="noStrike" cap="none">
                <a:solidFill>
                  <a:srgbClr val="000000"/>
                </a:solidFill>
                <a:latin typeface="Calibri"/>
                <a:ea typeface="Calibri"/>
                <a:cs typeface="Calibri"/>
                <a:sym typeface="Calibri"/>
              </a:rPr>
              <a:t>3. Các công cụ và kỹ thuật ước lượng thời gian dự án</a:t>
            </a:r>
            <a:endParaRPr/>
          </a:p>
        </p:txBody>
      </p:sp>
      <p:sp>
        <p:nvSpPr>
          <p:cNvPr id="987" name="Google Shape;987;p32"/>
          <p:cNvSpPr txBox="1"/>
          <p:nvPr/>
        </p:nvSpPr>
        <p:spPr>
          <a:xfrm>
            <a:off x="1262849" y="1408876"/>
            <a:ext cx="737512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a:solidFill>
                  <a:srgbClr val="333333"/>
                </a:solidFill>
                <a:latin typeface="Arial"/>
                <a:ea typeface="Arial"/>
                <a:cs typeface="Arial"/>
                <a:sym typeface="Arial"/>
              </a:rPr>
              <a:t>Đường dẫn tới hạn/đường Gantt (Critical paths) </a:t>
            </a:r>
            <a:endParaRPr/>
          </a:p>
        </p:txBody>
      </p:sp>
      <p:sp>
        <p:nvSpPr>
          <p:cNvPr id="988" name="Google Shape;988;p32"/>
          <p:cNvSpPr/>
          <p:nvPr/>
        </p:nvSpPr>
        <p:spPr>
          <a:xfrm>
            <a:off x="852823" y="1408876"/>
            <a:ext cx="410026" cy="363985"/>
          </a:xfrm>
          <a:prstGeom prst="star5">
            <a:avLst>
              <a:gd name="adj" fmla="val 19098"/>
              <a:gd name="hf" fmla="val 105146"/>
              <a:gd name="vf" fmla="val 110557"/>
            </a:avLst>
          </a:prstGeom>
          <a:solidFill>
            <a:srgbClr val="FFC000"/>
          </a:solid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89" name="Google Shape;989;p32"/>
          <p:cNvSpPr/>
          <p:nvPr/>
        </p:nvSpPr>
        <p:spPr>
          <a:xfrm>
            <a:off x="9410329" y="6320901"/>
            <a:ext cx="1802167" cy="274075"/>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990" name="Google Shape;990;p32"/>
          <p:cNvPicPr preferRelativeResize="0"/>
          <p:nvPr/>
        </p:nvPicPr>
        <p:blipFill rotWithShape="1">
          <a:blip r:embed="rId3">
            <a:alphaModFix/>
          </a:blip>
          <a:srcRect/>
          <a:stretch/>
        </p:blipFill>
        <p:spPr>
          <a:xfrm>
            <a:off x="1702341" y="2614023"/>
            <a:ext cx="7483812" cy="3543026"/>
          </a:xfrm>
          <a:prstGeom prst="rect">
            <a:avLst/>
          </a:prstGeom>
          <a:noFill/>
          <a:ln>
            <a:noFill/>
          </a:ln>
        </p:spPr>
      </p:pic>
      <p:sp>
        <p:nvSpPr>
          <p:cNvPr id="991" name="Google Shape;991;p32"/>
          <p:cNvSpPr txBox="1"/>
          <p:nvPr/>
        </p:nvSpPr>
        <p:spPr>
          <a:xfrm>
            <a:off x="1451853" y="2057616"/>
            <a:ext cx="3717306"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Lập Bảng Phân tích CPM </a:t>
            </a:r>
            <a:endParaRPr/>
          </a:p>
        </p:txBody>
      </p:sp>
      <p:cxnSp>
        <p:nvCxnSpPr>
          <p:cNvPr id="992" name="Google Shape;992;p32"/>
          <p:cNvCxnSpPr/>
          <p:nvPr/>
        </p:nvCxnSpPr>
        <p:spPr>
          <a:xfrm>
            <a:off x="5929248" y="3087638"/>
            <a:ext cx="45105" cy="28703"/>
          </a:xfrm>
          <a:prstGeom prst="straightConnector1">
            <a:avLst/>
          </a:prstGeom>
          <a:noFill/>
          <a:ln w="19050" cap="flat" cmpd="sng">
            <a:solidFill>
              <a:schemeClr val="dk1"/>
            </a:solidFill>
            <a:prstDash val="solid"/>
            <a:miter lim="800000"/>
            <a:headEnd type="none" w="sm" len="sm"/>
            <a:tailEnd type="none" w="sm" len="sm"/>
          </a:ln>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33"/>
          <p:cNvSpPr txBox="1"/>
          <p:nvPr/>
        </p:nvSpPr>
        <p:spPr>
          <a:xfrm>
            <a:off x="713676" y="547780"/>
            <a:ext cx="896112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Calibri"/>
              <a:buNone/>
            </a:pPr>
            <a:r>
              <a:rPr lang="en-US" sz="3200" b="0" i="0" u="none" strike="noStrike" cap="none">
                <a:solidFill>
                  <a:srgbClr val="000000"/>
                </a:solidFill>
                <a:latin typeface="Calibri"/>
                <a:ea typeface="Calibri"/>
                <a:cs typeface="Calibri"/>
                <a:sym typeface="Calibri"/>
              </a:rPr>
              <a:t>3. Các công cụ và kỹ thuật ước lượng thời gian dự án</a:t>
            </a:r>
            <a:endParaRPr/>
          </a:p>
        </p:txBody>
      </p:sp>
      <p:sp>
        <p:nvSpPr>
          <p:cNvPr id="998" name="Google Shape;998;p33"/>
          <p:cNvSpPr txBox="1"/>
          <p:nvPr/>
        </p:nvSpPr>
        <p:spPr>
          <a:xfrm>
            <a:off x="1262849" y="1408876"/>
            <a:ext cx="737512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a:solidFill>
                  <a:srgbClr val="333333"/>
                </a:solidFill>
                <a:latin typeface="Arial"/>
                <a:ea typeface="Arial"/>
                <a:cs typeface="Arial"/>
                <a:sym typeface="Arial"/>
              </a:rPr>
              <a:t>Đường dẫn tới hạn/đường Gantt (Critical paths) </a:t>
            </a:r>
            <a:endParaRPr/>
          </a:p>
        </p:txBody>
      </p:sp>
      <p:sp>
        <p:nvSpPr>
          <p:cNvPr id="999" name="Google Shape;999;p33"/>
          <p:cNvSpPr/>
          <p:nvPr/>
        </p:nvSpPr>
        <p:spPr>
          <a:xfrm>
            <a:off x="852823" y="1408876"/>
            <a:ext cx="410026" cy="363985"/>
          </a:xfrm>
          <a:prstGeom prst="star5">
            <a:avLst>
              <a:gd name="adj" fmla="val 19098"/>
              <a:gd name="hf" fmla="val 105146"/>
              <a:gd name="vf" fmla="val 110557"/>
            </a:avLst>
          </a:prstGeom>
          <a:solidFill>
            <a:srgbClr val="FFC000"/>
          </a:solid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00" name="Google Shape;1000;p33"/>
          <p:cNvSpPr/>
          <p:nvPr/>
        </p:nvSpPr>
        <p:spPr>
          <a:xfrm>
            <a:off x="9410329" y="6320901"/>
            <a:ext cx="1802167" cy="274075"/>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01" name="Google Shape;1001;p33"/>
          <p:cNvSpPr txBox="1"/>
          <p:nvPr/>
        </p:nvSpPr>
        <p:spPr>
          <a:xfrm>
            <a:off x="992876" y="2243400"/>
            <a:ext cx="4595123" cy="317009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a:solidFill>
                  <a:schemeClr val="dk1"/>
                </a:solidFill>
                <a:latin typeface="Calibri"/>
                <a:ea typeface="Calibri"/>
                <a:cs typeface="Calibri"/>
                <a:sym typeface="Calibri"/>
              </a:rPr>
              <a:t>Lập Bảng Phân tích CPM </a:t>
            </a:r>
            <a:endParaRPr/>
          </a:p>
          <a:p>
            <a:pPr marL="0" marR="0" lvl="0" indent="0" algn="just" rtl="0">
              <a:spcBef>
                <a:spcPts val="0"/>
              </a:spcBef>
              <a:spcAft>
                <a:spcPts val="0"/>
              </a:spcAft>
              <a:buNone/>
            </a:pPr>
            <a:r>
              <a:rPr lang="en-US" sz="2000">
                <a:solidFill>
                  <a:schemeClr val="dk1"/>
                </a:solidFill>
                <a:latin typeface="Calibri"/>
                <a:ea typeface="Calibri"/>
                <a:cs typeface="Calibri"/>
                <a:sym typeface="Calibri"/>
              </a:rPr>
              <a:t>Trong đó: </a:t>
            </a:r>
            <a:endParaRPr/>
          </a:p>
          <a:p>
            <a:pPr marL="0" marR="0" lvl="0" indent="0" algn="just" rtl="0">
              <a:spcBef>
                <a:spcPts val="0"/>
              </a:spcBef>
              <a:spcAft>
                <a:spcPts val="0"/>
              </a:spcAft>
              <a:buNone/>
            </a:pPr>
            <a:r>
              <a:rPr lang="en-US" sz="2000">
                <a:solidFill>
                  <a:schemeClr val="dk1"/>
                </a:solidFill>
                <a:latin typeface="Calibri"/>
                <a:ea typeface="Calibri"/>
                <a:cs typeface="Calibri"/>
                <a:sym typeface="Calibri"/>
              </a:rPr>
              <a:t>• ES (Earliest Start): thời gian sớm nhất của một công việc có thể bắt đầu. </a:t>
            </a:r>
            <a:endParaRPr/>
          </a:p>
          <a:p>
            <a:pPr marL="0" marR="0" lvl="0" indent="0" algn="just" rtl="0">
              <a:spcBef>
                <a:spcPts val="0"/>
              </a:spcBef>
              <a:spcAft>
                <a:spcPts val="0"/>
              </a:spcAft>
              <a:buNone/>
            </a:pPr>
            <a:r>
              <a:rPr lang="en-US" sz="2000">
                <a:solidFill>
                  <a:schemeClr val="dk1"/>
                </a:solidFill>
                <a:latin typeface="Calibri"/>
                <a:ea typeface="Calibri"/>
                <a:cs typeface="Calibri"/>
                <a:sym typeface="Calibri"/>
              </a:rPr>
              <a:t>• EF (Earliest Finish): thời gian sớm nhất của một công việc có thể kết thúc. </a:t>
            </a:r>
            <a:endParaRPr/>
          </a:p>
          <a:p>
            <a:pPr marL="0" marR="0" lvl="0" indent="0" algn="just" rtl="0">
              <a:spcBef>
                <a:spcPts val="0"/>
              </a:spcBef>
              <a:spcAft>
                <a:spcPts val="0"/>
              </a:spcAft>
              <a:buNone/>
            </a:pPr>
            <a:r>
              <a:rPr lang="en-US" sz="2000">
                <a:solidFill>
                  <a:schemeClr val="dk1"/>
                </a:solidFill>
                <a:latin typeface="Calibri"/>
                <a:ea typeface="Calibri"/>
                <a:cs typeface="Calibri"/>
                <a:sym typeface="Calibri"/>
              </a:rPr>
              <a:t>• LS (Latest Start): thời gian muộn nhất của một công việc có thể bắt đầu. </a:t>
            </a:r>
            <a:endParaRPr/>
          </a:p>
          <a:p>
            <a:pPr marL="0" marR="0" lvl="0" indent="0" algn="just" rtl="0">
              <a:spcBef>
                <a:spcPts val="0"/>
              </a:spcBef>
              <a:spcAft>
                <a:spcPts val="0"/>
              </a:spcAft>
              <a:buNone/>
            </a:pPr>
            <a:r>
              <a:rPr lang="en-US" sz="2000">
                <a:solidFill>
                  <a:schemeClr val="dk1"/>
                </a:solidFill>
                <a:latin typeface="Calibri"/>
                <a:ea typeface="Calibri"/>
                <a:cs typeface="Calibri"/>
                <a:sym typeface="Calibri"/>
              </a:rPr>
              <a:t>• LF (Latest Finish): thời gian muộn nhất của một công việc có thể kết thúc.</a:t>
            </a:r>
            <a:endParaRPr/>
          </a:p>
        </p:txBody>
      </p:sp>
      <p:pic>
        <p:nvPicPr>
          <p:cNvPr id="1002" name="Google Shape;1002;p33"/>
          <p:cNvPicPr preferRelativeResize="0"/>
          <p:nvPr/>
        </p:nvPicPr>
        <p:blipFill rotWithShape="1">
          <a:blip r:embed="rId3">
            <a:alphaModFix/>
          </a:blip>
          <a:srcRect/>
          <a:stretch/>
        </p:blipFill>
        <p:spPr>
          <a:xfrm>
            <a:off x="5720685" y="2551837"/>
            <a:ext cx="6044591" cy="2861662"/>
          </a:xfrm>
          <a:prstGeom prst="rect">
            <a:avLst/>
          </a:prstGeom>
          <a:noFill/>
          <a:ln>
            <a:noFill/>
          </a:ln>
        </p:spPr>
      </p:pic>
      <p:cxnSp>
        <p:nvCxnSpPr>
          <p:cNvPr id="1003" name="Google Shape;1003;p33"/>
          <p:cNvCxnSpPr/>
          <p:nvPr/>
        </p:nvCxnSpPr>
        <p:spPr>
          <a:xfrm>
            <a:off x="9053790" y="2886716"/>
            <a:ext cx="57406" cy="28703"/>
          </a:xfrm>
          <a:prstGeom prst="straightConnector1">
            <a:avLst/>
          </a:prstGeom>
          <a:noFill/>
          <a:ln w="19050" cap="flat" cmpd="sng">
            <a:solidFill>
              <a:schemeClr val="dk1"/>
            </a:solidFill>
            <a:prstDash val="solid"/>
            <a:miter lim="800000"/>
            <a:headEnd type="none" w="sm" len="sm"/>
            <a:tailEnd type="none" w="sm" len="sm"/>
          </a:ln>
        </p:spPr>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07"/>
        <p:cNvGrpSpPr/>
        <p:nvPr/>
      </p:nvGrpSpPr>
      <p:grpSpPr>
        <a:xfrm>
          <a:off x="0" y="0"/>
          <a:ext cx="0" cy="0"/>
          <a:chOff x="0" y="0"/>
          <a:chExt cx="0" cy="0"/>
        </a:xfrm>
      </p:grpSpPr>
      <p:sp>
        <p:nvSpPr>
          <p:cNvPr id="1008" name="Google Shape;1008;p34"/>
          <p:cNvSpPr txBox="1"/>
          <p:nvPr/>
        </p:nvSpPr>
        <p:spPr>
          <a:xfrm>
            <a:off x="713676" y="547780"/>
            <a:ext cx="896112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Calibri"/>
              <a:buNone/>
            </a:pPr>
            <a:r>
              <a:rPr lang="en-US" sz="3200" b="0" i="0" u="none" strike="noStrike" cap="none">
                <a:solidFill>
                  <a:srgbClr val="000000"/>
                </a:solidFill>
                <a:latin typeface="Calibri"/>
                <a:ea typeface="Calibri"/>
                <a:cs typeface="Calibri"/>
                <a:sym typeface="Calibri"/>
              </a:rPr>
              <a:t>3. Các công cụ và kỹ thuật ước lượng thời gian dự án</a:t>
            </a:r>
            <a:endParaRPr/>
          </a:p>
        </p:txBody>
      </p:sp>
      <p:sp>
        <p:nvSpPr>
          <p:cNvPr id="1009" name="Google Shape;1009;p34"/>
          <p:cNvSpPr txBox="1"/>
          <p:nvPr/>
        </p:nvSpPr>
        <p:spPr>
          <a:xfrm>
            <a:off x="1262849" y="1408876"/>
            <a:ext cx="737512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a:solidFill>
                  <a:srgbClr val="333333"/>
                </a:solidFill>
                <a:latin typeface="Arial"/>
                <a:ea typeface="Arial"/>
                <a:cs typeface="Arial"/>
                <a:sym typeface="Arial"/>
              </a:rPr>
              <a:t>Đường dẫn tới hạn/đường Gantt (Critical paths) </a:t>
            </a:r>
            <a:endParaRPr/>
          </a:p>
        </p:txBody>
      </p:sp>
      <p:sp>
        <p:nvSpPr>
          <p:cNvPr id="1010" name="Google Shape;1010;p34"/>
          <p:cNvSpPr/>
          <p:nvPr/>
        </p:nvSpPr>
        <p:spPr>
          <a:xfrm>
            <a:off x="852823" y="1408876"/>
            <a:ext cx="410026" cy="363985"/>
          </a:xfrm>
          <a:prstGeom prst="star5">
            <a:avLst>
              <a:gd name="adj" fmla="val 19098"/>
              <a:gd name="hf" fmla="val 105146"/>
              <a:gd name="vf" fmla="val 110557"/>
            </a:avLst>
          </a:prstGeom>
          <a:solidFill>
            <a:srgbClr val="FFC000"/>
          </a:solid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11" name="Google Shape;1011;p34"/>
          <p:cNvSpPr/>
          <p:nvPr/>
        </p:nvSpPr>
        <p:spPr>
          <a:xfrm>
            <a:off x="9410329" y="6320901"/>
            <a:ext cx="1802167" cy="274075"/>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12" name="Google Shape;1012;p34"/>
          <p:cNvSpPr txBox="1"/>
          <p:nvPr/>
        </p:nvSpPr>
        <p:spPr>
          <a:xfrm>
            <a:off x="1262849" y="2397950"/>
            <a:ext cx="7553491" cy="34778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200">
                <a:solidFill>
                  <a:schemeClr val="dk1"/>
                </a:solidFill>
                <a:latin typeface="Calibri"/>
                <a:ea typeface="Calibri"/>
                <a:cs typeface="Calibri"/>
                <a:sym typeface="Calibri"/>
              </a:rPr>
              <a:t>• EF và LS được cho bởi công thức: </a:t>
            </a:r>
            <a:endParaRPr/>
          </a:p>
          <a:p>
            <a:pPr marL="0" marR="0" lvl="0" indent="0" algn="just" rtl="0">
              <a:spcBef>
                <a:spcPts val="0"/>
              </a:spcBef>
              <a:spcAft>
                <a:spcPts val="0"/>
              </a:spcAft>
              <a:buNone/>
            </a:pPr>
            <a:r>
              <a:rPr lang="en-US" sz="2200">
                <a:solidFill>
                  <a:schemeClr val="dk1"/>
                </a:solidFill>
                <a:latin typeface="Calibri"/>
                <a:ea typeface="Calibri"/>
                <a:cs typeface="Calibri"/>
                <a:sym typeface="Calibri"/>
              </a:rPr>
              <a:t>EF = ES + thời gian hoàn thành. </a:t>
            </a:r>
            <a:endParaRPr/>
          </a:p>
          <a:p>
            <a:pPr marL="0" marR="0" lvl="0" indent="0" algn="just" rtl="0">
              <a:spcBef>
                <a:spcPts val="0"/>
              </a:spcBef>
              <a:spcAft>
                <a:spcPts val="0"/>
              </a:spcAft>
              <a:buNone/>
            </a:pPr>
            <a:r>
              <a:rPr lang="en-US" sz="2200">
                <a:solidFill>
                  <a:schemeClr val="dk1"/>
                </a:solidFill>
                <a:latin typeface="Calibri"/>
                <a:ea typeface="Calibri"/>
                <a:cs typeface="Calibri"/>
                <a:sym typeface="Calibri"/>
              </a:rPr>
              <a:t>LS = LF - thời gian hoàn thành. </a:t>
            </a:r>
            <a:endParaRPr/>
          </a:p>
          <a:p>
            <a:pPr marL="0" marR="0" lvl="0" indent="0" algn="just" rtl="0">
              <a:spcBef>
                <a:spcPts val="0"/>
              </a:spcBef>
              <a:spcAft>
                <a:spcPts val="0"/>
              </a:spcAft>
              <a:buNone/>
            </a:pPr>
            <a:r>
              <a:rPr lang="en-US" sz="2200">
                <a:solidFill>
                  <a:schemeClr val="dk1"/>
                </a:solidFill>
                <a:latin typeface="Calibri"/>
                <a:ea typeface="Calibri"/>
                <a:cs typeface="Calibri"/>
                <a:sym typeface="Calibri"/>
              </a:rPr>
              <a:t>• Thời gian hoàn thành cả dự án = Max { EF của tất cả công việc} </a:t>
            </a:r>
            <a:endParaRPr/>
          </a:p>
          <a:p>
            <a:pPr marL="0" marR="0" lvl="0" indent="0" algn="just" rtl="0">
              <a:spcBef>
                <a:spcPts val="0"/>
              </a:spcBef>
              <a:spcAft>
                <a:spcPts val="0"/>
              </a:spcAft>
              <a:buNone/>
            </a:pPr>
            <a:r>
              <a:rPr lang="en-US" sz="2200">
                <a:solidFill>
                  <a:schemeClr val="dk1"/>
                </a:solidFill>
                <a:latin typeface="Calibri"/>
                <a:ea typeface="Calibri"/>
                <a:cs typeface="Calibri"/>
                <a:sym typeface="Calibri"/>
              </a:rPr>
              <a:t>• Tổng chi phí = Tổng chi phí của mọi công việc. </a:t>
            </a:r>
            <a:endParaRPr/>
          </a:p>
          <a:p>
            <a:pPr marL="0" marR="0" lvl="0" indent="0" algn="just" rtl="0">
              <a:spcBef>
                <a:spcPts val="0"/>
              </a:spcBef>
              <a:spcAft>
                <a:spcPts val="0"/>
              </a:spcAft>
              <a:buNone/>
            </a:pPr>
            <a:r>
              <a:rPr lang="en-US" sz="2200">
                <a:solidFill>
                  <a:schemeClr val="dk1"/>
                </a:solidFill>
                <a:latin typeface="Calibri"/>
                <a:ea typeface="Calibri"/>
                <a:cs typeface="Calibri"/>
                <a:sym typeface="Calibri"/>
              </a:rPr>
              <a:t>• Chú ý: </a:t>
            </a:r>
            <a:endParaRPr/>
          </a:p>
          <a:p>
            <a:pPr marL="0" marR="0" lvl="0" indent="0" algn="just" rtl="0">
              <a:spcBef>
                <a:spcPts val="0"/>
              </a:spcBef>
              <a:spcAft>
                <a:spcPts val="0"/>
              </a:spcAft>
              <a:buNone/>
            </a:pPr>
            <a:r>
              <a:rPr lang="en-US" sz="2200">
                <a:solidFill>
                  <a:schemeClr val="dk1"/>
                </a:solidFill>
                <a:latin typeface="Calibri"/>
                <a:ea typeface="Calibri"/>
                <a:cs typeface="Calibri"/>
                <a:sym typeface="Calibri"/>
              </a:rPr>
              <a:t>ES của nấc 0 = 0; </a:t>
            </a:r>
            <a:endParaRPr/>
          </a:p>
          <a:p>
            <a:pPr marL="0" marR="0" lvl="0" indent="0" algn="just" rtl="0">
              <a:spcBef>
                <a:spcPts val="0"/>
              </a:spcBef>
              <a:spcAft>
                <a:spcPts val="0"/>
              </a:spcAft>
              <a:buNone/>
            </a:pPr>
            <a:r>
              <a:rPr lang="en-US" sz="2200">
                <a:solidFill>
                  <a:schemeClr val="dk1"/>
                </a:solidFill>
                <a:latin typeface="Calibri"/>
                <a:ea typeface="Calibri"/>
                <a:cs typeface="Calibri"/>
                <a:sym typeface="Calibri"/>
              </a:rPr>
              <a:t>ES của 1 công việc = Max {EF của mọi công việc trước trực tiếp} </a:t>
            </a:r>
            <a:endParaRPr/>
          </a:p>
          <a:p>
            <a:pPr marL="0" marR="0" lvl="0" indent="0" algn="just" rtl="0">
              <a:spcBef>
                <a:spcPts val="0"/>
              </a:spcBef>
              <a:spcAft>
                <a:spcPts val="0"/>
              </a:spcAft>
              <a:buNone/>
            </a:pPr>
            <a:r>
              <a:rPr lang="en-US" sz="2200">
                <a:solidFill>
                  <a:schemeClr val="dk1"/>
                </a:solidFill>
                <a:latin typeface="Calibri"/>
                <a:ea typeface="Calibri"/>
                <a:cs typeface="Calibri"/>
                <a:sym typeface="Calibri"/>
              </a:rPr>
              <a:t>LF của công việc cuối cùng = Thời gian hoàn thành cả dự án </a:t>
            </a:r>
            <a:endParaRPr/>
          </a:p>
          <a:p>
            <a:pPr marL="0" marR="0" lvl="0" indent="0" algn="just" rtl="0">
              <a:spcBef>
                <a:spcPts val="0"/>
              </a:spcBef>
              <a:spcAft>
                <a:spcPts val="0"/>
              </a:spcAft>
              <a:buNone/>
            </a:pPr>
            <a:r>
              <a:rPr lang="en-US" sz="2200">
                <a:solidFill>
                  <a:schemeClr val="dk1"/>
                </a:solidFill>
                <a:latin typeface="Calibri"/>
                <a:ea typeface="Calibri"/>
                <a:cs typeface="Calibri"/>
                <a:sym typeface="Calibri"/>
              </a:rPr>
              <a:t>LF của 1 công việc = Min {LS mọi công việc đi sau}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16"/>
        <p:cNvGrpSpPr/>
        <p:nvPr/>
      </p:nvGrpSpPr>
      <p:grpSpPr>
        <a:xfrm>
          <a:off x="0" y="0"/>
          <a:ext cx="0" cy="0"/>
          <a:chOff x="0" y="0"/>
          <a:chExt cx="0" cy="0"/>
        </a:xfrm>
      </p:grpSpPr>
      <p:sp>
        <p:nvSpPr>
          <p:cNvPr id="1017" name="Google Shape;1017;p35"/>
          <p:cNvSpPr txBox="1"/>
          <p:nvPr/>
        </p:nvSpPr>
        <p:spPr>
          <a:xfrm>
            <a:off x="713676" y="547780"/>
            <a:ext cx="896112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Calibri"/>
              <a:buNone/>
            </a:pPr>
            <a:r>
              <a:rPr lang="en-US" sz="3200" b="0" i="0" u="none" strike="noStrike" cap="none">
                <a:solidFill>
                  <a:srgbClr val="000000"/>
                </a:solidFill>
                <a:latin typeface="Calibri"/>
                <a:ea typeface="Calibri"/>
                <a:cs typeface="Calibri"/>
                <a:sym typeface="Calibri"/>
              </a:rPr>
              <a:t>3. Các công cụ và kỹ thuật ước lượng thời gian dự án</a:t>
            </a:r>
            <a:endParaRPr/>
          </a:p>
        </p:txBody>
      </p:sp>
      <p:sp>
        <p:nvSpPr>
          <p:cNvPr id="1018" name="Google Shape;1018;p35"/>
          <p:cNvSpPr txBox="1"/>
          <p:nvPr/>
        </p:nvSpPr>
        <p:spPr>
          <a:xfrm>
            <a:off x="1262849" y="1408876"/>
            <a:ext cx="737512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a:solidFill>
                  <a:srgbClr val="333333"/>
                </a:solidFill>
                <a:latin typeface="Arial"/>
                <a:ea typeface="Arial"/>
                <a:cs typeface="Arial"/>
                <a:sym typeface="Arial"/>
              </a:rPr>
              <a:t>Đường dẫn tới hạn/đường Gantt (Critical paths) </a:t>
            </a:r>
            <a:endParaRPr/>
          </a:p>
        </p:txBody>
      </p:sp>
      <p:sp>
        <p:nvSpPr>
          <p:cNvPr id="1019" name="Google Shape;1019;p35"/>
          <p:cNvSpPr/>
          <p:nvPr/>
        </p:nvSpPr>
        <p:spPr>
          <a:xfrm>
            <a:off x="852823" y="1408876"/>
            <a:ext cx="410026" cy="363985"/>
          </a:xfrm>
          <a:prstGeom prst="star5">
            <a:avLst>
              <a:gd name="adj" fmla="val 19098"/>
              <a:gd name="hf" fmla="val 105146"/>
              <a:gd name="vf" fmla="val 110557"/>
            </a:avLst>
          </a:prstGeom>
          <a:solidFill>
            <a:srgbClr val="FFC000"/>
          </a:solid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20" name="Google Shape;1020;p35"/>
          <p:cNvSpPr/>
          <p:nvPr/>
        </p:nvSpPr>
        <p:spPr>
          <a:xfrm>
            <a:off x="9410329" y="6320901"/>
            <a:ext cx="1802167" cy="274075"/>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021" name="Google Shape;1021;p35"/>
          <p:cNvPicPr preferRelativeResize="0"/>
          <p:nvPr/>
        </p:nvPicPr>
        <p:blipFill rotWithShape="1">
          <a:blip r:embed="rId3">
            <a:alphaModFix/>
          </a:blip>
          <a:srcRect/>
          <a:stretch/>
        </p:blipFill>
        <p:spPr>
          <a:xfrm>
            <a:off x="1624519" y="2146862"/>
            <a:ext cx="7503268" cy="3948744"/>
          </a:xfrm>
          <a:prstGeom prst="rect">
            <a:avLst/>
          </a:prstGeom>
          <a:noFill/>
          <a:ln>
            <a:noFill/>
          </a:ln>
        </p:spPr>
      </p:pic>
      <p:cxnSp>
        <p:nvCxnSpPr>
          <p:cNvPr id="1022" name="Google Shape;1022;p35"/>
          <p:cNvCxnSpPr/>
          <p:nvPr/>
        </p:nvCxnSpPr>
        <p:spPr>
          <a:xfrm>
            <a:off x="3005847" y="4708187"/>
            <a:ext cx="1167319" cy="778213"/>
          </a:xfrm>
          <a:prstGeom prst="straightConnector1">
            <a:avLst/>
          </a:prstGeom>
          <a:noFill/>
          <a:ln w="19050" cap="flat" cmpd="sng">
            <a:solidFill>
              <a:srgbClr val="FF0000"/>
            </a:solidFill>
            <a:prstDash val="solid"/>
            <a:miter lim="800000"/>
            <a:headEnd type="none" w="sm" len="sm"/>
            <a:tailEnd type="triangle" w="med" len="med"/>
          </a:ln>
        </p:spPr>
      </p:cxnSp>
      <p:cxnSp>
        <p:nvCxnSpPr>
          <p:cNvPr id="1023" name="Google Shape;1023;p35"/>
          <p:cNvCxnSpPr/>
          <p:nvPr/>
        </p:nvCxnSpPr>
        <p:spPr>
          <a:xfrm rot="10800000" flipH="1">
            <a:off x="5194236" y="4708187"/>
            <a:ext cx="1177381" cy="778214"/>
          </a:xfrm>
          <a:prstGeom prst="straightConnector1">
            <a:avLst/>
          </a:prstGeom>
          <a:noFill/>
          <a:ln w="19050" cap="flat" cmpd="sng">
            <a:solidFill>
              <a:srgbClr val="FF0000"/>
            </a:solidFill>
            <a:prstDash val="solid"/>
            <a:miter lim="800000"/>
            <a:headEnd type="none" w="sm" len="sm"/>
            <a:tailEnd type="triangle" w="med" len="med"/>
          </a:ln>
        </p:spPr>
      </p:cxnSp>
      <p:sp>
        <p:nvSpPr>
          <p:cNvPr id="1024" name="Google Shape;1024;p35"/>
          <p:cNvSpPr txBox="1"/>
          <p:nvPr/>
        </p:nvSpPr>
        <p:spPr>
          <a:xfrm>
            <a:off x="1624519" y="6094928"/>
            <a:ext cx="185339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Đường Gantt: B -&gt; C</a:t>
            </a:r>
            <a:endParaRPr sz="1600">
              <a:solidFill>
                <a:schemeClr val="dk1"/>
              </a:solidFill>
              <a:latin typeface="Calibri"/>
              <a:ea typeface="Calibri"/>
              <a:cs typeface="Calibri"/>
              <a:sym typeface="Calibri"/>
            </a:endParaRPr>
          </a:p>
        </p:txBody>
      </p:sp>
      <p:graphicFrame>
        <p:nvGraphicFramePr>
          <p:cNvPr id="1025" name="Google Shape;1025;p35"/>
          <p:cNvGraphicFramePr/>
          <p:nvPr/>
        </p:nvGraphicFramePr>
        <p:xfrm>
          <a:off x="995055" y="2030867"/>
          <a:ext cx="3112350" cy="1393350"/>
        </p:xfrm>
        <a:graphic>
          <a:graphicData uri="http://schemas.openxmlformats.org/drawingml/2006/table">
            <a:tbl>
              <a:tblPr firstRow="1" bandRow="1">
                <a:noFill/>
                <a:tableStyleId>{D67FC8C5-E34F-470B-839C-D2E3BF6E0BC2}</a:tableStyleId>
              </a:tblPr>
              <a:tblGrid>
                <a:gridCol w="1037450">
                  <a:extLst>
                    <a:ext uri="{9D8B030D-6E8A-4147-A177-3AD203B41FA5}">
                      <a16:colId xmlns:a16="http://schemas.microsoft.com/office/drawing/2014/main" val="20000"/>
                    </a:ext>
                  </a:extLst>
                </a:gridCol>
                <a:gridCol w="1037450">
                  <a:extLst>
                    <a:ext uri="{9D8B030D-6E8A-4147-A177-3AD203B41FA5}">
                      <a16:colId xmlns:a16="http://schemas.microsoft.com/office/drawing/2014/main" val="20001"/>
                    </a:ext>
                  </a:extLst>
                </a:gridCol>
                <a:gridCol w="1037450">
                  <a:extLst>
                    <a:ext uri="{9D8B030D-6E8A-4147-A177-3AD203B41FA5}">
                      <a16:colId xmlns:a16="http://schemas.microsoft.com/office/drawing/2014/main" val="20002"/>
                    </a:ext>
                  </a:extLst>
                </a:gridCol>
              </a:tblGrid>
              <a:tr h="508875">
                <a:tc>
                  <a:txBody>
                    <a:bodyPr/>
                    <a:lstStyle/>
                    <a:p>
                      <a:pPr marL="0" marR="0" lvl="0" indent="0" algn="l" rtl="0">
                        <a:spcBef>
                          <a:spcPts val="0"/>
                        </a:spcBef>
                        <a:spcAft>
                          <a:spcPts val="0"/>
                        </a:spcAft>
                        <a:buNone/>
                      </a:pPr>
                      <a:r>
                        <a:rPr lang="en-US" sz="1300"/>
                        <a:t>Công việc</a:t>
                      </a:r>
                      <a:endParaRPr/>
                    </a:p>
                  </a:txBody>
                  <a:tcPr marL="68125" marR="68125" marT="34075" marB="34075"/>
                </a:tc>
                <a:tc>
                  <a:txBody>
                    <a:bodyPr/>
                    <a:lstStyle/>
                    <a:p>
                      <a:pPr marL="0" marR="0" lvl="0" indent="0" algn="l" rtl="0">
                        <a:spcBef>
                          <a:spcPts val="0"/>
                        </a:spcBef>
                        <a:spcAft>
                          <a:spcPts val="0"/>
                        </a:spcAft>
                        <a:buNone/>
                      </a:pPr>
                      <a:r>
                        <a:rPr lang="en-US" sz="1300"/>
                        <a:t>Thời gian trung bình</a:t>
                      </a:r>
                      <a:endParaRPr/>
                    </a:p>
                  </a:txBody>
                  <a:tcPr marL="68125" marR="68125" marT="34075" marB="34075"/>
                </a:tc>
                <a:tc>
                  <a:txBody>
                    <a:bodyPr/>
                    <a:lstStyle/>
                    <a:p>
                      <a:pPr marL="0" marR="0" lvl="0" indent="0" algn="l" rtl="0">
                        <a:spcBef>
                          <a:spcPts val="0"/>
                        </a:spcBef>
                        <a:spcAft>
                          <a:spcPts val="0"/>
                        </a:spcAft>
                        <a:buNone/>
                      </a:pPr>
                      <a:r>
                        <a:rPr lang="en-US" sz="1300"/>
                        <a:t>Công việc trước</a:t>
                      </a:r>
                      <a:endParaRPr/>
                    </a:p>
                  </a:txBody>
                  <a:tcPr marL="68125" marR="68125" marT="34075" marB="34075"/>
                </a:tc>
                <a:extLst>
                  <a:ext uri="{0D108BD9-81ED-4DB2-BD59-A6C34878D82A}">
                    <a16:rowId xmlns:a16="http://schemas.microsoft.com/office/drawing/2014/main" val="10000"/>
                  </a:ext>
                </a:extLst>
              </a:tr>
              <a:tr h="294825">
                <a:tc>
                  <a:txBody>
                    <a:bodyPr/>
                    <a:lstStyle/>
                    <a:p>
                      <a:pPr marL="0" marR="0" lvl="0" indent="0" algn="l" rtl="0">
                        <a:spcBef>
                          <a:spcPts val="0"/>
                        </a:spcBef>
                        <a:spcAft>
                          <a:spcPts val="0"/>
                        </a:spcAft>
                        <a:buNone/>
                      </a:pPr>
                      <a:r>
                        <a:rPr lang="en-US" sz="1300"/>
                        <a:t>A</a:t>
                      </a:r>
                      <a:endParaRPr/>
                    </a:p>
                  </a:txBody>
                  <a:tcPr marL="68125" marR="68125" marT="34075" marB="34075"/>
                </a:tc>
                <a:tc>
                  <a:txBody>
                    <a:bodyPr/>
                    <a:lstStyle/>
                    <a:p>
                      <a:pPr marL="0" marR="0" lvl="0" indent="0" algn="l" rtl="0">
                        <a:spcBef>
                          <a:spcPts val="0"/>
                        </a:spcBef>
                        <a:spcAft>
                          <a:spcPts val="0"/>
                        </a:spcAft>
                        <a:buNone/>
                      </a:pPr>
                      <a:r>
                        <a:rPr lang="en-US" sz="1300"/>
                        <a:t>5</a:t>
                      </a:r>
                      <a:endParaRPr/>
                    </a:p>
                  </a:txBody>
                  <a:tcPr marL="68125" marR="68125" marT="34075" marB="34075"/>
                </a:tc>
                <a:tc>
                  <a:txBody>
                    <a:bodyPr/>
                    <a:lstStyle/>
                    <a:p>
                      <a:pPr marL="0" marR="0" lvl="0" indent="0" algn="l" rtl="0">
                        <a:spcBef>
                          <a:spcPts val="0"/>
                        </a:spcBef>
                        <a:spcAft>
                          <a:spcPts val="0"/>
                        </a:spcAft>
                        <a:buNone/>
                      </a:pPr>
                      <a:r>
                        <a:rPr lang="en-US" sz="1300"/>
                        <a:t>-</a:t>
                      </a:r>
                      <a:endParaRPr/>
                    </a:p>
                  </a:txBody>
                  <a:tcPr marL="68125" marR="68125" marT="34075" marB="34075"/>
                </a:tc>
                <a:extLst>
                  <a:ext uri="{0D108BD9-81ED-4DB2-BD59-A6C34878D82A}">
                    <a16:rowId xmlns:a16="http://schemas.microsoft.com/office/drawing/2014/main" val="10001"/>
                  </a:ext>
                </a:extLst>
              </a:tr>
              <a:tr h="294825">
                <a:tc>
                  <a:txBody>
                    <a:bodyPr/>
                    <a:lstStyle/>
                    <a:p>
                      <a:pPr marL="0" marR="0" lvl="0" indent="0" algn="l" rtl="0">
                        <a:spcBef>
                          <a:spcPts val="0"/>
                        </a:spcBef>
                        <a:spcAft>
                          <a:spcPts val="0"/>
                        </a:spcAft>
                        <a:buNone/>
                      </a:pPr>
                      <a:r>
                        <a:rPr lang="en-US" sz="1300"/>
                        <a:t>B</a:t>
                      </a:r>
                      <a:endParaRPr/>
                    </a:p>
                  </a:txBody>
                  <a:tcPr marL="68125" marR="68125" marT="34075" marB="34075"/>
                </a:tc>
                <a:tc>
                  <a:txBody>
                    <a:bodyPr/>
                    <a:lstStyle/>
                    <a:p>
                      <a:pPr marL="0" marR="0" lvl="0" indent="0" algn="l" rtl="0">
                        <a:spcBef>
                          <a:spcPts val="0"/>
                        </a:spcBef>
                        <a:spcAft>
                          <a:spcPts val="0"/>
                        </a:spcAft>
                        <a:buNone/>
                      </a:pPr>
                      <a:r>
                        <a:rPr lang="en-US" sz="1300"/>
                        <a:t>10</a:t>
                      </a:r>
                      <a:endParaRPr/>
                    </a:p>
                  </a:txBody>
                  <a:tcPr marL="68125" marR="68125" marT="34075" marB="34075"/>
                </a:tc>
                <a:tc>
                  <a:txBody>
                    <a:bodyPr/>
                    <a:lstStyle/>
                    <a:p>
                      <a:pPr marL="0" marR="0" lvl="0" indent="0" algn="l" rtl="0">
                        <a:spcBef>
                          <a:spcPts val="0"/>
                        </a:spcBef>
                        <a:spcAft>
                          <a:spcPts val="0"/>
                        </a:spcAft>
                        <a:buNone/>
                      </a:pPr>
                      <a:r>
                        <a:rPr lang="en-US" sz="1300"/>
                        <a:t>-</a:t>
                      </a:r>
                      <a:endParaRPr/>
                    </a:p>
                  </a:txBody>
                  <a:tcPr marL="68125" marR="68125" marT="34075" marB="34075"/>
                </a:tc>
                <a:extLst>
                  <a:ext uri="{0D108BD9-81ED-4DB2-BD59-A6C34878D82A}">
                    <a16:rowId xmlns:a16="http://schemas.microsoft.com/office/drawing/2014/main" val="10002"/>
                  </a:ext>
                </a:extLst>
              </a:tr>
              <a:tr h="294825">
                <a:tc>
                  <a:txBody>
                    <a:bodyPr/>
                    <a:lstStyle/>
                    <a:p>
                      <a:pPr marL="0" marR="0" lvl="0" indent="0" algn="l" rtl="0">
                        <a:spcBef>
                          <a:spcPts val="0"/>
                        </a:spcBef>
                        <a:spcAft>
                          <a:spcPts val="0"/>
                        </a:spcAft>
                        <a:buNone/>
                      </a:pPr>
                      <a:r>
                        <a:rPr lang="en-US" sz="1300"/>
                        <a:t>C</a:t>
                      </a:r>
                      <a:endParaRPr/>
                    </a:p>
                  </a:txBody>
                  <a:tcPr marL="68125" marR="68125" marT="34075" marB="34075"/>
                </a:tc>
                <a:tc>
                  <a:txBody>
                    <a:bodyPr/>
                    <a:lstStyle/>
                    <a:p>
                      <a:pPr marL="0" marR="0" lvl="0" indent="0" algn="l" rtl="0">
                        <a:spcBef>
                          <a:spcPts val="0"/>
                        </a:spcBef>
                        <a:spcAft>
                          <a:spcPts val="0"/>
                        </a:spcAft>
                        <a:buNone/>
                      </a:pPr>
                      <a:r>
                        <a:rPr lang="en-US" sz="1300"/>
                        <a:t>7</a:t>
                      </a:r>
                      <a:endParaRPr/>
                    </a:p>
                  </a:txBody>
                  <a:tcPr marL="68125" marR="68125" marT="34075" marB="34075"/>
                </a:tc>
                <a:tc>
                  <a:txBody>
                    <a:bodyPr/>
                    <a:lstStyle/>
                    <a:p>
                      <a:pPr marL="0" marR="0" lvl="0" indent="0" algn="l" rtl="0">
                        <a:spcBef>
                          <a:spcPts val="0"/>
                        </a:spcBef>
                        <a:spcAft>
                          <a:spcPts val="0"/>
                        </a:spcAft>
                        <a:buNone/>
                      </a:pPr>
                      <a:r>
                        <a:rPr lang="en-US" sz="1300"/>
                        <a:t>A,B</a:t>
                      </a:r>
                      <a:endParaRPr/>
                    </a:p>
                  </a:txBody>
                  <a:tcPr marL="68125" marR="68125" marT="34075" marB="34075"/>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2"/>
                                        </p:tgtEl>
                                        <p:attrNameLst>
                                          <p:attrName>style.visibility</p:attrName>
                                        </p:attrNameLst>
                                      </p:cBhvr>
                                      <p:to>
                                        <p:strVal val="visible"/>
                                      </p:to>
                                    </p:set>
                                    <p:animEffect transition="in" filter="fade">
                                      <p:cBhvr>
                                        <p:cTn id="7" dur="500"/>
                                        <p:tgtEl>
                                          <p:spTgt spid="10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3"/>
                                        </p:tgtEl>
                                        <p:attrNameLst>
                                          <p:attrName>style.visibility</p:attrName>
                                        </p:attrNameLst>
                                      </p:cBhvr>
                                      <p:to>
                                        <p:strVal val="visible"/>
                                      </p:to>
                                    </p:set>
                                    <p:animEffect transition="in" filter="fade">
                                      <p:cBhvr>
                                        <p:cTn id="12" dur="500"/>
                                        <p:tgtEl>
                                          <p:spTgt spid="102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24"/>
                                        </p:tgtEl>
                                        <p:attrNameLst>
                                          <p:attrName>style.visibility</p:attrName>
                                        </p:attrNameLst>
                                      </p:cBhvr>
                                      <p:to>
                                        <p:strVal val="visible"/>
                                      </p:to>
                                    </p:set>
                                    <p:anim calcmode="lin" valueType="num">
                                      <p:cBhvr additive="base">
                                        <p:cTn id="17" dur="500"/>
                                        <p:tgtEl>
                                          <p:spTgt spid="10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29"/>
        <p:cNvGrpSpPr/>
        <p:nvPr/>
      </p:nvGrpSpPr>
      <p:grpSpPr>
        <a:xfrm>
          <a:off x="0" y="0"/>
          <a:ext cx="0" cy="0"/>
          <a:chOff x="0" y="0"/>
          <a:chExt cx="0" cy="0"/>
        </a:xfrm>
      </p:grpSpPr>
      <p:sp>
        <p:nvSpPr>
          <p:cNvPr id="1030" name="Google Shape;1030;p36"/>
          <p:cNvSpPr txBox="1"/>
          <p:nvPr/>
        </p:nvSpPr>
        <p:spPr>
          <a:xfrm>
            <a:off x="713676" y="547780"/>
            <a:ext cx="896112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Calibri"/>
              <a:buNone/>
            </a:pPr>
            <a:r>
              <a:rPr lang="en-US" sz="3200" b="0" i="0" u="none" strike="noStrike" cap="none">
                <a:solidFill>
                  <a:srgbClr val="000000"/>
                </a:solidFill>
                <a:latin typeface="Calibri"/>
                <a:ea typeface="Calibri"/>
                <a:cs typeface="Calibri"/>
                <a:sym typeface="Calibri"/>
              </a:rPr>
              <a:t>3. Các công cụ và kỹ thuật ước lượng thời gian dự án</a:t>
            </a:r>
            <a:endParaRPr/>
          </a:p>
        </p:txBody>
      </p:sp>
      <p:sp>
        <p:nvSpPr>
          <p:cNvPr id="1031" name="Google Shape;1031;p36"/>
          <p:cNvSpPr txBox="1"/>
          <p:nvPr/>
        </p:nvSpPr>
        <p:spPr>
          <a:xfrm>
            <a:off x="1262849" y="1408876"/>
            <a:ext cx="737512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a:solidFill>
                  <a:srgbClr val="333333"/>
                </a:solidFill>
                <a:latin typeface="Arial"/>
                <a:ea typeface="Arial"/>
                <a:cs typeface="Arial"/>
                <a:sym typeface="Arial"/>
              </a:rPr>
              <a:t>Đường dẫn tới hạn/đường Gantt (Critical paths) </a:t>
            </a:r>
            <a:endParaRPr/>
          </a:p>
        </p:txBody>
      </p:sp>
      <p:sp>
        <p:nvSpPr>
          <p:cNvPr id="1032" name="Google Shape;1032;p36"/>
          <p:cNvSpPr/>
          <p:nvPr/>
        </p:nvSpPr>
        <p:spPr>
          <a:xfrm>
            <a:off x="852823" y="1408876"/>
            <a:ext cx="410026" cy="363985"/>
          </a:xfrm>
          <a:prstGeom prst="star5">
            <a:avLst>
              <a:gd name="adj" fmla="val 19098"/>
              <a:gd name="hf" fmla="val 105146"/>
              <a:gd name="vf" fmla="val 110557"/>
            </a:avLst>
          </a:prstGeom>
          <a:solidFill>
            <a:srgbClr val="FFC000"/>
          </a:solid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33" name="Google Shape;1033;p36"/>
          <p:cNvSpPr/>
          <p:nvPr/>
        </p:nvSpPr>
        <p:spPr>
          <a:xfrm>
            <a:off x="9410329" y="6320901"/>
            <a:ext cx="1802167" cy="274075"/>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34" name="Google Shape;1034;p36"/>
          <p:cNvSpPr txBox="1"/>
          <p:nvPr/>
        </p:nvSpPr>
        <p:spPr>
          <a:xfrm>
            <a:off x="1393488" y="2190796"/>
            <a:ext cx="6668472" cy="880369"/>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a:solidFill>
                  <a:schemeClr val="dk1"/>
                </a:solidFill>
                <a:latin typeface="Calibri"/>
                <a:ea typeface="Calibri"/>
                <a:cs typeface="Calibri"/>
                <a:sym typeface="Calibri"/>
              </a:rPr>
              <a:t>Tính chi phí rút ngắn trên 1 tuần (1 đơn vị thời gian) theo công thức: Chi phí rút ngắn/tuần =(CPRN – CPBT)/(TGTB – TGRN) </a:t>
            </a:r>
            <a:endParaRPr sz="1800">
              <a:solidFill>
                <a:schemeClr val="dk1"/>
              </a:solidFill>
              <a:latin typeface="Calibri"/>
              <a:ea typeface="Calibri"/>
              <a:cs typeface="Calibri"/>
              <a:sym typeface="Calibri"/>
            </a:endParaRPr>
          </a:p>
        </p:txBody>
      </p:sp>
      <p:graphicFrame>
        <p:nvGraphicFramePr>
          <p:cNvPr id="1035" name="Google Shape;1035;p36"/>
          <p:cNvGraphicFramePr/>
          <p:nvPr/>
        </p:nvGraphicFramePr>
        <p:xfrm>
          <a:off x="1393488" y="3350022"/>
          <a:ext cx="8128050" cy="1752640"/>
        </p:xfrm>
        <a:graphic>
          <a:graphicData uri="http://schemas.openxmlformats.org/drawingml/2006/table">
            <a:tbl>
              <a:tblPr firstRow="1" bandRow="1">
                <a:noFill/>
                <a:tableStyleId>{D67FC8C5-E34F-470B-839C-D2E3BF6E0BC2}</a:tableStyleId>
              </a:tblPr>
              <a:tblGrid>
                <a:gridCol w="1354675">
                  <a:extLst>
                    <a:ext uri="{9D8B030D-6E8A-4147-A177-3AD203B41FA5}">
                      <a16:colId xmlns:a16="http://schemas.microsoft.com/office/drawing/2014/main" val="20000"/>
                    </a:ext>
                  </a:extLst>
                </a:gridCol>
                <a:gridCol w="1354675">
                  <a:extLst>
                    <a:ext uri="{9D8B030D-6E8A-4147-A177-3AD203B41FA5}">
                      <a16:colId xmlns:a16="http://schemas.microsoft.com/office/drawing/2014/main" val="20001"/>
                    </a:ext>
                  </a:extLst>
                </a:gridCol>
                <a:gridCol w="1354675">
                  <a:extLst>
                    <a:ext uri="{9D8B030D-6E8A-4147-A177-3AD203B41FA5}">
                      <a16:colId xmlns:a16="http://schemas.microsoft.com/office/drawing/2014/main" val="20002"/>
                    </a:ext>
                  </a:extLst>
                </a:gridCol>
                <a:gridCol w="1354675">
                  <a:extLst>
                    <a:ext uri="{9D8B030D-6E8A-4147-A177-3AD203B41FA5}">
                      <a16:colId xmlns:a16="http://schemas.microsoft.com/office/drawing/2014/main" val="20003"/>
                    </a:ext>
                  </a:extLst>
                </a:gridCol>
                <a:gridCol w="1354675">
                  <a:extLst>
                    <a:ext uri="{9D8B030D-6E8A-4147-A177-3AD203B41FA5}">
                      <a16:colId xmlns:a16="http://schemas.microsoft.com/office/drawing/2014/main" val="20004"/>
                    </a:ext>
                  </a:extLst>
                </a:gridCol>
                <a:gridCol w="1354675">
                  <a:extLst>
                    <a:ext uri="{9D8B030D-6E8A-4147-A177-3AD203B41FA5}">
                      <a16:colId xmlns:a16="http://schemas.microsoft.com/office/drawing/2014/main" val="20005"/>
                    </a:ext>
                  </a:extLst>
                </a:gridCol>
              </a:tblGrid>
              <a:tr h="370850">
                <a:tc>
                  <a:txBody>
                    <a:bodyPr/>
                    <a:lstStyle/>
                    <a:p>
                      <a:pPr marL="0" marR="0" lvl="0" indent="0" algn="l" rtl="0">
                        <a:spcBef>
                          <a:spcPts val="0"/>
                        </a:spcBef>
                        <a:spcAft>
                          <a:spcPts val="0"/>
                        </a:spcAft>
                        <a:buNone/>
                      </a:pPr>
                      <a:r>
                        <a:rPr lang="en-US" sz="1800"/>
                        <a:t>Công việc</a:t>
                      </a:r>
                      <a:endParaRPr/>
                    </a:p>
                  </a:txBody>
                  <a:tcPr marL="91450" marR="91450" marT="45725" marB="45725"/>
                </a:tc>
                <a:tc>
                  <a:txBody>
                    <a:bodyPr/>
                    <a:lstStyle/>
                    <a:p>
                      <a:pPr marL="0" marR="0" lvl="0" indent="0" algn="l" rtl="0">
                        <a:spcBef>
                          <a:spcPts val="0"/>
                        </a:spcBef>
                        <a:spcAft>
                          <a:spcPts val="0"/>
                        </a:spcAft>
                        <a:buNone/>
                      </a:pPr>
                      <a:r>
                        <a:rPr lang="en-US" sz="1800"/>
                        <a:t>Thời gian trung bình</a:t>
                      </a:r>
                      <a:endParaRPr/>
                    </a:p>
                  </a:txBody>
                  <a:tcPr marL="91450" marR="91450" marT="45725" marB="45725"/>
                </a:tc>
                <a:tc>
                  <a:txBody>
                    <a:bodyPr/>
                    <a:lstStyle/>
                    <a:p>
                      <a:pPr marL="0" marR="0" lvl="0" indent="0" algn="l" rtl="0">
                        <a:spcBef>
                          <a:spcPts val="0"/>
                        </a:spcBef>
                        <a:spcAft>
                          <a:spcPts val="0"/>
                        </a:spcAft>
                        <a:buNone/>
                      </a:pPr>
                      <a:r>
                        <a:rPr lang="en-US" sz="1800"/>
                        <a:t>Thời gian rút ngắn</a:t>
                      </a:r>
                      <a:endParaRPr/>
                    </a:p>
                  </a:txBody>
                  <a:tcPr marL="91450" marR="91450" marT="45725" marB="45725"/>
                </a:tc>
                <a:tc>
                  <a:txBody>
                    <a:bodyPr/>
                    <a:lstStyle/>
                    <a:p>
                      <a:pPr marL="0" marR="0" lvl="0" indent="0" algn="l" rtl="0">
                        <a:spcBef>
                          <a:spcPts val="0"/>
                        </a:spcBef>
                        <a:spcAft>
                          <a:spcPts val="0"/>
                        </a:spcAft>
                        <a:buNone/>
                      </a:pPr>
                      <a:r>
                        <a:rPr lang="en-US" sz="1800"/>
                        <a:t>Chi phí trung bình</a:t>
                      </a:r>
                      <a:endParaRPr/>
                    </a:p>
                  </a:txBody>
                  <a:tcPr marL="91450" marR="91450" marT="45725" marB="45725"/>
                </a:tc>
                <a:tc>
                  <a:txBody>
                    <a:bodyPr/>
                    <a:lstStyle/>
                    <a:p>
                      <a:pPr marL="0" marR="0" lvl="0" indent="0" algn="l" rtl="0">
                        <a:spcBef>
                          <a:spcPts val="0"/>
                        </a:spcBef>
                        <a:spcAft>
                          <a:spcPts val="0"/>
                        </a:spcAft>
                        <a:buNone/>
                      </a:pPr>
                      <a:r>
                        <a:rPr lang="en-US" sz="1800"/>
                        <a:t>Chi phí rút ngắn</a:t>
                      </a:r>
                      <a:endParaRPr/>
                    </a:p>
                  </a:txBody>
                  <a:tcPr marL="91450" marR="91450" marT="45725" marB="45725"/>
                </a:tc>
                <a:tc>
                  <a:txBody>
                    <a:bodyPr/>
                    <a:lstStyle/>
                    <a:p>
                      <a:pPr marL="0" marR="0" lvl="0" indent="0" algn="l" rtl="0">
                        <a:spcBef>
                          <a:spcPts val="0"/>
                        </a:spcBef>
                        <a:spcAft>
                          <a:spcPts val="0"/>
                        </a:spcAft>
                        <a:buNone/>
                      </a:pPr>
                      <a:r>
                        <a:rPr lang="en-US" sz="1800"/>
                        <a:t>Chi phí rút ngắn đơn vị</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A</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200</a:t>
                      </a:r>
                      <a:endParaRPr/>
                    </a:p>
                  </a:txBody>
                  <a:tcPr marL="91450" marR="91450" marT="45725" marB="45725"/>
                </a:tc>
                <a:tc>
                  <a:txBody>
                    <a:bodyPr/>
                    <a:lstStyle/>
                    <a:p>
                      <a:pPr marL="0" marR="0" lvl="0" indent="0" algn="l" rtl="0">
                        <a:spcBef>
                          <a:spcPts val="0"/>
                        </a:spcBef>
                        <a:spcAft>
                          <a:spcPts val="0"/>
                        </a:spcAft>
                        <a:buNone/>
                      </a:pPr>
                      <a:r>
                        <a:rPr lang="en-US" sz="1800"/>
                        <a:t>210</a:t>
                      </a:r>
                      <a:endParaRPr/>
                    </a:p>
                  </a:txBody>
                  <a:tcPr marL="91450" marR="91450" marT="45725" marB="45725"/>
                </a:tc>
                <a:tc>
                  <a:txBody>
                    <a:bodyPr/>
                    <a:lstStyle/>
                    <a:p>
                      <a:pPr marL="0" marR="0" lvl="0" indent="0" algn="l" rtl="0">
                        <a:spcBef>
                          <a:spcPts val="0"/>
                        </a:spcBef>
                        <a:spcAft>
                          <a:spcPts val="0"/>
                        </a:spcAft>
                        <a:buNone/>
                      </a:pPr>
                      <a:r>
                        <a:rPr lang="en-US" sz="1800"/>
                        <a:t>10/2 = 5</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B</a:t>
                      </a:r>
                      <a:endParaRPr/>
                    </a:p>
                  </a:txBody>
                  <a:tcPr marL="91450" marR="91450" marT="45725" marB="45725"/>
                </a:tc>
                <a:tc>
                  <a:txBody>
                    <a:bodyPr/>
                    <a:lstStyle/>
                    <a:p>
                      <a:pPr marL="0" marR="0" lvl="0" indent="0" algn="l" rtl="0">
                        <a:spcBef>
                          <a:spcPts val="0"/>
                        </a:spcBef>
                        <a:spcAft>
                          <a:spcPts val="0"/>
                        </a:spcAft>
                        <a:buNone/>
                      </a:pPr>
                      <a:r>
                        <a:rPr lang="en-US" sz="1800"/>
                        <a:t>10</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500</a:t>
                      </a:r>
                      <a:endParaRPr/>
                    </a:p>
                  </a:txBody>
                  <a:tcPr marL="91450" marR="91450" marT="45725" marB="45725"/>
                </a:tc>
                <a:tc>
                  <a:txBody>
                    <a:bodyPr/>
                    <a:lstStyle/>
                    <a:p>
                      <a:pPr marL="0" marR="0" lvl="0" indent="0" algn="l" rtl="0">
                        <a:spcBef>
                          <a:spcPts val="0"/>
                        </a:spcBef>
                        <a:spcAft>
                          <a:spcPts val="0"/>
                        </a:spcAft>
                        <a:buNone/>
                      </a:pPr>
                      <a:r>
                        <a:rPr lang="en-US" sz="1800"/>
                        <a:t>560</a:t>
                      </a:r>
                      <a:endParaRPr/>
                    </a:p>
                  </a:txBody>
                  <a:tcPr marL="91450" marR="91450" marT="45725" marB="45725"/>
                </a:tc>
                <a:tc>
                  <a:txBody>
                    <a:bodyPr/>
                    <a:lstStyle/>
                    <a:p>
                      <a:pPr marL="0" marR="0" lvl="0" indent="0" algn="l" rtl="0">
                        <a:spcBef>
                          <a:spcPts val="0"/>
                        </a:spcBef>
                        <a:spcAft>
                          <a:spcPts val="0"/>
                        </a:spcAft>
                        <a:buNone/>
                      </a:pPr>
                      <a:r>
                        <a:rPr lang="en-US" sz="1800"/>
                        <a:t>60/3 = 20</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C</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90</a:t>
                      </a:r>
                      <a:endParaRPr/>
                    </a:p>
                  </a:txBody>
                  <a:tcPr marL="91450" marR="91450" marT="45725" marB="45725"/>
                </a:tc>
                <a:tc>
                  <a:txBody>
                    <a:bodyPr/>
                    <a:lstStyle/>
                    <a:p>
                      <a:pPr marL="0" marR="0" lvl="0" indent="0" algn="l" rtl="0">
                        <a:spcBef>
                          <a:spcPts val="0"/>
                        </a:spcBef>
                        <a:spcAft>
                          <a:spcPts val="0"/>
                        </a:spcAft>
                        <a:buNone/>
                      </a:pPr>
                      <a:r>
                        <a:rPr lang="en-US" sz="1800"/>
                        <a:t>100</a:t>
                      </a:r>
                      <a:endParaRPr/>
                    </a:p>
                  </a:txBody>
                  <a:tcPr marL="91450" marR="91450" marT="45725" marB="45725"/>
                </a:tc>
                <a:tc>
                  <a:txBody>
                    <a:bodyPr/>
                    <a:lstStyle/>
                    <a:p>
                      <a:pPr marL="0" marR="0" lvl="0" indent="0" algn="l" rtl="0">
                        <a:spcBef>
                          <a:spcPts val="0"/>
                        </a:spcBef>
                        <a:spcAft>
                          <a:spcPts val="0"/>
                        </a:spcAft>
                        <a:buNone/>
                      </a:pPr>
                      <a:r>
                        <a:rPr lang="en-US" sz="1800"/>
                        <a:t>10/2 = 5</a:t>
                      </a:r>
                      <a:endParaRPr/>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sp>
        <p:nvSpPr>
          <p:cNvPr id="1040" name="Google Shape;1040;p37"/>
          <p:cNvSpPr txBox="1"/>
          <p:nvPr/>
        </p:nvSpPr>
        <p:spPr>
          <a:xfrm>
            <a:off x="713676" y="547780"/>
            <a:ext cx="896112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Calibri"/>
              <a:buNone/>
            </a:pPr>
            <a:r>
              <a:rPr lang="en-US" sz="3200" b="0" i="0" u="none" strike="noStrike" cap="none">
                <a:solidFill>
                  <a:srgbClr val="000000"/>
                </a:solidFill>
                <a:latin typeface="Calibri"/>
                <a:ea typeface="Calibri"/>
                <a:cs typeface="Calibri"/>
                <a:sym typeface="Calibri"/>
              </a:rPr>
              <a:t>3. Các công cụ và kỹ thuật ước lượng thời gian dự án</a:t>
            </a:r>
            <a:endParaRPr/>
          </a:p>
        </p:txBody>
      </p:sp>
      <p:sp>
        <p:nvSpPr>
          <p:cNvPr id="1041" name="Google Shape;1041;p37"/>
          <p:cNvSpPr txBox="1"/>
          <p:nvPr/>
        </p:nvSpPr>
        <p:spPr>
          <a:xfrm>
            <a:off x="1262849" y="1408876"/>
            <a:ext cx="737512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a:solidFill>
                  <a:srgbClr val="333333"/>
                </a:solidFill>
                <a:latin typeface="Arial"/>
                <a:ea typeface="Arial"/>
                <a:cs typeface="Arial"/>
                <a:sym typeface="Arial"/>
              </a:rPr>
              <a:t>3.5 Đường dẫn tới hạn/đường Gantt (Critical paths) </a:t>
            </a:r>
            <a:endParaRPr/>
          </a:p>
        </p:txBody>
      </p:sp>
      <p:sp>
        <p:nvSpPr>
          <p:cNvPr id="1042" name="Google Shape;1042;p37"/>
          <p:cNvSpPr/>
          <p:nvPr/>
        </p:nvSpPr>
        <p:spPr>
          <a:xfrm>
            <a:off x="852823" y="1408876"/>
            <a:ext cx="410026" cy="363985"/>
          </a:xfrm>
          <a:prstGeom prst="star5">
            <a:avLst>
              <a:gd name="adj" fmla="val 19098"/>
              <a:gd name="hf" fmla="val 105146"/>
              <a:gd name="vf" fmla="val 110557"/>
            </a:avLst>
          </a:prstGeom>
          <a:solidFill>
            <a:srgbClr val="FFC000"/>
          </a:solid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43" name="Google Shape;1043;p37"/>
          <p:cNvSpPr/>
          <p:nvPr/>
        </p:nvSpPr>
        <p:spPr>
          <a:xfrm>
            <a:off x="9410329" y="6320901"/>
            <a:ext cx="1802167" cy="274075"/>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44" name="Google Shape;1044;p37"/>
          <p:cNvSpPr txBox="1"/>
          <p:nvPr/>
        </p:nvSpPr>
        <p:spPr>
          <a:xfrm>
            <a:off x="1354576" y="2146862"/>
            <a:ext cx="716685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Chọn công việc trên đường tới hạn với chi phí rút ngắn nhỏ nhất</a:t>
            </a:r>
            <a:endParaRPr sz="1800">
              <a:solidFill>
                <a:schemeClr val="dk1"/>
              </a:solidFill>
              <a:latin typeface="Calibri"/>
              <a:ea typeface="Calibri"/>
              <a:cs typeface="Calibri"/>
              <a:sym typeface="Calibri"/>
            </a:endParaRPr>
          </a:p>
        </p:txBody>
      </p:sp>
      <p:graphicFrame>
        <p:nvGraphicFramePr>
          <p:cNvPr id="1045" name="Google Shape;1045;p37"/>
          <p:cNvGraphicFramePr/>
          <p:nvPr/>
        </p:nvGraphicFramePr>
        <p:xfrm>
          <a:off x="1354576" y="2855745"/>
          <a:ext cx="8128050" cy="2026960"/>
        </p:xfrm>
        <a:graphic>
          <a:graphicData uri="http://schemas.openxmlformats.org/drawingml/2006/table">
            <a:tbl>
              <a:tblPr firstRow="1" bandRow="1">
                <a:noFill/>
                <a:tableStyleId>{D67FC8C5-E34F-470B-839C-D2E3BF6E0BC2}</a:tableStyleId>
              </a:tblPr>
              <a:tblGrid>
                <a:gridCol w="1161150">
                  <a:extLst>
                    <a:ext uri="{9D8B030D-6E8A-4147-A177-3AD203B41FA5}">
                      <a16:colId xmlns:a16="http://schemas.microsoft.com/office/drawing/2014/main" val="20000"/>
                    </a:ext>
                  </a:extLst>
                </a:gridCol>
                <a:gridCol w="1161150">
                  <a:extLst>
                    <a:ext uri="{9D8B030D-6E8A-4147-A177-3AD203B41FA5}">
                      <a16:colId xmlns:a16="http://schemas.microsoft.com/office/drawing/2014/main" val="20001"/>
                    </a:ext>
                  </a:extLst>
                </a:gridCol>
                <a:gridCol w="1161150">
                  <a:extLst>
                    <a:ext uri="{9D8B030D-6E8A-4147-A177-3AD203B41FA5}">
                      <a16:colId xmlns:a16="http://schemas.microsoft.com/office/drawing/2014/main" val="20002"/>
                    </a:ext>
                  </a:extLst>
                </a:gridCol>
                <a:gridCol w="1161150">
                  <a:extLst>
                    <a:ext uri="{9D8B030D-6E8A-4147-A177-3AD203B41FA5}">
                      <a16:colId xmlns:a16="http://schemas.microsoft.com/office/drawing/2014/main" val="20003"/>
                    </a:ext>
                  </a:extLst>
                </a:gridCol>
                <a:gridCol w="1161150">
                  <a:extLst>
                    <a:ext uri="{9D8B030D-6E8A-4147-A177-3AD203B41FA5}">
                      <a16:colId xmlns:a16="http://schemas.microsoft.com/office/drawing/2014/main" val="20004"/>
                    </a:ext>
                  </a:extLst>
                </a:gridCol>
                <a:gridCol w="1161150">
                  <a:extLst>
                    <a:ext uri="{9D8B030D-6E8A-4147-A177-3AD203B41FA5}">
                      <a16:colId xmlns:a16="http://schemas.microsoft.com/office/drawing/2014/main" val="20005"/>
                    </a:ext>
                  </a:extLst>
                </a:gridCol>
                <a:gridCol w="1161150">
                  <a:extLst>
                    <a:ext uri="{9D8B030D-6E8A-4147-A177-3AD203B41FA5}">
                      <a16:colId xmlns:a16="http://schemas.microsoft.com/office/drawing/2014/main" val="20006"/>
                    </a:ext>
                  </a:extLst>
                </a:gridCol>
              </a:tblGrid>
              <a:tr h="370850">
                <a:tc>
                  <a:txBody>
                    <a:bodyPr/>
                    <a:lstStyle/>
                    <a:p>
                      <a:pPr marL="0" marR="0" lvl="0" indent="0" algn="l" rtl="0">
                        <a:spcBef>
                          <a:spcPts val="0"/>
                        </a:spcBef>
                        <a:spcAft>
                          <a:spcPts val="0"/>
                        </a:spcAft>
                        <a:buNone/>
                      </a:pPr>
                      <a:r>
                        <a:rPr lang="en-US" sz="1800"/>
                        <a:t>Công việc</a:t>
                      </a:r>
                      <a:endParaRPr/>
                    </a:p>
                  </a:txBody>
                  <a:tcPr marL="91450" marR="91450" marT="45725" marB="45725"/>
                </a:tc>
                <a:tc>
                  <a:txBody>
                    <a:bodyPr/>
                    <a:lstStyle/>
                    <a:p>
                      <a:pPr marL="0" marR="0" lvl="0" indent="0" algn="l" rtl="0">
                        <a:spcBef>
                          <a:spcPts val="0"/>
                        </a:spcBef>
                        <a:spcAft>
                          <a:spcPts val="0"/>
                        </a:spcAft>
                        <a:buNone/>
                      </a:pPr>
                      <a:r>
                        <a:rPr lang="en-US" sz="1800"/>
                        <a:t>Thời gian trung bình</a:t>
                      </a:r>
                      <a:endParaRPr/>
                    </a:p>
                  </a:txBody>
                  <a:tcPr marL="91450" marR="91450" marT="45725" marB="45725"/>
                </a:tc>
                <a:tc>
                  <a:txBody>
                    <a:bodyPr/>
                    <a:lstStyle/>
                    <a:p>
                      <a:pPr marL="0" marR="0" lvl="0" indent="0" algn="l" rtl="0">
                        <a:spcBef>
                          <a:spcPts val="0"/>
                        </a:spcBef>
                        <a:spcAft>
                          <a:spcPts val="0"/>
                        </a:spcAft>
                        <a:buNone/>
                      </a:pPr>
                      <a:r>
                        <a:rPr lang="en-US" sz="1800"/>
                        <a:t>Thời gian rút ngắn</a:t>
                      </a:r>
                      <a:endParaRPr/>
                    </a:p>
                  </a:txBody>
                  <a:tcPr marL="91450" marR="91450" marT="45725" marB="45725"/>
                </a:tc>
                <a:tc>
                  <a:txBody>
                    <a:bodyPr/>
                    <a:lstStyle/>
                    <a:p>
                      <a:pPr marL="0" marR="0" lvl="0" indent="0" algn="l" rtl="0">
                        <a:spcBef>
                          <a:spcPts val="0"/>
                        </a:spcBef>
                        <a:spcAft>
                          <a:spcPts val="0"/>
                        </a:spcAft>
                        <a:buNone/>
                      </a:pPr>
                      <a:r>
                        <a:rPr lang="en-US" sz="1800"/>
                        <a:t>Chi phí trung bình</a:t>
                      </a:r>
                      <a:endParaRPr/>
                    </a:p>
                  </a:txBody>
                  <a:tcPr marL="91450" marR="91450" marT="45725" marB="45725"/>
                </a:tc>
                <a:tc>
                  <a:txBody>
                    <a:bodyPr/>
                    <a:lstStyle/>
                    <a:p>
                      <a:pPr marL="0" marR="0" lvl="0" indent="0" algn="l" rtl="0">
                        <a:spcBef>
                          <a:spcPts val="0"/>
                        </a:spcBef>
                        <a:spcAft>
                          <a:spcPts val="0"/>
                        </a:spcAft>
                        <a:buNone/>
                      </a:pPr>
                      <a:r>
                        <a:rPr lang="en-US" sz="1800"/>
                        <a:t>Chi phí rút ngắn</a:t>
                      </a:r>
                      <a:endParaRPr/>
                    </a:p>
                  </a:txBody>
                  <a:tcPr marL="91450" marR="91450" marT="45725" marB="45725"/>
                </a:tc>
                <a:tc>
                  <a:txBody>
                    <a:bodyPr/>
                    <a:lstStyle/>
                    <a:p>
                      <a:pPr marL="0" marR="0" lvl="0" indent="0" algn="l" rtl="0">
                        <a:spcBef>
                          <a:spcPts val="0"/>
                        </a:spcBef>
                        <a:spcAft>
                          <a:spcPts val="0"/>
                        </a:spcAft>
                        <a:buNone/>
                      </a:pPr>
                      <a:r>
                        <a:rPr lang="en-US" sz="1800"/>
                        <a:t>Chi phí rút ngắn đơn vị</a:t>
                      </a:r>
                      <a:endParaRPr/>
                    </a:p>
                  </a:txBody>
                  <a:tcPr marL="91450" marR="91450" marT="45725" marB="45725"/>
                </a:tc>
                <a:tc>
                  <a:txBody>
                    <a:bodyPr/>
                    <a:lstStyle/>
                    <a:p>
                      <a:pPr marL="0" marR="0" lvl="0" indent="0" algn="l" rtl="0">
                        <a:spcBef>
                          <a:spcPts val="0"/>
                        </a:spcBef>
                        <a:spcAft>
                          <a:spcPts val="0"/>
                        </a:spcAft>
                        <a:buNone/>
                      </a:pPr>
                      <a:r>
                        <a:rPr lang="en-US" sz="1800"/>
                        <a:t>TG được phép rút ngắn</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A</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200</a:t>
                      </a:r>
                      <a:endParaRPr/>
                    </a:p>
                  </a:txBody>
                  <a:tcPr marL="91450" marR="91450" marT="45725" marB="45725"/>
                </a:tc>
                <a:tc>
                  <a:txBody>
                    <a:bodyPr/>
                    <a:lstStyle/>
                    <a:p>
                      <a:pPr marL="0" marR="0" lvl="0" indent="0" algn="l" rtl="0">
                        <a:spcBef>
                          <a:spcPts val="0"/>
                        </a:spcBef>
                        <a:spcAft>
                          <a:spcPts val="0"/>
                        </a:spcAft>
                        <a:buNone/>
                      </a:pPr>
                      <a:r>
                        <a:rPr lang="en-US" sz="1800"/>
                        <a:t>210</a:t>
                      </a:r>
                      <a:endParaRPr/>
                    </a:p>
                  </a:txBody>
                  <a:tcPr marL="91450" marR="91450" marT="45725" marB="45725"/>
                </a:tc>
                <a:tc>
                  <a:txBody>
                    <a:bodyPr/>
                    <a:lstStyle/>
                    <a:p>
                      <a:pPr marL="0" marR="0" lvl="0" indent="0" algn="l" rtl="0">
                        <a:spcBef>
                          <a:spcPts val="0"/>
                        </a:spcBef>
                        <a:spcAft>
                          <a:spcPts val="0"/>
                        </a:spcAft>
                        <a:buNone/>
                      </a:pPr>
                      <a:r>
                        <a:rPr lang="en-US" sz="1800"/>
                        <a:t>10/2 = 5</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B</a:t>
                      </a:r>
                      <a:endParaRPr/>
                    </a:p>
                  </a:txBody>
                  <a:tcPr marL="91450" marR="91450" marT="45725" marB="45725"/>
                </a:tc>
                <a:tc>
                  <a:txBody>
                    <a:bodyPr/>
                    <a:lstStyle/>
                    <a:p>
                      <a:pPr marL="0" marR="0" lvl="0" indent="0" algn="l" rtl="0">
                        <a:spcBef>
                          <a:spcPts val="0"/>
                        </a:spcBef>
                        <a:spcAft>
                          <a:spcPts val="0"/>
                        </a:spcAft>
                        <a:buNone/>
                      </a:pPr>
                      <a:r>
                        <a:rPr lang="en-US" sz="1800"/>
                        <a:t>10</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500</a:t>
                      </a:r>
                      <a:endParaRPr/>
                    </a:p>
                  </a:txBody>
                  <a:tcPr marL="91450" marR="91450" marT="45725" marB="45725"/>
                </a:tc>
                <a:tc>
                  <a:txBody>
                    <a:bodyPr/>
                    <a:lstStyle/>
                    <a:p>
                      <a:pPr marL="0" marR="0" lvl="0" indent="0" algn="l" rtl="0">
                        <a:spcBef>
                          <a:spcPts val="0"/>
                        </a:spcBef>
                        <a:spcAft>
                          <a:spcPts val="0"/>
                        </a:spcAft>
                        <a:buNone/>
                      </a:pPr>
                      <a:r>
                        <a:rPr lang="en-US" sz="1800"/>
                        <a:t>560</a:t>
                      </a:r>
                      <a:endParaRPr/>
                    </a:p>
                  </a:txBody>
                  <a:tcPr marL="91450" marR="91450" marT="45725" marB="45725"/>
                </a:tc>
                <a:tc>
                  <a:txBody>
                    <a:bodyPr/>
                    <a:lstStyle/>
                    <a:p>
                      <a:pPr marL="0" marR="0" lvl="0" indent="0" algn="l" rtl="0">
                        <a:spcBef>
                          <a:spcPts val="0"/>
                        </a:spcBef>
                        <a:spcAft>
                          <a:spcPts val="0"/>
                        </a:spcAft>
                        <a:buNone/>
                      </a:pPr>
                      <a:r>
                        <a:rPr lang="en-US" sz="1800"/>
                        <a:t>60/3 = 20</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C</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90</a:t>
                      </a:r>
                      <a:endParaRPr/>
                    </a:p>
                  </a:txBody>
                  <a:tcPr marL="91450" marR="91450" marT="45725" marB="45725"/>
                </a:tc>
                <a:tc>
                  <a:txBody>
                    <a:bodyPr/>
                    <a:lstStyle/>
                    <a:p>
                      <a:pPr marL="0" marR="0" lvl="0" indent="0" algn="l" rtl="0">
                        <a:spcBef>
                          <a:spcPts val="0"/>
                        </a:spcBef>
                        <a:spcAft>
                          <a:spcPts val="0"/>
                        </a:spcAft>
                        <a:buNone/>
                      </a:pPr>
                      <a:r>
                        <a:rPr lang="en-US" sz="1800"/>
                        <a:t>100</a:t>
                      </a:r>
                      <a:endParaRPr/>
                    </a:p>
                  </a:txBody>
                  <a:tcPr marL="91450" marR="91450" marT="45725" marB="45725"/>
                </a:tc>
                <a:tc>
                  <a:txBody>
                    <a:bodyPr/>
                    <a:lstStyle/>
                    <a:p>
                      <a:pPr marL="0" marR="0" lvl="0" indent="0" algn="l" rtl="0">
                        <a:spcBef>
                          <a:spcPts val="0"/>
                        </a:spcBef>
                        <a:spcAft>
                          <a:spcPts val="0"/>
                        </a:spcAft>
                        <a:buNone/>
                      </a:pPr>
                      <a:r>
                        <a:rPr lang="en-US" sz="1800"/>
                        <a:t>10/2 = 5</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extLst>
                  <a:ext uri="{0D108BD9-81ED-4DB2-BD59-A6C34878D82A}">
                    <a16:rowId xmlns:a16="http://schemas.microsoft.com/office/drawing/2014/main" val="10003"/>
                  </a:ext>
                </a:extLst>
              </a:tr>
            </a:tbl>
          </a:graphicData>
        </a:graphic>
      </p:graphicFrame>
      <p:sp>
        <p:nvSpPr>
          <p:cNvPr id="1046" name="Google Shape;1046;p37"/>
          <p:cNvSpPr txBox="1"/>
          <p:nvPr/>
        </p:nvSpPr>
        <p:spPr>
          <a:xfrm>
            <a:off x="1464499" y="5264458"/>
            <a:ext cx="285706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-&gt; Chọn rút ngắn công việc C</a:t>
            </a:r>
            <a:endParaRPr sz="18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50"/>
        <p:cNvGrpSpPr/>
        <p:nvPr/>
      </p:nvGrpSpPr>
      <p:grpSpPr>
        <a:xfrm>
          <a:off x="0" y="0"/>
          <a:ext cx="0" cy="0"/>
          <a:chOff x="0" y="0"/>
          <a:chExt cx="0" cy="0"/>
        </a:xfrm>
      </p:grpSpPr>
      <p:sp>
        <p:nvSpPr>
          <p:cNvPr id="1051" name="Google Shape;1051;p38"/>
          <p:cNvSpPr txBox="1"/>
          <p:nvPr/>
        </p:nvSpPr>
        <p:spPr>
          <a:xfrm>
            <a:off x="713676" y="547780"/>
            <a:ext cx="896112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Calibri"/>
              <a:buNone/>
            </a:pPr>
            <a:r>
              <a:rPr lang="en-US" sz="3200" b="0" i="0" u="none" strike="noStrike" cap="none">
                <a:solidFill>
                  <a:srgbClr val="000000"/>
                </a:solidFill>
                <a:latin typeface="Calibri"/>
                <a:ea typeface="Calibri"/>
                <a:cs typeface="Calibri"/>
                <a:sym typeface="Calibri"/>
              </a:rPr>
              <a:t>3. Các công cụ và kỹ thuật ước lượng thời gian dự án</a:t>
            </a:r>
            <a:endParaRPr/>
          </a:p>
        </p:txBody>
      </p:sp>
      <p:sp>
        <p:nvSpPr>
          <p:cNvPr id="1052" name="Google Shape;1052;p38"/>
          <p:cNvSpPr txBox="1"/>
          <p:nvPr/>
        </p:nvSpPr>
        <p:spPr>
          <a:xfrm>
            <a:off x="1262849" y="1408876"/>
            <a:ext cx="737512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a:solidFill>
                  <a:srgbClr val="333333"/>
                </a:solidFill>
                <a:latin typeface="Arial"/>
                <a:ea typeface="Arial"/>
                <a:cs typeface="Arial"/>
                <a:sym typeface="Arial"/>
              </a:rPr>
              <a:t>Đường dẫn tới hạn/đường Gantt (Critical paths) </a:t>
            </a:r>
            <a:endParaRPr/>
          </a:p>
        </p:txBody>
      </p:sp>
      <p:sp>
        <p:nvSpPr>
          <p:cNvPr id="1053" name="Google Shape;1053;p38"/>
          <p:cNvSpPr/>
          <p:nvPr/>
        </p:nvSpPr>
        <p:spPr>
          <a:xfrm>
            <a:off x="852823" y="1408876"/>
            <a:ext cx="410026" cy="363985"/>
          </a:xfrm>
          <a:prstGeom prst="star5">
            <a:avLst>
              <a:gd name="adj" fmla="val 19098"/>
              <a:gd name="hf" fmla="val 105146"/>
              <a:gd name="vf" fmla="val 110557"/>
            </a:avLst>
          </a:prstGeom>
          <a:solidFill>
            <a:srgbClr val="FFC000"/>
          </a:solid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54" name="Google Shape;1054;p38"/>
          <p:cNvSpPr/>
          <p:nvPr/>
        </p:nvSpPr>
        <p:spPr>
          <a:xfrm>
            <a:off x="9410329" y="6320901"/>
            <a:ext cx="1802167" cy="274075"/>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055" name="Google Shape;1055;p38"/>
          <p:cNvPicPr preferRelativeResize="0"/>
          <p:nvPr/>
        </p:nvPicPr>
        <p:blipFill rotWithShape="1">
          <a:blip r:embed="rId3">
            <a:alphaModFix/>
          </a:blip>
          <a:srcRect/>
          <a:stretch/>
        </p:blipFill>
        <p:spPr>
          <a:xfrm>
            <a:off x="1799618" y="2010675"/>
            <a:ext cx="7503268" cy="3948744"/>
          </a:xfrm>
          <a:prstGeom prst="rect">
            <a:avLst/>
          </a:prstGeom>
          <a:noFill/>
          <a:ln>
            <a:noFill/>
          </a:ln>
        </p:spPr>
      </p:pic>
      <p:sp>
        <p:nvSpPr>
          <p:cNvPr id="1056" name="Google Shape;1056;p38"/>
          <p:cNvSpPr txBox="1"/>
          <p:nvPr/>
        </p:nvSpPr>
        <p:spPr>
          <a:xfrm>
            <a:off x="7120646" y="4426084"/>
            <a:ext cx="288862" cy="338554"/>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dk1"/>
                </a:solidFill>
                <a:latin typeface="Calibri"/>
                <a:ea typeface="Calibri"/>
                <a:cs typeface="Calibri"/>
                <a:sym typeface="Calibri"/>
              </a:rPr>
              <a:t>5</a:t>
            </a:r>
            <a:endParaRPr sz="1600" b="1">
              <a:solidFill>
                <a:schemeClr val="dk1"/>
              </a:solidFill>
              <a:latin typeface="Calibri"/>
              <a:ea typeface="Calibri"/>
              <a:cs typeface="Calibri"/>
              <a:sym typeface="Calibri"/>
            </a:endParaRPr>
          </a:p>
        </p:txBody>
      </p:sp>
      <p:sp>
        <p:nvSpPr>
          <p:cNvPr id="1057" name="Google Shape;1057;p38"/>
          <p:cNvSpPr txBox="1"/>
          <p:nvPr/>
        </p:nvSpPr>
        <p:spPr>
          <a:xfrm>
            <a:off x="7265077" y="4955173"/>
            <a:ext cx="393056" cy="338554"/>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dk1"/>
                </a:solidFill>
                <a:latin typeface="Calibri"/>
                <a:ea typeface="Calibri"/>
                <a:cs typeface="Calibri"/>
                <a:sym typeface="Calibri"/>
              </a:rPr>
              <a:t>15</a:t>
            </a:r>
            <a:endParaRPr sz="1600" b="1">
              <a:solidFill>
                <a:schemeClr val="dk1"/>
              </a:solidFill>
              <a:latin typeface="Calibri"/>
              <a:ea typeface="Calibri"/>
              <a:cs typeface="Calibri"/>
              <a:sym typeface="Calibri"/>
            </a:endParaRPr>
          </a:p>
        </p:txBody>
      </p:sp>
      <p:sp>
        <p:nvSpPr>
          <p:cNvPr id="1058" name="Google Shape;1058;p38"/>
          <p:cNvSpPr txBox="1"/>
          <p:nvPr/>
        </p:nvSpPr>
        <p:spPr>
          <a:xfrm>
            <a:off x="7274616" y="3817747"/>
            <a:ext cx="393056" cy="338554"/>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dk1"/>
                </a:solidFill>
                <a:latin typeface="Calibri"/>
                <a:ea typeface="Calibri"/>
                <a:cs typeface="Calibri"/>
                <a:sym typeface="Calibri"/>
              </a:rPr>
              <a:t>15</a:t>
            </a:r>
            <a:endParaRPr sz="1600" b="1">
              <a:solidFill>
                <a:schemeClr val="dk1"/>
              </a:solidFill>
              <a:latin typeface="Calibri"/>
              <a:ea typeface="Calibri"/>
              <a:cs typeface="Calibri"/>
              <a:sym typeface="Calibri"/>
            </a:endParaRPr>
          </a:p>
        </p:txBody>
      </p:sp>
      <p:cxnSp>
        <p:nvCxnSpPr>
          <p:cNvPr id="1059" name="Google Shape;1059;p38"/>
          <p:cNvCxnSpPr/>
          <p:nvPr/>
        </p:nvCxnSpPr>
        <p:spPr>
          <a:xfrm>
            <a:off x="3183230" y="4566066"/>
            <a:ext cx="1167319" cy="778213"/>
          </a:xfrm>
          <a:prstGeom prst="straightConnector1">
            <a:avLst/>
          </a:prstGeom>
          <a:noFill/>
          <a:ln w="19050" cap="flat" cmpd="sng">
            <a:solidFill>
              <a:srgbClr val="FF0000"/>
            </a:solidFill>
            <a:prstDash val="solid"/>
            <a:miter lim="800000"/>
            <a:headEnd type="none" w="sm" len="sm"/>
            <a:tailEnd type="triangle" w="med" len="med"/>
          </a:ln>
        </p:spPr>
      </p:cxnSp>
      <p:cxnSp>
        <p:nvCxnSpPr>
          <p:cNvPr id="1060" name="Google Shape;1060;p38"/>
          <p:cNvCxnSpPr/>
          <p:nvPr/>
        </p:nvCxnSpPr>
        <p:spPr>
          <a:xfrm rot="10800000" flipH="1">
            <a:off x="5371619" y="4566066"/>
            <a:ext cx="1177381" cy="778214"/>
          </a:xfrm>
          <a:prstGeom prst="straightConnector1">
            <a:avLst/>
          </a:prstGeom>
          <a:noFill/>
          <a:ln w="19050" cap="flat" cmpd="sng">
            <a:solidFill>
              <a:srgbClr val="FF0000"/>
            </a:solidFill>
            <a:prstDash val="solid"/>
            <a:miter lim="800000"/>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59"/>
                                        </p:tgtEl>
                                        <p:attrNameLst>
                                          <p:attrName>style.visibility</p:attrName>
                                        </p:attrNameLst>
                                      </p:cBhvr>
                                      <p:to>
                                        <p:strVal val="visible"/>
                                      </p:to>
                                    </p:set>
                                    <p:animEffect transition="in" filter="fade">
                                      <p:cBhvr>
                                        <p:cTn id="7" dur="500"/>
                                        <p:tgtEl>
                                          <p:spTgt spid="10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60"/>
                                        </p:tgtEl>
                                        <p:attrNameLst>
                                          <p:attrName>style.visibility</p:attrName>
                                        </p:attrNameLst>
                                      </p:cBhvr>
                                      <p:to>
                                        <p:strVal val="visible"/>
                                      </p:to>
                                    </p:set>
                                    <p:animEffect transition="in" filter="fade">
                                      <p:cBhvr>
                                        <p:cTn id="12" dur="500"/>
                                        <p:tgtEl>
                                          <p:spTgt spid="1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65"/>
        <p:cNvGrpSpPr/>
        <p:nvPr/>
      </p:nvGrpSpPr>
      <p:grpSpPr>
        <a:xfrm>
          <a:off x="0" y="0"/>
          <a:ext cx="0" cy="0"/>
          <a:chOff x="0" y="0"/>
          <a:chExt cx="0" cy="0"/>
        </a:xfrm>
      </p:grpSpPr>
      <p:sp>
        <p:nvSpPr>
          <p:cNvPr id="1066" name="Google Shape;1066;p39"/>
          <p:cNvSpPr txBox="1"/>
          <p:nvPr/>
        </p:nvSpPr>
        <p:spPr>
          <a:xfrm>
            <a:off x="713676" y="547780"/>
            <a:ext cx="896112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Calibri"/>
              <a:buNone/>
            </a:pPr>
            <a:r>
              <a:rPr lang="en-US" sz="3200" b="0" i="0" u="none" strike="noStrike" cap="none">
                <a:solidFill>
                  <a:srgbClr val="000000"/>
                </a:solidFill>
                <a:latin typeface="Calibri"/>
                <a:ea typeface="Calibri"/>
                <a:cs typeface="Calibri"/>
                <a:sym typeface="Calibri"/>
              </a:rPr>
              <a:t>3. Các công cụ và kỹ thuật ước lượng thời gian dự án</a:t>
            </a:r>
            <a:endParaRPr/>
          </a:p>
        </p:txBody>
      </p:sp>
      <p:sp>
        <p:nvSpPr>
          <p:cNvPr id="1067" name="Google Shape;1067;p39"/>
          <p:cNvSpPr txBox="1"/>
          <p:nvPr/>
        </p:nvSpPr>
        <p:spPr>
          <a:xfrm>
            <a:off x="1262849" y="1408876"/>
            <a:ext cx="737512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a:solidFill>
                  <a:srgbClr val="333333"/>
                </a:solidFill>
                <a:latin typeface="Arial"/>
                <a:ea typeface="Arial"/>
                <a:cs typeface="Arial"/>
                <a:sym typeface="Arial"/>
              </a:rPr>
              <a:t>Đường dẫn tới hạn/đường Gantt (Critical paths) </a:t>
            </a:r>
            <a:endParaRPr/>
          </a:p>
        </p:txBody>
      </p:sp>
      <p:sp>
        <p:nvSpPr>
          <p:cNvPr id="1068" name="Google Shape;1068;p39"/>
          <p:cNvSpPr/>
          <p:nvPr/>
        </p:nvSpPr>
        <p:spPr>
          <a:xfrm>
            <a:off x="852823" y="1408876"/>
            <a:ext cx="410026" cy="363985"/>
          </a:xfrm>
          <a:prstGeom prst="star5">
            <a:avLst>
              <a:gd name="adj" fmla="val 19098"/>
              <a:gd name="hf" fmla="val 105146"/>
              <a:gd name="vf" fmla="val 110557"/>
            </a:avLst>
          </a:prstGeom>
          <a:solidFill>
            <a:srgbClr val="FFC000"/>
          </a:solid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69" name="Google Shape;1069;p39"/>
          <p:cNvSpPr/>
          <p:nvPr/>
        </p:nvSpPr>
        <p:spPr>
          <a:xfrm>
            <a:off x="9410329" y="6320901"/>
            <a:ext cx="1802167" cy="274075"/>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1070" name="Google Shape;1070;p39"/>
          <p:cNvGraphicFramePr/>
          <p:nvPr/>
        </p:nvGraphicFramePr>
        <p:xfrm>
          <a:off x="1371509" y="2415540"/>
          <a:ext cx="8128050" cy="2026960"/>
        </p:xfrm>
        <a:graphic>
          <a:graphicData uri="http://schemas.openxmlformats.org/drawingml/2006/table">
            <a:tbl>
              <a:tblPr firstRow="1" bandRow="1">
                <a:noFill/>
                <a:tableStyleId>{D67FC8C5-E34F-470B-839C-D2E3BF6E0BC2}</a:tableStyleId>
              </a:tblPr>
              <a:tblGrid>
                <a:gridCol w="1161150">
                  <a:extLst>
                    <a:ext uri="{9D8B030D-6E8A-4147-A177-3AD203B41FA5}">
                      <a16:colId xmlns:a16="http://schemas.microsoft.com/office/drawing/2014/main" val="20000"/>
                    </a:ext>
                  </a:extLst>
                </a:gridCol>
                <a:gridCol w="1161150">
                  <a:extLst>
                    <a:ext uri="{9D8B030D-6E8A-4147-A177-3AD203B41FA5}">
                      <a16:colId xmlns:a16="http://schemas.microsoft.com/office/drawing/2014/main" val="20001"/>
                    </a:ext>
                  </a:extLst>
                </a:gridCol>
                <a:gridCol w="1161150">
                  <a:extLst>
                    <a:ext uri="{9D8B030D-6E8A-4147-A177-3AD203B41FA5}">
                      <a16:colId xmlns:a16="http://schemas.microsoft.com/office/drawing/2014/main" val="20002"/>
                    </a:ext>
                  </a:extLst>
                </a:gridCol>
                <a:gridCol w="1161150">
                  <a:extLst>
                    <a:ext uri="{9D8B030D-6E8A-4147-A177-3AD203B41FA5}">
                      <a16:colId xmlns:a16="http://schemas.microsoft.com/office/drawing/2014/main" val="20003"/>
                    </a:ext>
                  </a:extLst>
                </a:gridCol>
                <a:gridCol w="1161150">
                  <a:extLst>
                    <a:ext uri="{9D8B030D-6E8A-4147-A177-3AD203B41FA5}">
                      <a16:colId xmlns:a16="http://schemas.microsoft.com/office/drawing/2014/main" val="20004"/>
                    </a:ext>
                  </a:extLst>
                </a:gridCol>
                <a:gridCol w="1161150">
                  <a:extLst>
                    <a:ext uri="{9D8B030D-6E8A-4147-A177-3AD203B41FA5}">
                      <a16:colId xmlns:a16="http://schemas.microsoft.com/office/drawing/2014/main" val="20005"/>
                    </a:ext>
                  </a:extLst>
                </a:gridCol>
                <a:gridCol w="1161150">
                  <a:extLst>
                    <a:ext uri="{9D8B030D-6E8A-4147-A177-3AD203B41FA5}">
                      <a16:colId xmlns:a16="http://schemas.microsoft.com/office/drawing/2014/main" val="20006"/>
                    </a:ext>
                  </a:extLst>
                </a:gridCol>
              </a:tblGrid>
              <a:tr h="370850">
                <a:tc>
                  <a:txBody>
                    <a:bodyPr/>
                    <a:lstStyle/>
                    <a:p>
                      <a:pPr marL="0" marR="0" lvl="0" indent="0" algn="l" rtl="0">
                        <a:spcBef>
                          <a:spcPts val="0"/>
                        </a:spcBef>
                        <a:spcAft>
                          <a:spcPts val="0"/>
                        </a:spcAft>
                        <a:buNone/>
                      </a:pPr>
                      <a:r>
                        <a:rPr lang="en-US" sz="1800"/>
                        <a:t>Công việc</a:t>
                      </a:r>
                      <a:endParaRPr/>
                    </a:p>
                  </a:txBody>
                  <a:tcPr marL="91450" marR="91450" marT="45725" marB="45725"/>
                </a:tc>
                <a:tc>
                  <a:txBody>
                    <a:bodyPr/>
                    <a:lstStyle/>
                    <a:p>
                      <a:pPr marL="0" marR="0" lvl="0" indent="0" algn="l" rtl="0">
                        <a:spcBef>
                          <a:spcPts val="0"/>
                        </a:spcBef>
                        <a:spcAft>
                          <a:spcPts val="0"/>
                        </a:spcAft>
                        <a:buNone/>
                      </a:pPr>
                      <a:r>
                        <a:rPr lang="en-US" sz="1800"/>
                        <a:t>Thời gian trung bình</a:t>
                      </a:r>
                      <a:endParaRPr/>
                    </a:p>
                  </a:txBody>
                  <a:tcPr marL="91450" marR="91450" marT="45725" marB="45725"/>
                </a:tc>
                <a:tc>
                  <a:txBody>
                    <a:bodyPr/>
                    <a:lstStyle/>
                    <a:p>
                      <a:pPr marL="0" marR="0" lvl="0" indent="0" algn="l" rtl="0">
                        <a:spcBef>
                          <a:spcPts val="0"/>
                        </a:spcBef>
                        <a:spcAft>
                          <a:spcPts val="0"/>
                        </a:spcAft>
                        <a:buNone/>
                      </a:pPr>
                      <a:r>
                        <a:rPr lang="en-US" sz="1800"/>
                        <a:t>Thời gian rút ngắn</a:t>
                      </a:r>
                      <a:endParaRPr/>
                    </a:p>
                  </a:txBody>
                  <a:tcPr marL="91450" marR="91450" marT="45725" marB="45725"/>
                </a:tc>
                <a:tc>
                  <a:txBody>
                    <a:bodyPr/>
                    <a:lstStyle/>
                    <a:p>
                      <a:pPr marL="0" marR="0" lvl="0" indent="0" algn="l" rtl="0">
                        <a:spcBef>
                          <a:spcPts val="0"/>
                        </a:spcBef>
                        <a:spcAft>
                          <a:spcPts val="0"/>
                        </a:spcAft>
                        <a:buNone/>
                      </a:pPr>
                      <a:r>
                        <a:rPr lang="en-US" sz="1800"/>
                        <a:t>Chi phí trung bình</a:t>
                      </a:r>
                      <a:endParaRPr/>
                    </a:p>
                  </a:txBody>
                  <a:tcPr marL="91450" marR="91450" marT="45725" marB="45725"/>
                </a:tc>
                <a:tc>
                  <a:txBody>
                    <a:bodyPr/>
                    <a:lstStyle/>
                    <a:p>
                      <a:pPr marL="0" marR="0" lvl="0" indent="0" algn="l" rtl="0">
                        <a:spcBef>
                          <a:spcPts val="0"/>
                        </a:spcBef>
                        <a:spcAft>
                          <a:spcPts val="0"/>
                        </a:spcAft>
                        <a:buNone/>
                      </a:pPr>
                      <a:r>
                        <a:rPr lang="en-US" sz="1800"/>
                        <a:t>Chi phí rút ngắn</a:t>
                      </a:r>
                      <a:endParaRPr/>
                    </a:p>
                  </a:txBody>
                  <a:tcPr marL="91450" marR="91450" marT="45725" marB="45725"/>
                </a:tc>
                <a:tc>
                  <a:txBody>
                    <a:bodyPr/>
                    <a:lstStyle/>
                    <a:p>
                      <a:pPr marL="0" marR="0" lvl="0" indent="0" algn="l" rtl="0">
                        <a:spcBef>
                          <a:spcPts val="0"/>
                        </a:spcBef>
                        <a:spcAft>
                          <a:spcPts val="0"/>
                        </a:spcAft>
                        <a:buNone/>
                      </a:pPr>
                      <a:r>
                        <a:rPr lang="en-US" sz="1800"/>
                        <a:t>Chi phí rút ngắn đơn vị</a:t>
                      </a:r>
                      <a:endParaRPr/>
                    </a:p>
                  </a:txBody>
                  <a:tcPr marL="91450" marR="91450" marT="45725" marB="45725"/>
                </a:tc>
                <a:tc>
                  <a:txBody>
                    <a:bodyPr/>
                    <a:lstStyle/>
                    <a:p>
                      <a:pPr marL="0" marR="0" lvl="0" indent="0" algn="l" rtl="0">
                        <a:spcBef>
                          <a:spcPts val="0"/>
                        </a:spcBef>
                        <a:spcAft>
                          <a:spcPts val="0"/>
                        </a:spcAft>
                        <a:buNone/>
                      </a:pPr>
                      <a:r>
                        <a:rPr lang="en-US" sz="1800"/>
                        <a:t>TG được phép rút ngắn</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A</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200</a:t>
                      </a:r>
                      <a:endParaRPr/>
                    </a:p>
                  </a:txBody>
                  <a:tcPr marL="91450" marR="91450" marT="45725" marB="45725"/>
                </a:tc>
                <a:tc>
                  <a:txBody>
                    <a:bodyPr/>
                    <a:lstStyle/>
                    <a:p>
                      <a:pPr marL="0" marR="0" lvl="0" indent="0" algn="l" rtl="0">
                        <a:spcBef>
                          <a:spcPts val="0"/>
                        </a:spcBef>
                        <a:spcAft>
                          <a:spcPts val="0"/>
                        </a:spcAft>
                        <a:buNone/>
                      </a:pPr>
                      <a:r>
                        <a:rPr lang="en-US" sz="1800"/>
                        <a:t>210</a:t>
                      </a:r>
                      <a:endParaRPr/>
                    </a:p>
                  </a:txBody>
                  <a:tcPr marL="91450" marR="91450" marT="45725" marB="45725"/>
                </a:tc>
                <a:tc>
                  <a:txBody>
                    <a:bodyPr/>
                    <a:lstStyle/>
                    <a:p>
                      <a:pPr marL="0" marR="0" lvl="0" indent="0" algn="l" rtl="0">
                        <a:spcBef>
                          <a:spcPts val="0"/>
                        </a:spcBef>
                        <a:spcAft>
                          <a:spcPts val="0"/>
                        </a:spcAft>
                        <a:buNone/>
                      </a:pPr>
                      <a:r>
                        <a:rPr lang="en-US" sz="1800"/>
                        <a:t>10/2 = 5</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B</a:t>
                      </a:r>
                      <a:endParaRPr/>
                    </a:p>
                  </a:txBody>
                  <a:tcPr marL="91450" marR="91450" marT="45725" marB="45725"/>
                </a:tc>
                <a:tc>
                  <a:txBody>
                    <a:bodyPr/>
                    <a:lstStyle/>
                    <a:p>
                      <a:pPr marL="0" marR="0" lvl="0" indent="0" algn="l" rtl="0">
                        <a:spcBef>
                          <a:spcPts val="0"/>
                        </a:spcBef>
                        <a:spcAft>
                          <a:spcPts val="0"/>
                        </a:spcAft>
                        <a:buNone/>
                      </a:pPr>
                      <a:r>
                        <a:rPr lang="en-US" sz="1800"/>
                        <a:t>10</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500</a:t>
                      </a:r>
                      <a:endParaRPr/>
                    </a:p>
                  </a:txBody>
                  <a:tcPr marL="91450" marR="91450" marT="45725" marB="45725"/>
                </a:tc>
                <a:tc>
                  <a:txBody>
                    <a:bodyPr/>
                    <a:lstStyle/>
                    <a:p>
                      <a:pPr marL="0" marR="0" lvl="0" indent="0" algn="l" rtl="0">
                        <a:spcBef>
                          <a:spcPts val="0"/>
                        </a:spcBef>
                        <a:spcAft>
                          <a:spcPts val="0"/>
                        </a:spcAft>
                        <a:buNone/>
                      </a:pPr>
                      <a:r>
                        <a:rPr lang="en-US" sz="1800"/>
                        <a:t>560</a:t>
                      </a:r>
                      <a:endParaRPr/>
                    </a:p>
                  </a:txBody>
                  <a:tcPr marL="91450" marR="91450" marT="45725" marB="45725"/>
                </a:tc>
                <a:tc>
                  <a:txBody>
                    <a:bodyPr/>
                    <a:lstStyle/>
                    <a:p>
                      <a:pPr marL="0" marR="0" lvl="0" indent="0" algn="l" rtl="0">
                        <a:spcBef>
                          <a:spcPts val="0"/>
                        </a:spcBef>
                        <a:spcAft>
                          <a:spcPts val="0"/>
                        </a:spcAft>
                        <a:buNone/>
                      </a:pPr>
                      <a:r>
                        <a:rPr lang="en-US" sz="1800"/>
                        <a:t>60/3 = 20</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solidFill>
                            <a:srgbClr val="FF0000"/>
                          </a:solidFill>
                        </a:rPr>
                        <a:t>C</a:t>
                      </a:r>
                      <a:endParaRPr/>
                    </a:p>
                  </a:txBody>
                  <a:tcPr marL="91450" marR="91450" marT="45725" marB="45725"/>
                </a:tc>
                <a:tc>
                  <a:txBody>
                    <a:bodyPr/>
                    <a:lstStyle/>
                    <a:p>
                      <a:pPr marL="0" marR="0" lvl="0" indent="0" algn="l" rtl="0">
                        <a:spcBef>
                          <a:spcPts val="0"/>
                        </a:spcBef>
                        <a:spcAft>
                          <a:spcPts val="0"/>
                        </a:spcAft>
                        <a:buNone/>
                      </a:pPr>
                      <a:r>
                        <a:rPr lang="en-US" sz="1800">
                          <a:solidFill>
                            <a:srgbClr val="FF0000"/>
                          </a:solidFill>
                        </a:rPr>
                        <a:t>7</a:t>
                      </a:r>
                      <a:endParaRPr/>
                    </a:p>
                  </a:txBody>
                  <a:tcPr marL="91450" marR="91450" marT="45725" marB="45725"/>
                </a:tc>
                <a:tc>
                  <a:txBody>
                    <a:bodyPr/>
                    <a:lstStyle/>
                    <a:p>
                      <a:pPr marL="0" marR="0" lvl="0" indent="0" algn="l" rtl="0">
                        <a:spcBef>
                          <a:spcPts val="0"/>
                        </a:spcBef>
                        <a:spcAft>
                          <a:spcPts val="0"/>
                        </a:spcAft>
                        <a:buNone/>
                      </a:pPr>
                      <a:r>
                        <a:rPr lang="en-US" sz="1800">
                          <a:solidFill>
                            <a:srgbClr val="FF0000"/>
                          </a:solidFill>
                        </a:rPr>
                        <a:t>5</a:t>
                      </a:r>
                      <a:endParaRPr/>
                    </a:p>
                  </a:txBody>
                  <a:tcPr marL="91450" marR="91450" marT="45725" marB="45725"/>
                </a:tc>
                <a:tc>
                  <a:txBody>
                    <a:bodyPr/>
                    <a:lstStyle/>
                    <a:p>
                      <a:pPr marL="0" marR="0" lvl="0" indent="0" algn="l" rtl="0">
                        <a:spcBef>
                          <a:spcPts val="0"/>
                        </a:spcBef>
                        <a:spcAft>
                          <a:spcPts val="0"/>
                        </a:spcAft>
                        <a:buNone/>
                      </a:pPr>
                      <a:r>
                        <a:rPr lang="en-US" sz="1800">
                          <a:solidFill>
                            <a:srgbClr val="FF0000"/>
                          </a:solidFill>
                        </a:rPr>
                        <a:t>90</a:t>
                      </a:r>
                      <a:endParaRPr/>
                    </a:p>
                  </a:txBody>
                  <a:tcPr marL="91450" marR="91450" marT="45725" marB="45725"/>
                </a:tc>
                <a:tc>
                  <a:txBody>
                    <a:bodyPr/>
                    <a:lstStyle/>
                    <a:p>
                      <a:pPr marL="0" marR="0" lvl="0" indent="0" algn="l" rtl="0">
                        <a:spcBef>
                          <a:spcPts val="0"/>
                        </a:spcBef>
                        <a:spcAft>
                          <a:spcPts val="0"/>
                        </a:spcAft>
                        <a:buNone/>
                      </a:pPr>
                      <a:r>
                        <a:rPr lang="en-US" sz="1800">
                          <a:solidFill>
                            <a:srgbClr val="FF0000"/>
                          </a:solidFill>
                        </a:rPr>
                        <a:t>100</a:t>
                      </a:r>
                      <a:endParaRPr/>
                    </a:p>
                  </a:txBody>
                  <a:tcPr marL="91450" marR="91450" marT="45725" marB="45725"/>
                </a:tc>
                <a:tc>
                  <a:txBody>
                    <a:bodyPr/>
                    <a:lstStyle/>
                    <a:p>
                      <a:pPr marL="0" marR="0" lvl="0" indent="0" algn="l" rtl="0">
                        <a:spcBef>
                          <a:spcPts val="0"/>
                        </a:spcBef>
                        <a:spcAft>
                          <a:spcPts val="0"/>
                        </a:spcAft>
                        <a:buNone/>
                      </a:pPr>
                      <a:r>
                        <a:rPr lang="en-US" sz="1800">
                          <a:solidFill>
                            <a:srgbClr val="FF0000"/>
                          </a:solidFill>
                        </a:rPr>
                        <a:t>10/2 = 5</a:t>
                      </a:r>
                      <a:endParaRPr/>
                    </a:p>
                  </a:txBody>
                  <a:tcPr marL="91450" marR="91450" marT="45725" marB="45725"/>
                </a:tc>
                <a:tc>
                  <a:txBody>
                    <a:bodyPr/>
                    <a:lstStyle/>
                    <a:p>
                      <a:pPr marL="0" marR="0" lvl="0" indent="0" algn="l" rtl="0">
                        <a:spcBef>
                          <a:spcPts val="0"/>
                        </a:spcBef>
                        <a:spcAft>
                          <a:spcPts val="0"/>
                        </a:spcAft>
                        <a:buNone/>
                      </a:pPr>
                      <a:r>
                        <a:rPr lang="en-US" sz="1800">
                          <a:solidFill>
                            <a:srgbClr val="FF0000"/>
                          </a:solidFill>
                        </a:rPr>
                        <a:t>2</a:t>
                      </a:r>
                      <a:endParaRPr/>
                    </a:p>
                  </a:txBody>
                  <a:tcPr marL="91450" marR="91450" marT="45725" marB="45725"/>
                </a:tc>
                <a:extLst>
                  <a:ext uri="{0D108BD9-81ED-4DB2-BD59-A6C34878D82A}">
                    <a16:rowId xmlns:a16="http://schemas.microsoft.com/office/drawing/2014/main" val="10003"/>
                  </a:ext>
                </a:extLst>
              </a:tr>
            </a:tbl>
          </a:graphicData>
        </a:graphic>
      </p:graphicFrame>
      <p:sp>
        <p:nvSpPr>
          <p:cNvPr id="1071" name="Google Shape;1071;p39"/>
          <p:cNvSpPr txBox="1"/>
          <p:nvPr/>
        </p:nvSpPr>
        <p:spPr>
          <a:xfrm>
            <a:off x="1479437" y="5026305"/>
            <a:ext cx="487928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=&gt; Thời gian dự án được rút ngắn: 5 + 10 + 5 = 20 (tuần) </a:t>
            </a:r>
            <a:endParaRPr sz="1600">
              <a:solidFill>
                <a:schemeClr val="dk1"/>
              </a:solidFill>
              <a:latin typeface="Calibri"/>
              <a:ea typeface="Calibri"/>
              <a:cs typeface="Calibri"/>
              <a:sym typeface="Calibri"/>
            </a:endParaRPr>
          </a:p>
        </p:txBody>
      </p:sp>
      <p:sp>
        <p:nvSpPr>
          <p:cNvPr id="1072" name="Google Shape;1072;p39"/>
          <p:cNvSpPr txBox="1"/>
          <p:nvPr/>
        </p:nvSpPr>
        <p:spPr>
          <a:xfrm>
            <a:off x="1625600" y="4665133"/>
            <a:ext cx="4140301"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Tổng thời gian trung bình: 5 + 10 + 7 = 22 (tuần)</a:t>
            </a:r>
            <a:endParaRPr sz="1600">
              <a:solidFill>
                <a:schemeClr val="dk1"/>
              </a:solidFill>
              <a:latin typeface="Calibri"/>
              <a:ea typeface="Calibri"/>
              <a:cs typeface="Calibri"/>
              <a:sym typeface="Calibri"/>
            </a:endParaRPr>
          </a:p>
        </p:txBody>
      </p:sp>
      <p:sp>
        <p:nvSpPr>
          <p:cNvPr id="1073" name="Google Shape;1073;p39"/>
          <p:cNvSpPr txBox="1"/>
          <p:nvPr/>
        </p:nvSpPr>
        <p:spPr>
          <a:xfrm>
            <a:off x="1625600" y="5387477"/>
            <a:ext cx="4577920"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Tổng chi phí dự án: 200 + 500 + 90 = 790 (triệu đồng)</a:t>
            </a:r>
            <a:endParaRPr sz="1600">
              <a:solidFill>
                <a:schemeClr val="dk1"/>
              </a:solidFill>
              <a:latin typeface="Calibri"/>
              <a:ea typeface="Calibri"/>
              <a:cs typeface="Calibri"/>
              <a:sym typeface="Calibri"/>
            </a:endParaRPr>
          </a:p>
        </p:txBody>
      </p:sp>
      <p:sp>
        <p:nvSpPr>
          <p:cNvPr id="1074" name="Google Shape;1074;p39"/>
          <p:cNvSpPr txBox="1"/>
          <p:nvPr/>
        </p:nvSpPr>
        <p:spPr>
          <a:xfrm>
            <a:off x="1479437" y="5725445"/>
            <a:ext cx="7383175"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=&gt; Chi phí dự án sau khi rút ngắn thời gian: 200 + 500 + 90 + (5 * 2) = 800 (triệu đồng)  </a:t>
            </a:r>
            <a:endParaRPr sz="16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4"/>
          <p:cNvSpPr txBox="1"/>
          <p:nvPr/>
        </p:nvSpPr>
        <p:spPr>
          <a:xfrm>
            <a:off x="4821022" y="1596826"/>
            <a:ext cx="539263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Calibri"/>
              <a:buNone/>
            </a:pPr>
            <a:r>
              <a:rPr lang="en-US" sz="3200" b="0" i="0" u="none" strike="noStrike" cap="none">
                <a:solidFill>
                  <a:srgbClr val="000000"/>
                </a:solidFill>
                <a:latin typeface="Calibri"/>
                <a:ea typeface="Calibri"/>
                <a:cs typeface="Calibri"/>
                <a:sym typeface="Calibri"/>
              </a:rPr>
              <a:t>1. Tầm quan trọng của lịch biểu</a:t>
            </a:r>
            <a:endParaRPr sz="3200" b="0" i="0" u="none" strike="noStrike" cap="none">
              <a:solidFill>
                <a:srgbClr val="000000"/>
              </a:solidFill>
              <a:latin typeface="Calibri"/>
              <a:ea typeface="Calibri"/>
              <a:cs typeface="Calibri"/>
              <a:sym typeface="Calibri"/>
            </a:endParaRPr>
          </a:p>
        </p:txBody>
      </p:sp>
      <p:sp>
        <p:nvSpPr>
          <p:cNvPr id="712" name="Google Shape;712;p4"/>
          <p:cNvSpPr txBox="1"/>
          <p:nvPr/>
        </p:nvSpPr>
        <p:spPr>
          <a:xfrm>
            <a:off x="4567560" y="2681590"/>
            <a:ext cx="6644935" cy="43088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406889"/>
              </a:buClr>
              <a:buSzPts val="2200"/>
              <a:buFont typeface="Noto Sans Symbols"/>
              <a:buChar char="▪"/>
            </a:pPr>
            <a:r>
              <a:rPr lang="en-US" sz="2200" b="0" i="0" u="none" strike="noStrike" cap="none">
                <a:solidFill>
                  <a:srgbClr val="000000"/>
                </a:solidFill>
                <a:latin typeface="Arial"/>
                <a:ea typeface="Arial"/>
                <a:cs typeface="Arial"/>
                <a:sym typeface="Arial"/>
              </a:rPr>
              <a:t>Kết thúc dự án đúng</a:t>
            </a:r>
            <a:r>
              <a:rPr lang="en-US" sz="2200" b="0" i="0" u="none" strike="noStrike" cap="none">
                <a:solidFill>
                  <a:srgbClr val="000000"/>
                </a:solidFill>
                <a:latin typeface="Calibri"/>
                <a:ea typeface="Calibri"/>
                <a:cs typeface="Calibri"/>
                <a:sym typeface="Calibri"/>
              </a:rPr>
              <a:t> </a:t>
            </a:r>
            <a:r>
              <a:rPr lang="en-US" sz="2200" b="0" i="0" u="none" strike="noStrike" cap="none">
                <a:solidFill>
                  <a:srgbClr val="000000"/>
                </a:solidFill>
                <a:latin typeface="Arial"/>
                <a:ea typeface="Arial"/>
                <a:cs typeface="Arial"/>
                <a:sym typeface="Arial"/>
              </a:rPr>
              <a:t>hạn</a:t>
            </a:r>
            <a:r>
              <a:rPr lang="en-US" sz="2200" b="0" i="0" u="none" strike="noStrike" cap="none">
                <a:solidFill>
                  <a:srgbClr val="000000"/>
                </a:solidFill>
                <a:latin typeface="Calibri"/>
                <a:ea typeface="Calibri"/>
                <a:cs typeface="Calibri"/>
                <a:sym typeface="Calibri"/>
              </a:rPr>
              <a:t>.</a:t>
            </a:r>
            <a:r>
              <a:rPr lang="en-US" sz="2200" b="0" i="0" u="none" strike="noStrike" cap="none">
                <a:solidFill>
                  <a:srgbClr val="000000"/>
                </a:solidFill>
                <a:latin typeface="Arial"/>
                <a:ea typeface="Arial"/>
                <a:cs typeface="Arial"/>
                <a:sym typeface="Arial"/>
              </a:rPr>
              <a:t> </a:t>
            </a:r>
            <a:endParaRPr sz="2200" b="0" i="0" u="none" strike="noStrike" cap="none">
              <a:solidFill>
                <a:srgbClr val="000000"/>
              </a:solidFill>
              <a:latin typeface="Calibri"/>
              <a:ea typeface="Calibri"/>
              <a:cs typeface="Calibri"/>
              <a:sym typeface="Calibri"/>
            </a:endParaRPr>
          </a:p>
        </p:txBody>
      </p:sp>
      <p:pic>
        <p:nvPicPr>
          <p:cNvPr id="713" name="Google Shape;713;p4"/>
          <p:cNvPicPr preferRelativeResize="0"/>
          <p:nvPr/>
        </p:nvPicPr>
        <p:blipFill rotWithShape="1">
          <a:blip r:embed="rId3">
            <a:alphaModFix/>
          </a:blip>
          <a:srcRect/>
          <a:stretch/>
        </p:blipFill>
        <p:spPr>
          <a:xfrm>
            <a:off x="1665514" y="3696884"/>
            <a:ext cx="2495989" cy="2608269"/>
          </a:xfrm>
          <a:prstGeom prst="flowChartPunchedCard">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40"/>
          <p:cNvSpPr txBox="1"/>
          <p:nvPr/>
        </p:nvSpPr>
        <p:spPr>
          <a:xfrm>
            <a:off x="713676" y="547780"/>
            <a:ext cx="896112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Calibri"/>
              <a:buNone/>
            </a:pPr>
            <a:r>
              <a:rPr lang="en-US" sz="3200" b="0" i="0" u="none" strike="noStrike" cap="none">
                <a:solidFill>
                  <a:srgbClr val="000000"/>
                </a:solidFill>
                <a:latin typeface="Calibri"/>
                <a:ea typeface="Calibri"/>
                <a:cs typeface="Calibri"/>
                <a:sym typeface="Calibri"/>
              </a:rPr>
              <a:t>3. Các công cụ và kỹ thuật ước lượng thời gian dự án</a:t>
            </a:r>
            <a:endParaRPr/>
          </a:p>
        </p:txBody>
      </p:sp>
      <p:sp>
        <p:nvSpPr>
          <p:cNvPr id="1080" name="Google Shape;1080;p40"/>
          <p:cNvSpPr txBox="1"/>
          <p:nvPr/>
        </p:nvSpPr>
        <p:spPr>
          <a:xfrm>
            <a:off x="1262849" y="1408876"/>
            <a:ext cx="737512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a:solidFill>
                  <a:srgbClr val="333333"/>
                </a:solidFill>
                <a:latin typeface="Arial"/>
                <a:ea typeface="Arial"/>
                <a:cs typeface="Arial"/>
                <a:sym typeface="Arial"/>
              </a:rPr>
              <a:t>Đường dẫn tới hạn/đường Gantt (Critical paths) </a:t>
            </a:r>
            <a:endParaRPr/>
          </a:p>
        </p:txBody>
      </p:sp>
      <p:sp>
        <p:nvSpPr>
          <p:cNvPr id="1081" name="Google Shape;1081;p40"/>
          <p:cNvSpPr/>
          <p:nvPr/>
        </p:nvSpPr>
        <p:spPr>
          <a:xfrm>
            <a:off x="852823" y="1408876"/>
            <a:ext cx="410026" cy="363985"/>
          </a:xfrm>
          <a:prstGeom prst="star5">
            <a:avLst>
              <a:gd name="adj" fmla="val 19098"/>
              <a:gd name="hf" fmla="val 105146"/>
              <a:gd name="vf" fmla="val 110557"/>
            </a:avLst>
          </a:prstGeom>
          <a:solidFill>
            <a:srgbClr val="FFC000"/>
          </a:solid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82" name="Google Shape;1082;p40"/>
          <p:cNvSpPr/>
          <p:nvPr/>
        </p:nvSpPr>
        <p:spPr>
          <a:xfrm>
            <a:off x="9410329" y="6320901"/>
            <a:ext cx="1802167" cy="274075"/>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83" name="Google Shape;1083;p40"/>
          <p:cNvSpPr txBox="1"/>
          <p:nvPr/>
        </p:nvSpPr>
        <p:spPr>
          <a:xfrm>
            <a:off x="1738429" y="2886194"/>
            <a:ext cx="611383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Chương 3- Phần 6- Rút ngắn tiến độ dự án - YouTube</a:t>
            </a:r>
            <a:endParaRPr sz="1800">
              <a:solidFill>
                <a:schemeClr val="dk1"/>
              </a:solidFill>
              <a:latin typeface="Calibri"/>
              <a:ea typeface="Calibri"/>
              <a:cs typeface="Calibri"/>
              <a:sym typeface="Calibri"/>
            </a:endParaRPr>
          </a:p>
        </p:txBody>
      </p:sp>
      <p:sp>
        <p:nvSpPr>
          <p:cNvPr id="1084" name="Google Shape;1084;p40"/>
          <p:cNvSpPr txBox="1"/>
          <p:nvPr/>
        </p:nvSpPr>
        <p:spPr>
          <a:xfrm>
            <a:off x="1552535" y="2243678"/>
            <a:ext cx="648562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Video bài giảng rút ngắn tiến độ dự án (Kênh Studying and Sharing)</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5"/>
          <p:cNvSpPr txBox="1"/>
          <p:nvPr/>
        </p:nvSpPr>
        <p:spPr>
          <a:xfrm>
            <a:off x="4821022" y="1596826"/>
            <a:ext cx="539263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Calibri"/>
              <a:buNone/>
            </a:pPr>
            <a:r>
              <a:rPr lang="en-US" sz="3200" b="0" i="0" u="none" strike="noStrike" cap="none">
                <a:solidFill>
                  <a:srgbClr val="000000"/>
                </a:solidFill>
                <a:latin typeface="Calibri"/>
                <a:ea typeface="Calibri"/>
                <a:cs typeface="Calibri"/>
                <a:sym typeface="Calibri"/>
              </a:rPr>
              <a:t>1. Tầm quan trọng của lịch biểu</a:t>
            </a:r>
            <a:endParaRPr sz="3200" b="0" i="0" u="none" strike="noStrike" cap="none">
              <a:solidFill>
                <a:srgbClr val="000000"/>
              </a:solidFill>
              <a:latin typeface="Calibri"/>
              <a:ea typeface="Calibri"/>
              <a:cs typeface="Calibri"/>
              <a:sym typeface="Calibri"/>
            </a:endParaRPr>
          </a:p>
        </p:txBody>
      </p:sp>
      <p:sp>
        <p:nvSpPr>
          <p:cNvPr id="720" name="Google Shape;720;p5"/>
          <p:cNvSpPr txBox="1"/>
          <p:nvPr/>
        </p:nvSpPr>
        <p:spPr>
          <a:xfrm>
            <a:off x="4567560" y="2681590"/>
            <a:ext cx="6644935" cy="1107996"/>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406889"/>
              </a:buClr>
              <a:buSzPts val="2200"/>
              <a:buFont typeface="Noto Sans Symbols"/>
              <a:buChar char="▪"/>
            </a:pPr>
            <a:r>
              <a:rPr lang="en-US" sz="2200" b="0" i="0" u="none" strike="noStrike" cap="none">
                <a:solidFill>
                  <a:srgbClr val="000000"/>
                </a:solidFill>
                <a:latin typeface="Arial"/>
                <a:ea typeface="Arial"/>
                <a:cs typeface="Arial"/>
                <a:sym typeface="Arial"/>
              </a:rPr>
              <a:t>Kết thúc dự án đúng</a:t>
            </a:r>
            <a:r>
              <a:rPr lang="en-US" sz="2200" b="0" i="0" u="none" strike="noStrike" cap="none">
                <a:solidFill>
                  <a:srgbClr val="000000"/>
                </a:solidFill>
                <a:latin typeface="Calibri"/>
                <a:ea typeface="Calibri"/>
                <a:cs typeface="Calibri"/>
                <a:sym typeface="Calibri"/>
              </a:rPr>
              <a:t> </a:t>
            </a:r>
            <a:r>
              <a:rPr lang="en-US" sz="2200" b="0" i="0" u="none" strike="noStrike" cap="none">
                <a:solidFill>
                  <a:srgbClr val="000000"/>
                </a:solidFill>
                <a:latin typeface="Arial"/>
                <a:ea typeface="Arial"/>
                <a:cs typeface="Arial"/>
                <a:sym typeface="Arial"/>
              </a:rPr>
              <a:t>hạn.</a:t>
            </a:r>
            <a:endParaRPr sz="2200" b="0" i="0" u="none" strike="noStrike" cap="none">
              <a:solidFill>
                <a:srgbClr val="000000"/>
              </a:solidFill>
              <a:latin typeface="Arial"/>
              <a:ea typeface="Arial"/>
              <a:cs typeface="Arial"/>
              <a:sym typeface="Arial"/>
            </a:endParaRPr>
          </a:p>
          <a:p>
            <a:pPr marL="285750" marR="0" lvl="0" indent="-146050" algn="l" rtl="0">
              <a:lnSpc>
                <a:spcPct val="100000"/>
              </a:lnSpc>
              <a:spcBef>
                <a:spcPts val="0"/>
              </a:spcBef>
              <a:spcAft>
                <a:spcPts val="0"/>
              </a:spcAft>
              <a:buClr>
                <a:srgbClr val="406889"/>
              </a:buClr>
              <a:buSzPts val="2200"/>
              <a:buFont typeface="Noto Sans Symbols"/>
              <a:buNone/>
            </a:pPr>
            <a:endParaRPr sz="22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406889"/>
              </a:buClr>
              <a:buSzPts val="2200"/>
              <a:buFont typeface="Noto Sans Symbols"/>
              <a:buChar char="▪"/>
            </a:pPr>
            <a:r>
              <a:rPr lang="en-US" sz="2200" b="0" i="0" u="none" strike="noStrike" cap="none">
                <a:solidFill>
                  <a:srgbClr val="000000"/>
                </a:solidFill>
                <a:latin typeface="Arial"/>
                <a:ea typeface="Arial"/>
                <a:cs typeface="Arial"/>
                <a:sym typeface="Arial"/>
              </a:rPr>
              <a:t>Thời gian có độ linh hoạt</a:t>
            </a:r>
            <a:r>
              <a:rPr lang="en-US" sz="2200" b="0" i="0" u="none" strike="noStrike" cap="none">
                <a:solidFill>
                  <a:srgbClr val="000000"/>
                </a:solidFill>
                <a:latin typeface="Calibri"/>
                <a:ea typeface="Calibri"/>
                <a:cs typeface="Calibri"/>
                <a:sym typeface="Calibri"/>
              </a:rPr>
              <a:t>.</a:t>
            </a:r>
            <a:endParaRPr sz="2200" b="0" i="0" u="none" strike="noStrike" cap="none">
              <a:solidFill>
                <a:srgbClr val="000000"/>
              </a:solidFill>
              <a:latin typeface="Arial"/>
              <a:ea typeface="Arial"/>
              <a:cs typeface="Arial"/>
              <a:sym typeface="Arial"/>
            </a:endParaRPr>
          </a:p>
        </p:txBody>
      </p:sp>
      <p:pic>
        <p:nvPicPr>
          <p:cNvPr id="721" name="Google Shape;721;p5"/>
          <p:cNvPicPr preferRelativeResize="0"/>
          <p:nvPr/>
        </p:nvPicPr>
        <p:blipFill rotWithShape="1">
          <a:blip r:embed="rId3">
            <a:alphaModFix/>
          </a:blip>
          <a:srcRect/>
          <a:stretch/>
        </p:blipFill>
        <p:spPr>
          <a:xfrm>
            <a:off x="1665514" y="3696884"/>
            <a:ext cx="2495989" cy="2608269"/>
          </a:xfrm>
          <a:prstGeom prst="flowChartPunchedCard">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6"/>
          <p:cNvSpPr txBox="1"/>
          <p:nvPr/>
        </p:nvSpPr>
        <p:spPr>
          <a:xfrm>
            <a:off x="4821022" y="1596826"/>
            <a:ext cx="539263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Calibri"/>
              <a:buNone/>
            </a:pPr>
            <a:r>
              <a:rPr lang="en-US" sz="3200" b="0" i="0" u="none" strike="noStrike" cap="none">
                <a:solidFill>
                  <a:srgbClr val="000000"/>
                </a:solidFill>
                <a:latin typeface="Calibri"/>
                <a:ea typeface="Calibri"/>
                <a:cs typeface="Calibri"/>
                <a:sym typeface="Calibri"/>
              </a:rPr>
              <a:t>1. Tầm quan trọng của lịch biểu</a:t>
            </a:r>
            <a:endParaRPr sz="3200" b="0" i="0" u="none" strike="noStrike" cap="none">
              <a:solidFill>
                <a:srgbClr val="000000"/>
              </a:solidFill>
              <a:latin typeface="Calibri"/>
              <a:ea typeface="Calibri"/>
              <a:cs typeface="Calibri"/>
              <a:sym typeface="Calibri"/>
            </a:endParaRPr>
          </a:p>
        </p:txBody>
      </p:sp>
      <p:sp>
        <p:nvSpPr>
          <p:cNvPr id="728" name="Google Shape;728;p6"/>
          <p:cNvSpPr txBox="1"/>
          <p:nvPr/>
        </p:nvSpPr>
        <p:spPr>
          <a:xfrm>
            <a:off x="4567560" y="2681590"/>
            <a:ext cx="6644935" cy="2123658"/>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406889"/>
              </a:buClr>
              <a:buSzPts val="2200"/>
              <a:buFont typeface="Noto Sans Symbols"/>
              <a:buChar char="▪"/>
            </a:pPr>
            <a:r>
              <a:rPr lang="en-US" sz="2200" b="0" i="0" u="none" strike="noStrike" cap="none">
                <a:solidFill>
                  <a:srgbClr val="000000"/>
                </a:solidFill>
                <a:latin typeface="Arial"/>
                <a:ea typeface="Arial"/>
                <a:cs typeface="Arial"/>
                <a:sym typeface="Arial"/>
              </a:rPr>
              <a:t>Kết thúc dự án đúng</a:t>
            </a:r>
            <a:r>
              <a:rPr lang="en-US" sz="2200" b="0" i="0" u="none" strike="noStrike" cap="none">
                <a:solidFill>
                  <a:srgbClr val="000000"/>
                </a:solidFill>
                <a:latin typeface="Calibri"/>
                <a:ea typeface="Calibri"/>
                <a:cs typeface="Calibri"/>
                <a:sym typeface="Calibri"/>
              </a:rPr>
              <a:t> </a:t>
            </a:r>
            <a:r>
              <a:rPr lang="en-US" sz="2200" b="0" i="0" u="none" strike="noStrike" cap="none">
                <a:solidFill>
                  <a:srgbClr val="000000"/>
                </a:solidFill>
                <a:latin typeface="Arial"/>
                <a:ea typeface="Arial"/>
                <a:cs typeface="Arial"/>
                <a:sym typeface="Arial"/>
              </a:rPr>
              <a:t>hạn.</a:t>
            </a:r>
            <a:endParaRPr sz="2200" b="0" i="0" u="none" strike="noStrike" cap="none">
              <a:solidFill>
                <a:srgbClr val="000000"/>
              </a:solidFill>
              <a:latin typeface="Arial"/>
              <a:ea typeface="Arial"/>
              <a:cs typeface="Arial"/>
              <a:sym typeface="Arial"/>
            </a:endParaRPr>
          </a:p>
          <a:p>
            <a:pPr marL="285750" marR="0" lvl="0" indent="-146050" algn="l" rtl="0">
              <a:lnSpc>
                <a:spcPct val="100000"/>
              </a:lnSpc>
              <a:spcBef>
                <a:spcPts val="0"/>
              </a:spcBef>
              <a:spcAft>
                <a:spcPts val="0"/>
              </a:spcAft>
              <a:buClr>
                <a:srgbClr val="406889"/>
              </a:buClr>
              <a:buSzPts val="2200"/>
              <a:buFont typeface="Noto Sans Symbols"/>
              <a:buNone/>
            </a:pPr>
            <a:endParaRPr sz="22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406889"/>
              </a:buClr>
              <a:buSzPts val="2200"/>
              <a:buFont typeface="Noto Sans Symbols"/>
              <a:buChar char="▪"/>
            </a:pPr>
            <a:r>
              <a:rPr lang="en-US" sz="2200" b="0" i="0" u="none" strike="noStrike" cap="none">
                <a:solidFill>
                  <a:srgbClr val="000000"/>
                </a:solidFill>
                <a:latin typeface="Arial"/>
                <a:ea typeface="Arial"/>
                <a:cs typeface="Arial"/>
                <a:sym typeface="Arial"/>
              </a:rPr>
              <a:t>Thời gian có độ linh hoạt</a:t>
            </a:r>
            <a:r>
              <a:rPr lang="en-US" sz="2200" b="0" i="0" u="none" strike="noStrike" cap="none">
                <a:solidFill>
                  <a:srgbClr val="000000"/>
                </a:solidFill>
                <a:latin typeface="Calibri"/>
                <a:ea typeface="Calibri"/>
                <a:cs typeface="Calibri"/>
                <a:sym typeface="Calibri"/>
              </a:rPr>
              <a:t>.</a:t>
            </a:r>
            <a:endParaRPr sz="2200" b="0" i="0" u="none" strike="noStrike" cap="none">
              <a:solidFill>
                <a:srgbClr val="000000"/>
              </a:solidFill>
              <a:latin typeface="Arial"/>
              <a:ea typeface="Arial"/>
              <a:cs typeface="Arial"/>
              <a:sym typeface="Arial"/>
            </a:endParaRPr>
          </a:p>
          <a:p>
            <a:pPr marL="285750" marR="0" lvl="0" indent="-146050" algn="l" rtl="0">
              <a:lnSpc>
                <a:spcPct val="100000"/>
              </a:lnSpc>
              <a:spcBef>
                <a:spcPts val="0"/>
              </a:spcBef>
              <a:spcAft>
                <a:spcPts val="0"/>
              </a:spcAft>
              <a:buClr>
                <a:srgbClr val="406889"/>
              </a:buClr>
              <a:buSzPts val="2200"/>
              <a:buFont typeface="Noto Sans Symbols"/>
              <a:buNone/>
            </a:pPr>
            <a:endParaRPr sz="22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406889"/>
              </a:buClr>
              <a:buSzPts val="2200"/>
              <a:buFont typeface="Noto Sans Symbols"/>
              <a:buChar char="▪"/>
            </a:pPr>
            <a:r>
              <a:rPr lang="en-US" sz="2200" b="0" i="0" u="none" strike="noStrike" cap="none">
                <a:solidFill>
                  <a:srgbClr val="000000"/>
                </a:solidFill>
                <a:latin typeface="Arial"/>
                <a:ea typeface="Arial"/>
                <a:cs typeface="Arial"/>
                <a:sym typeface="Arial"/>
              </a:rPr>
              <a:t>Vấn đề lịch biểu là lý do chính dẫn đến xung đột trong dự án, đặc biệt là trong nửa sau của dự án. </a:t>
            </a:r>
            <a:endParaRPr sz="2200" b="0" i="0" u="none" strike="noStrike" cap="none">
              <a:solidFill>
                <a:srgbClr val="000000"/>
              </a:solidFill>
              <a:latin typeface="Arial"/>
              <a:ea typeface="Arial"/>
              <a:cs typeface="Arial"/>
              <a:sym typeface="Arial"/>
            </a:endParaRPr>
          </a:p>
        </p:txBody>
      </p:sp>
      <p:pic>
        <p:nvPicPr>
          <p:cNvPr id="729" name="Google Shape;729;p6"/>
          <p:cNvPicPr preferRelativeResize="0"/>
          <p:nvPr/>
        </p:nvPicPr>
        <p:blipFill rotWithShape="1">
          <a:blip r:embed="rId3">
            <a:alphaModFix/>
          </a:blip>
          <a:srcRect/>
          <a:stretch/>
        </p:blipFill>
        <p:spPr>
          <a:xfrm>
            <a:off x="1665514" y="3696884"/>
            <a:ext cx="2495989" cy="2608269"/>
          </a:xfrm>
          <a:prstGeom prst="flowChartPunchedCard">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grpSp>
        <p:nvGrpSpPr>
          <p:cNvPr id="735" name="Google Shape;735;p7"/>
          <p:cNvGrpSpPr/>
          <p:nvPr/>
        </p:nvGrpSpPr>
        <p:grpSpPr>
          <a:xfrm>
            <a:off x="436768" y="4510234"/>
            <a:ext cx="11572663" cy="983065"/>
            <a:chOff x="1820" y="2217800"/>
            <a:chExt cx="11572663" cy="983065"/>
          </a:xfrm>
        </p:grpSpPr>
        <p:sp>
          <p:nvSpPr>
            <p:cNvPr id="736" name="Google Shape;736;p7"/>
            <p:cNvSpPr/>
            <p:nvPr/>
          </p:nvSpPr>
          <p:spPr>
            <a:xfrm>
              <a:off x="1820" y="2217800"/>
              <a:ext cx="2037440" cy="786452"/>
            </a:xfrm>
            <a:prstGeom prst="chevron">
              <a:avLst>
                <a:gd name="adj" fmla="val 4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7"/>
            <p:cNvSpPr/>
            <p:nvPr/>
          </p:nvSpPr>
          <p:spPr>
            <a:xfrm>
              <a:off x="545137" y="2414413"/>
              <a:ext cx="1720505" cy="786452"/>
            </a:xfrm>
            <a:prstGeom prst="roundRect">
              <a:avLst>
                <a:gd name="adj" fmla="val 10000"/>
              </a:avLst>
            </a:prstGeom>
            <a:solidFill>
              <a:schemeClr val="lt1">
                <a:alpha val="89803"/>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7"/>
            <p:cNvSpPr txBox="1"/>
            <p:nvPr/>
          </p:nvSpPr>
          <p:spPr>
            <a:xfrm>
              <a:off x="568171" y="2437447"/>
              <a:ext cx="1674437" cy="740384"/>
            </a:xfrm>
            <a:prstGeom prst="rect">
              <a:avLst/>
            </a:prstGeom>
            <a:noFill/>
            <a:ln>
              <a:noFill/>
            </a:ln>
          </p:spPr>
          <p:txBody>
            <a:bodyPr spcFirstLastPara="1" wrap="square" lIns="142225" tIns="142225" rIns="142225" bIns="142225" anchor="ctr" anchorCtr="0">
              <a:noAutofit/>
            </a:bodyPr>
            <a:lstStyle/>
            <a:p>
              <a:pPr marL="0" marR="0" lvl="0" indent="0" algn="ctr" rtl="0">
                <a:lnSpc>
                  <a:spcPct val="90000"/>
                </a:lnSpc>
                <a:spcBef>
                  <a:spcPts val="0"/>
                </a:spcBef>
                <a:spcAft>
                  <a:spcPts val="0"/>
                </a:spcAft>
                <a:buClr>
                  <a:schemeClr val="dk1"/>
                </a:buClr>
                <a:buSzPts val="2000"/>
                <a:buFont typeface="Calibri"/>
                <a:buNone/>
              </a:pPr>
              <a:r>
                <a:rPr lang="en-US" sz="2000" b="1" i="0" u="none" strike="noStrike" cap="none">
                  <a:solidFill>
                    <a:schemeClr val="dk1"/>
                  </a:solidFill>
                  <a:latin typeface="Calibri"/>
                  <a:ea typeface="Calibri"/>
                  <a:cs typeface="Calibri"/>
                  <a:sym typeface="Calibri"/>
                </a:rPr>
                <a:t>Xác định các hoạt động</a:t>
              </a:r>
              <a:endParaRPr/>
            </a:p>
          </p:txBody>
        </p:sp>
        <p:sp>
          <p:nvSpPr>
            <p:cNvPr id="739" name="Google Shape;739;p7"/>
            <p:cNvSpPr/>
            <p:nvPr/>
          </p:nvSpPr>
          <p:spPr>
            <a:xfrm>
              <a:off x="2329030" y="2217800"/>
              <a:ext cx="2037440" cy="786452"/>
            </a:xfrm>
            <a:prstGeom prst="chevron">
              <a:avLst>
                <a:gd name="adj" fmla="val 4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7"/>
            <p:cNvSpPr/>
            <p:nvPr/>
          </p:nvSpPr>
          <p:spPr>
            <a:xfrm>
              <a:off x="2872347" y="2414413"/>
              <a:ext cx="1720505" cy="786452"/>
            </a:xfrm>
            <a:prstGeom prst="roundRect">
              <a:avLst>
                <a:gd name="adj" fmla="val 10000"/>
              </a:avLst>
            </a:prstGeom>
            <a:solidFill>
              <a:schemeClr val="lt1">
                <a:alpha val="89803"/>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7"/>
            <p:cNvSpPr txBox="1"/>
            <p:nvPr/>
          </p:nvSpPr>
          <p:spPr>
            <a:xfrm>
              <a:off x="2895381" y="2437447"/>
              <a:ext cx="1674437" cy="740384"/>
            </a:xfrm>
            <a:prstGeom prst="rect">
              <a:avLst/>
            </a:prstGeom>
            <a:noFill/>
            <a:ln>
              <a:noFill/>
            </a:ln>
          </p:spPr>
          <p:txBody>
            <a:bodyPr spcFirstLastPara="1" wrap="square" lIns="128000" tIns="128000" rIns="128000" bIns="128000" anchor="ctr" anchorCtr="0">
              <a:noAutofit/>
            </a:bodyPr>
            <a:lstStyle/>
            <a:p>
              <a:pPr marL="0" marR="0" lvl="0" indent="0" algn="ctr" rtl="0">
                <a:lnSpc>
                  <a:spcPct val="90000"/>
                </a:lnSpc>
                <a:spcBef>
                  <a:spcPts val="0"/>
                </a:spcBef>
                <a:spcAft>
                  <a:spcPts val="0"/>
                </a:spcAft>
                <a:buClr>
                  <a:schemeClr val="dk1"/>
                </a:buClr>
                <a:buSzPts val="1800"/>
                <a:buFont typeface="Calibri"/>
                <a:buNone/>
              </a:pPr>
              <a:r>
                <a:rPr lang="en-US" sz="1800" b="1" i="0" u="none" strike="noStrike" cap="none">
                  <a:solidFill>
                    <a:schemeClr val="dk1"/>
                  </a:solidFill>
                  <a:latin typeface="Calibri"/>
                  <a:ea typeface="Calibri"/>
                  <a:cs typeface="Calibri"/>
                  <a:sym typeface="Calibri"/>
                </a:rPr>
                <a:t>Sắp xếp thứ tự các hoạt động</a:t>
              </a:r>
              <a:endParaRPr/>
            </a:p>
          </p:txBody>
        </p:sp>
        <p:sp>
          <p:nvSpPr>
            <p:cNvPr id="742" name="Google Shape;742;p7"/>
            <p:cNvSpPr/>
            <p:nvPr/>
          </p:nvSpPr>
          <p:spPr>
            <a:xfrm>
              <a:off x="4656240" y="2217800"/>
              <a:ext cx="2037440" cy="786452"/>
            </a:xfrm>
            <a:prstGeom prst="chevron">
              <a:avLst>
                <a:gd name="adj" fmla="val 4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7"/>
            <p:cNvSpPr/>
            <p:nvPr/>
          </p:nvSpPr>
          <p:spPr>
            <a:xfrm>
              <a:off x="5199557" y="2414413"/>
              <a:ext cx="1720505" cy="786452"/>
            </a:xfrm>
            <a:prstGeom prst="roundRect">
              <a:avLst>
                <a:gd name="adj" fmla="val 10000"/>
              </a:avLst>
            </a:prstGeom>
            <a:solidFill>
              <a:schemeClr val="lt1">
                <a:alpha val="89803"/>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7"/>
            <p:cNvSpPr txBox="1"/>
            <p:nvPr/>
          </p:nvSpPr>
          <p:spPr>
            <a:xfrm>
              <a:off x="5222591" y="2437447"/>
              <a:ext cx="1674437" cy="740384"/>
            </a:xfrm>
            <a:prstGeom prst="rect">
              <a:avLst/>
            </a:prstGeom>
            <a:noFill/>
            <a:ln>
              <a:noFill/>
            </a:ln>
          </p:spPr>
          <p:txBody>
            <a:bodyPr spcFirstLastPara="1" wrap="square" lIns="128000" tIns="128000" rIns="128000" bIns="128000" anchor="ctr" anchorCtr="0">
              <a:noAutofit/>
            </a:bodyPr>
            <a:lstStyle/>
            <a:p>
              <a:pPr marL="0" marR="0" lvl="0" indent="0" algn="ctr" rtl="0">
                <a:lnSpc>
                  <a:spcPct val="90000"/>
                </a:lnSpc>
                <a:spcBef>
                  <a:spcPts val="0"/>
                </a:spcBef>
                <a:spcAft>
                  <a:spcPts val="0"/>
                </a:spcAft>
                <a:buClr>
                  <a:schemeClr val="dk1"/>
                </a:buClr>
                <a:buSzPts val="1800"/>
                <a:buFont typeface="Calibri"/>
                <a:buNone/>
              </a:pPr>
              <a:r>
                <a:rPr lang="en-US" sz="1800" b="1" i="0" u="none" strike="noStrike" cap="none">
                  <a:solidFill>
                    <a:schemeClr val="dk1"/>
                  </a:solidFill>
                  <a:latin typeface="Calibri"/>
                  <a:ea typeface="Calibri"/>
                  <a:cs typeface="Calibri"/>
                  <a:sym typeface="Calibri"/>
                </a:rPr>
                <a:t>Ước lượng thời gian cho mỗi hoạt động</a:t>
              </a:r>
              <a:endParaRPr/>
            </a:p>
          </p:txBody>
        </p:sp>
        <p:sp>
          <p:nvSpPr>
            <p:cNvPr id="745" name="Google Shape;745;p7"/>
            <p:cNvSpPr/>
            <p:nvPr/>
          </p:nvSpPr>
          <p:spPr>
            <a:xfrm>
              <a:off x="6983450" y="2217800"/>
              <a:ext cx="2037440" cy="786452"/>
            </a:xfrm>
            <a:prstGeom prst="chevron">
              <a:avLst>
                <a:gd name="adj" fmla="val 4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7"/>
            <p:cNvSpPr/>
            <p:nvPr/>
          </p:nvSpPr>
          <p:spPr>
            <a:xfrm>
              <a:off x="7526768" y="2414413"/>
              <a:ext cx="1720505" cy="786452"/>
            </a:xfrm>
            <a:prstGeom prst="roundRect">
              <a:avLst>
                <a:gd name="adj" fmla="val 10000"/>
              </a:avLst>
            </a:prstGeom>
            <a:solidFill>
              <a:schemeClr val="lt1">
                <a:alpha val="89803"/>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7"/>
            <p:cNvSpPr txBox="1"/>
            <p:nvPr/>
          </p:nvSpPr>
          <p:spPr>
            <a:xfrm>
              <a:off x="7549802" y="2437447"/>
              <a:ext cx="1674437" cy="740384"/>
            </a:xfrm>
            <a:prstGeom prst="rect">
              <a:avLst/>
            </a:prstGeom>
            <a:noFill/>
            <a:ln>
              <a:noFill/>
            </a:ln>
          </p:spPr>
          <p:txBody>
            <a:bodyPr spcFirstLastPara="1" wrap="square" lIns="142225" tIns="142225" rIns="142225" bIns="142225" anchor="ctr" anchorCtr="0">
              <a:noAutofit/>
            </a:bodyPr>
            <a:lstStyle/>
            <a:p>
              <a:pPr marL="0" marR="0" lvl="0" indent="0" algn="ctr" rtl="0">
                <a:lnSpc>
                  <a:spcPct val="90000"/>
                </a:lnSpc>
                <a:spcBef>
                  <a:spcPts val="0"/>
                </a:spcBef>
                <a:spcAft>
                  <a:spcPts val="0"/>
                </a:spcAft>
                <a:buClr>
                  <a:schemeClr val="dk1"/>
                </a:buClr>
                <a:buSzPts val="2000"/>
                <a:buFont typeface="Calibri"/>
                <a:buNone/>
              </a:pPr>
              <a:r>
                <a:rPr lang="en-US" sz="2000" b="1" i="0" u="none" strike="noStrike" cap="none">
                  <a:solidFill>
                    <a:schemeClr val="dk1"/>
                  </a:solidFill>
                  <a:latin typeface="Calibri"/>
                  <a:ea typeface="Calibri"/>
                  <a:cs typeface="Calibri"/>
                  <a:sym typeface="Calibri"/>
                </a:rPr>
                <a:t>Phát triển lịch biểu</a:t>
              </a:r>
              <a:endParaRPr/>
            </a:p>
          </p:txBody>
        </p:sp>
        <p:sp>
          <p:nvSpPr>
            <p:cNvPr id="748" name="Google Shape;748;p7"/>
            <p:cNvSpPr/>
            <p:nvPr/>
          </p:nvSpPr>
          <p:spPr>
            <a:xfrm>
              <a:off x="9310660" y="2217800"/>
              <a:ext cx="2037440" cy="786452"/>
            </a:xfrm>
            <a:prstGeom prst="chevron">
              <a:avLst>
                <a:gd name="adj" fmla="val 4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7"/>
            <p:cNvSpPr/>
            <p:nvPr/>
          </p:nvSpPr>
          <p:spPr>
            <a:xfrm>
              <a:off x="9853978" y="2414413"/>
              <a:ext cx="1720505" cy="786452"/>
            </a:xfrm>
            <a:prstGeom prst="roundRect">
              <a:avLst>
                <a:gd name="adj" fmla="val 10000"/>
              </a:avLst>
            </a:prstGeom>
            <a:solidFill>
              <a:schemeClr val="lt1">
                <a:alpha val="89803"/>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7"/>
            <p:cNvSpPr txBox="1"/>
            <p:nvPr/>
          </p:nvSpPr>
          <p:spPr>
            <a:xfrm>
              <a:off x="9877012" y="2437447"/>
              <a:ext cx="1674437" cy="740384"/>
            </a:xfrm>
            <a:prstGeom prst="rect">
              <a:avLst/>
            </a:prstGeom>
            <a:noFill/>
            <a:ln>
              <a:noFill/>
            </a:ln>
          </p:spPr>
          <p:txBody>
            <a:bodyPr spcFirstLastPara="1" wrap="square" lIns="142225" tIns="142225" rIns="142225" bIns="142225" anchor="ctr" anchorCtr="0">
              <a:noAutofit/>
            </a:bodyPr>
            <a:lstStyle/>
            <a:p>
              <a:pPr marL="0" marR="0" lvl="0" indent="0" algn="ctr" rtl="0">
                <a:lnSpc>
                  <a:spcPct val="90000"/>
                </a:lnSpc>
                <a:spcBef>
                  <a:spcPts val="0"/>
                </a:spcBef>
                <a:spcAft>
                  <a:spcPts val="0"/>
                </a:spcAft>
                <a:buClr>
                  <a:schemeClr val="dk1"/>
                </a:buClr>
                <a:buSzPts val="2000"/>
                <a:buFont typeface="Calibri"/>
                <a:buNone/>
              </a:pPr>
              <a:r>
                <a:rPr lang="en-US" sz="2000" b="1" i="0" u="none" strike="noStrike" cap="none">
                  <a:solidFill>
                    <a:schemeClr val="dk1"/>
                  </a:solidFill>
                  <a:latin typeface="Calibri"/>
                  <a:ea typeface="Calibri"/>
                  <a:cs typeface="Calibri"/>
                  <a:sym typeface="Calibri"/>
                </a:rPr>
                <a:t>Điều khiển lịch biểu</a:t>
              </a:r>
              <a:endParaRPr/>
            </a:p>
          </p:txBody>
        </p:sp>
      </p:grpSp>
      <p:sp>
        <p:nvSpPr>
          <p:cNvPr id="751" name="Google Shape;751;p7"/>
          <p:cNvSpPr txBox="1"/>
          <p:nvPr/>
        </p:nvSpPr>
        <p:spPr>
          <a:xfrm>
            <a:off x="2768180" y="3325949"/>
            <a:ext cx="690984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Calibri"/>
              <a:buNone/>
            </a:pPr>
            <a:r>
              <a:rPr lang="en-US" sz="3200" b="0" i="0" u="none" strike="noStrike" cap="none">
                <a:solidFill>
                  <a:srgbClr val="000000"/>
                </a:solidFill>
                <a:latin typeface="Calibri"/>
                <a:ea typeface="Calibri"/>
                <a:cs typeface="Calibri"/>
                <a:sym typeface="Calibri"/>
              </a:rPr>
              <a:t>2. Các quy trình xác định thời gian dự án</a:t>
            </a:r>
            <a:endParaRPr/>
          </a:p>
        </p:txBody>
      </p:sp>
      <p:pic>
        <p:nvPicPr>
          <p:cNvPr id="752" name="Google Shape;752;p7" descr="A picture containing text, clock, watch&#10;&#10;Description generated with very high confidence"/>
          <p:cNvPicPr preferRelativeResize="0"/>
          <p:nvPr/>
        </p:nvPicPr>
        <p:blipFill rotWithShape="1">
          <a:blip r:embed="rId3">
            <a:alphaModFix/>
          </a:blip>
          <a:srcRect l="20743" t="4718" r="20743" b="3312"/>
          <a:stretch/>
        </p:blipFill>
        <p:spPr>
          <a:xfrm>
            <a:off x="9939517" y="165370"/>
            <a:ext cx="2071735" cy="1953716"/>
          </a:xfrm>
          <a:prstGeom prst="ellipse">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pic>
        <p:nvPicPr>
          <p:cNvPr id="758" name="Google Shape;758;p8"/>
          <p:cNvPicPr preferRelativeResize="0"/>
          <p:nvPr/>
        </p:nvPicPr>
        <p:blipFill rotWithShape="1">
          <a:blip r:embed="rId3">
            <a:alphaModFix/>
          </a:blip>
          <a:srcRect/>
          <a:stretch/>
        </p:blipFill>
        <p:spPr>
          <a:xfrm>
            <a:off x="7563774" y="3808064"/>
            <a:ext cx="4231505" cy="2818750"/>
          </a:xfrm>
          <a:prstGeom prst="rect">
            <a:avLst/>
          </a:prstGeom>
          <a:noFill/>
          <a:ln>
            <a:noFill/>
          </a:ln>
        </p:spPr>
      </p:pic>
      <p:sp>
        <p:nvSpPr>
          <p:cNvPr id="759" name="Google Shape;759;p8"/>
          <p:cNvSpPr txBox="1"/>
          <p:nvPr/>
        </p:nvSpPr>
        <p:spPr>
          <a:xfrm>
            <a:off x="859481" y="369685"/>
            <a:ext cx="690984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Calibri"/>
              <a:buNone/>
            </a:pPr>
            <a:r>
              <a:rPr lang="en-US" sz="3200" b="0" i="0" u="none" strike="noStrike" cap="none">
                <a:solidFill>
                  <a:srgbClr val="000000"/>
                </a:solidFill>
                <a:latin typeface="Calibri"/>
                <a:ea typeface="Calibri"/>
                <a:cs typeface="Calibri"/>
                <a:sym typeface="Calibri"/>
              </a:rPr>
              <a:t>2. Các quy trình xác định thời gian dự án</a:t>
            </a:r>
            <a:endParaRPr/>
          </a:p>
        </p:txBody>
      </p:sp>
      <p:sp>
        <p:nvSpPr>
          <p:cNvPr id="760" name="Google Shape;760;p8"/>
          <p:cNvSpPr/>
          <p:nvPr/>
        </p:nvSpPr>
        <p:spPr>
          <a:xfrm>
            <a:off x="966013" y="1171852"/>
            <a:ext cx="410026" cy="363985"/>
          </a:xfrm>
          <a:prstGeom prst="star5">
            <a:avLst>
              <a:gd name="adj" fmla="val 19098"/>
              <a:gd name="hf" fmla="val 105146"/>
              <a:gd name="vf" fmla="val 110557"/>
            </a:avLst>
          </a:prstGeom>
          <a:solidFill>
            <a:srgbClr val="FFC000"/>
          </a:solid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761" name="Google Shape;761;p8"/>
          <p:cNvSpPr txBox="1"/>
          <p:nvPr/>
        </p:nvSpPr>
        <p:spPr>
          <a:xfrm>
            <a:off x="1473694" y="1092234"/>
            <a:ext cx="3565528"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Xác định các hoạt động</a:t>
            </a:r>
            <a:endParaRPr/>
          </a:p>
        </p:txBody>
      </p:sp>
      <p:sp>
        <p:nvSpPr>
          <p:cNvPr id="762" name="Google Shape;762;p8"/>
          <p:cNvSpPr txBox="1"/>
          <p:nvPr/>
        </p:nvSpPr>
        <p:spPr>
          <a:xfrm>
            <a:off x="5397623" y="6488315"/>
            <a:ext cx="679437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333333"/>
              </a:buClr>
              <a:buSzPts val="1400"/>
              <a:buFont typeface="Calibri"/>
              <a:buNone/>
            </a:pPr>
            <a:r>
              <a:rPr lang="en-US" sz="1400" b="1" i="0" u="none" strike="noStrike" cap="none">
                <a:solidFill>
                  <a:srgbClr val="333333"/>
                </a:solidFill>
                <a:latin typeface="Calibri"/>
                <a:ea typeface="Calibri"/>
                <a:cs typeface="Calibri"/>
                <a:sym typeface="Calibri"/>
              </a:rPr>
              <a:t>* WBS</a:t>
            </a:r>
            <a:r>
              <a:rPr lang="en-US" sz="1400" b="0" i="0" u="none" strike="noStrike" cap="none">
                <a:solidFill>
                  <a:srgbClr val="333333"/>
                </a:solidFill>
                <a:latin typeface="Calibri"/>
                <a:ea typeface="Calibri"/>
                <a:cs typeface="Calibri"/>
                <a:sym typeface="Calibri"/>
              </a:rPr>
              <a:t> là viết tắt của </a:t>
            </a:r>
            <a:r>
              <a:rPr lang="en-US" sz="1400" b="1" i="0" u="none" strike="noStrike" cap="none">
                <a:solidFill>
                  <a:srgbClr val="333333"/>
                </a:solidFill>
                <a:latin typeface="Calibri"/>
                <a:ea typeface="Calibri"/>
                <a:cs typeface="Calibri"/>
                <a:sym typeface="Calibri"/>
              </a:rPr>
              <a:t>Work Breakdown Structure</a:t>
            </a:r>
            <a:r>
              <a:rPr lang="en-US" sz="1400" b="0" i="0" u="none" strike="noStrike" cap="none">
                <a:solidFill>
                  <a:srgbClr val="333333"/>
                </a:solidFill>
                <a:latin typeface="Calibri"/>
                <a:ea typeface="Calibri"/>
                <a:cs typeface="Calibri"/>
                <a:sym typeface="Calibri"/>
              </a:rPr>
              <a:t>, tạm dịch là </a:t>
            </a:r>
            <a:r>
              <a:rPr lang="en-US" sz="1400" b="1" i="0" u="none" strike="noStrike" cap="none">
                <a:solidFill>
                  <a:srgbClr val="333333"/>
                </a:solidFill>
                <a:latin typeface="Calibri"/>
                <a:ea typeface="Calibri"/>
                <a:cs typeface="Calibri"/>
                <a:sym typeface="Calibri"/>
              </a:rPr>
              <a:t>Cấu trúc phân chia công việc</a:t>
            </a:r>
            <a:endParaRPr sz="1400" b="0" i="0" u="none" strike="noStrike" cap="none">
              <a:solidFill>
                <a:srgbClr val="000000"/>
              </a:solidFill>
              <a:latin typeface="Calibri"/>
              <a:ea typeface="Calibri"/>
              <a:cs typeface="Calibri"/>
              <a:sym typeface="Calibri"/>
            </a:endParaRPr>
          </a:p>
        </p:txBody>
      </p:sp>
      <p:sp>
        <p:nvSpPr>
          <p:cNvPr id="763" name="Google Shape;763;p8"/>
          <p:cNvSpPr txBox="1"/>
          <p:nvPr/>
        </p:nvSpPr>
        <p:spPr>
          <a:xfrm>
            <a:off x="966013" y="1832846"/>
            <a:ext cx="8575828" cy="206902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rgbClr val="000000"/>
              </a:buClr>
              <a:buSzPts val="2200"/>
              <a:buFont typeface="Arial"/>
              <a:buNone/>
            </a:pPr>
            <a:r>
              <a:rPr lang="en-US" sz="2200" b="0" i="0" u="none" strike="noStrike" cap="none">
                <a:solidFill>
                  <a:srgbClr val="000000"/>
                </a:solidFill>
                <a:latin typeface="Arial"/>
                <a:ea typeface="Arial"/>
                <a:cs typeface="Arial"/>
                <a:sym typeface="Arial"/>
              </a:rPr>
              <a:t>Lịch biểu dự án bắt nguồn từ tài liệu khởi động dự án </a:t>
            </a:r>
            <a:endParaRPr sz="2200" b="0" i="0" u="none" strike="noStrike" cap="none">
              <a:solidFill>
                <a:srgbClr val="000000"/>
              </a:solidFill>
              <a:latin typeface="Calibri"/>
              <a:ea typeface="Calibri"/>
              <a:cs typeface="Calibri"/>
              <a:sym typeface="Calibri"/>
            </a:endParaRPr>
          </a:p>
          <a:p>
            <a:pPr marL="0" marR="0" lvl="0" indent="0" algn="just" rtl="0">
              <a:lnSpc>
                <a:spcPct val="150000"/>
              </a:lnSpc>
              <a:spcBef>
                <a:spcPts val="0"/>
              </a:spcBef>
              <a:spcAft>
                <a:spcPts val="0"/>
              </a:spcAft>
              <a:buClr>
                <a:srgbClr val="000000"/>
              </a:buClr>
              <a:buSzPts val="2200"/>
              <a:buFont typeface="Arial"/>
              <a:buNone/>
            </a:pPr>
            <a:r>
              <a:rPr lang="en-US" sz="2200" b="0" i="0" u="none" strike="noStrike" cap="none">
                <a:solidFill>
                  <a:srgbClr val="000000"/>
                </a:solidFill>
                <a:latin typeface="Arial"/>
                <a:ea typeface="Arial"/>
                <a:cs typeface="Arial"/>
                <a:sym typeface="Arial"/>
              </a:rPr>
              <a:t>Xác định hoạt động đòi hỏi phát triển WBS chi tiết hơn cùng với những lời giải thích để hiểu được tất cả những việc cần làm, nhằm có được các ước lượng phù hợp với thực tế</a:t>
            </a:r>
            <a:r>
              <a:rPr lang="en-US" sz="2200" b="0" i="0" u="none" strike="noStrike" cap="none">
                <a:solidFill>
                  <a:srgbClr val="000000"/>
                </a:solidFill>
                <a:latin typeface="Calibri"/>
                <a:ea typeface="Calibri"/>
                <a:cs typeface="Calibri"/>
                <a:sym typeface="Calibri"/>
              </a:rPr>
              <a:t>.</a:t>
            </a:r>
            <a:endParaRPr/>
          </a:p>
        </p:txBody>
      </p:sp>
      <p:sp>
        <p:nvSpPr>
          <p:cNvPr id="764" name="Google Shape;764;p8"/>
          <p:cNvSpPr txBox="1"/>
          <p:nvPr/>
        </p:nvSpPr>
        <p:spPr>
          <a:xfrm>
            <a:off x="966013" y="4133094"/>
            <a:ext cx="6597761" cy="1553054"/>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rgbClr val="000000"/>
              </a:buClr>
              <a:buSzPts val="2200"/>
              <a:buFont typeface="Arial"/>
              <a:buNone/>
            </a:pPr>
            <a:r>
              <a:rPr lang="en-US" sz="2200" b="0" i="0" u="none" strike="noStrike" cap="none">
                <a:solidFill>
                  <a:srgbClr val="000000"/>
                </a:solidFill>
                <a:latin typeface="Arial"/>
                <a:ea typeface="Arial"/>
                <a:cs typeface="Arial"/>
                <a:sym typeface="Arial"/>
              </a:rPr>
              <a:t>Thực hiện quy trình này giúp chia nhỏ các gói công việc trong dự án thành các nhiệm vụ cụ thể, dễ thực hiện.</a:t>
            </a:r>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9"/>
          <p:cNvSpPr txBox="1"/>
          <p:nvPr/>
        </p:nvSpPr>
        <p:spPr>
          <a:xfrm>
            <a:off x="859481" y="369685"/>
            <a:ext cx="690984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Calibri"/>
              <a:buNone/>
            </a:pPr>
            <a:r>
              <a:rPr lang="en-US" sz="3200" b="0" i="0" u="none" strike="noStrike" cap="none">
                <a:solidFill>
                  <a:srgbClr val="000000"/>
                </a:solidFill>
                <a:latin typeface="Calibri"/>
                <a:ea typeface="Calibri"/>
                <a:cs typeface="Calibri"/>
                <a:sym typeface="Calibri"/>
              </a:rPr>
              <a:t>2. Các quy trình xác định thời gian dự án</a:t>
            </a:r>
            <a:endParaRPr/>
          </a:p>
        </p:txBody>
      </p:sp>
      <p:sp>
        <p:nvSpPr>
          <p:cNvPr id="770" name="Google Shape;770;p9"/>
          <p:cNvSpPr/>
          <p:nvPr/>
        </p:nvSpPr>
        <p:spPr>
          <a:xfrm>
            <a:off x="966013" y="1171852"/>
            <a:ext cx="410026" cy="363985"/>
          </a:xfrm>
          <a:prstGeom prst="star5">
            <a:avLst>
              <a:gd name="adj" fmla="val 19098"/>
              <a:gd name="hf" fmla="val 105146"/>
              <a:gd name="vf" fmla="val 110557"/>
            </a:avLst>
          </a:prstGeom>
          <a:solidFill>
            <a:srgbClr val="FFC000"/>
          </a:solidFill>
          <a:ln w="12700" cap="flat" cmpd="sng">
            <a:solidFill>
              <a:srgbClr val="ED7D3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771" name="Google Shape;771;p9"/>
          <p:cNvSpPr txBox="1"/>
          <p:nvPr/>
        </p:nvSpPr>
        <p:spPr>
          <a:xfrm>
            <a:off x="1473694" y="1092234"/>
            <a:ext cx="3565528"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Xác định các hoạt động</a:t>
            </a:r>
            <a:endParaRPr/>
          </a:p>
        </p:txBody>
      </p:sp>
      <p:sp>
        <p:nvSpPr>
          <p:cNvPr id="772" name="Google Shape;772;p9"/>
          <p:cNvSpPr/>
          <p:nvPr/>
        </p:nvSpPr>
        <p:spPr>
          <a:xfrm>
            <a:off x="859481" y="2108994"/>
            <a:ext cx="9571358" cy="38164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0" i="0" u="none" strike="noStrike" cap="none">
                <a:solidFill>
                  <a:srgbClr val="000000"/>
                </a:solidFill>
                <a:latin typeface="Arial"/>
                <a:ea typeface="Arial"/>
                <a:cs typeface="Arial"/>
                <a:sym typeface="Arial"/>
              </a:rPr>
              <a:t>Ví dụ: Xác định các hoạt động của Quản lý dự án Thiết kế Website</a:t>
            </a:r>
            <a:endParaRPr/>
          </a:p>
          <a:p>
            <a:pPr marL="0" marR="0" lvl="0" indent="0" algn="l" rtl="0">
              <a:lnSpc>
                <a:spcPct val="100000"/>
              </a:lnSpc>
              <a:spcBef>
                <a:spcPts val="0"/>
              </a:spcBef>
              <a:spcAft>
                <a:spcPts val="0"/>
              </a:spcAft>
              <a:buClr>
                <a:schemeClr val="dk1"/>
              </a:buClr>
              <a:buSzPts val="2200"/>
              <a:buFont typeface="Calibri"/>
              <a:buNone/>
            </a:pPr>
            <a:endParaRPr sz="2200" b="0" i="0" u="none" strike="noStrike" cap="none">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rgbClr val="000000"/>
              </a:buClr>
              <a:buSzPts val="2200"/>
              <a:buFont typeface="Calibri"/>
              <a:buAutoNum type="arabicPeriod"/>
            </a:pPr>
            <a:r>
              <a:rPr lang="en-US" sz="2200" b="0" i="0" u="none" strike="noStrike" cap="none">
                <a:solidFill>
                  <a:srgbClr val="000000"/>
                </a:solidFill>
                <a:latin typeface="Arial"/>
                <a:ea typeface="Arial"/>
                <a:cs typeface="Arial"/>
                <a:sym typeface="Arial"/>
              </a:rPr>
              <a:t>Lên ý tưởng, khảo sát và thu thập yêu cầu.</a:t>
            </a:r>
            <a:endParaRPr/>
          </a:p>
          <a:p>
            <a:pPr marL="457200" marR="0" lvl="0" indent="-457200" algn="l" rtl="0">
              <a:lnSpc>
                <a:spcPct val="100000"/>
              </a:lnSpc>
              <a:spcBef>
                <a:spcPts val="0"/>
              </a:spcBef>
              <a:spcAft>
                <a:spcPts val="0"/>
              </a:spcAft>
              <a:buClr>
                <a:srgbClr val="000000"/>
              </a:buClr>
              <a:buSzPts val="2200"/>
              <a:buFont typeface="Calibri"/>
              <a:buAutoNum type="arabicPeriod"/>
            </a:pPr>
            <a:r>
              <a:rPr lang="en-US" sz="2200" b="0" i="0" u="none" strike="noStrike" cap="none">
                <a:solidFill>
                  <a:srgbClr val="000000"/>
                </a:solidFill>
                <a:latin typeface="Arial"/>
                <a:ea typeface="Arial"/>
                <a:cs typeface="Arial"/>
                <a:sym typeface="Arial"/>
              </a:rPr>
              <a:t>Tham khảo và phân tích xu hướng.</a:t>
            </a:r>
            <a:endParaRPr/>
          </a:p>
          <a:p>
            <a:pPr marL="457200" marR="0" lvl="0" indent="-457200" algn="l" rtl="0">
              <a:lnSpc>
                <a:spcPct val="100000"/>
              </a:lnSpc>
              <a:spcBef>
                <a:spcPts val="0"/>
              </a:spcBef>
              <a:spcAft>
                <a:spcPts val="0"/>
              </a:spcAft>
              <a:buClr>
                <a:srgbClr val="000000"/>
              </a:buClr>
              <a:buSzPts val="2200"/>
              <a:buFont typeface="Calibri"/>
              <a:buAutoNum type="arabicPeriod"/>
            </a:pPr>
            <a:r>
              <a:rPr lang="en-US" sz="2200" b="0" i="0" u="none" strike="noStrike" cap="none">
                <a:solidFill>
                  <a:srgbClr val="000000"/>
                </a:solidFill>
                <a:latin typeface="Arial"/>
                <a:ea typeface="Arial"/>
                <a:cs typeface="Arial"/>
                <a:sym typeface="Arial"/>
              </a:rPr>
              <a:t>Phân tích các yêu cầu cần thiết.</a:t>
            </a:r>
            <a:endParaRPr/>
          </a:p>
          <a:p>
            <a:pPr marL="457200" marR="0" lvl="0" indent="-457200" algn="l" rtl="0">
              <a:lnSpc>
                <a:spcPct val="100000"/>
              </a:lnSpc>
              <a:spcBef>
                <a:spcPts val="0"/>
              </a:spcBef>
              <a:spcAft>
                <a:spcPts val="0"/>
              </a:spcAft>
              <a:buClr>
                <a:srgbClr val="000000"/>
              </a:buClr>
              <a:buSzPts val="2200"/>
              <a:buFont typeface="Calibri"/>
              <a:buAutoNum type="arabicPeriod"/>
            </a:pPr>
            <a:r>
              <a:rPr lang="en-US" sz="2200" b="0" i="0" u="none" strike="noStrike" cap="none">
                <a:solidFill>
                  <a:srgbClr val="000000"/>
                </a:solidFill>
                <a:latin typeface="Arial"/>
                <a:ea typeface="Arial"/>
                <a:cs typeface="Arial"/>
                <a:sym typeface="Arial"/>
              </a:rPr>
              <a:t>Phân tích thiết kế hệ thống.</a:t>
            </a:r>
            <a:endParaRPr/>
          </a:p>
          <a:p>
            <a:pPr marL="457200" marR="0" lvl="0" indent="-457200" algn="l" rtl="0">
              <a:lnSpc>
                <a:spcPct val="100000"/>
              </a:lnSpc>
              <a:spcBef>
                <a:spcPts val="0"/>
              </a:spcBef>
              <a:spcAft>
                <a:spcPts val="0"/>
              </a:spcAft>
              <a:buClr>
                <a:srgbClr val="000000"/>
              </a:buClr>
              <a:buSzPts val="2200"/>
              <a:buFont typeface="Calibri"/>
              <a:buAutoNum type="arabicPeriod"/>
            </a:pPr>
            <a:r>
              <a:rPr lang="en-US" sz="2200" b="0" i="0" u="none" strike="noStrike" cap="none">
                <a:solidFill>
                  <a:srgbClr val="000000"/>
                </a:solidFill>
                <a:latin typeface="Arial"/>
                <a:ea typeface="Arial"/>
                <a:cs typeface="Arial"/>
                <a:sym typeface="Arial"/>
              </a:rPr>
              <a:t>Thiết kế cơ sở dữ liệu.</a:t>
            </a:r>
            <a:endParaRPr/>
          </a:p>
          <a:p>
            <a:pPr marL="457200" marR="0" lvl="0" indent="-457200" algn="l" rtl="0">
              <a:lnSpc>
                <a:spcPct val="100000"/>
              </a:lnSpc>
              <a:spcBef>
                <a:spcPts val="0"/>
              </a:spcBef>
              <a:spcAft>
                <a:spcPts val="0"/>
              </a:spcAft>
              <a:buClr>
                <a:srgbClr val="000000"/>
              </a:buClr>
              <a:buSzPts val="2200"/>
              <a:buFont typeface="Calibri"/>
              <a:buAutoNum type="arabicPeriod"/>
            </a:pPr>
            <a:r>
              <a:rPr lang="en-US" sz="2200" b="0" i="0" u="none" strike="noStrike" cap="none">
                <a:solidFill>
                  <a:srgbClr val="000000"/>
                </a:solidFill>
                <a:latin typeface="Arial"/>
                <a:ea typeface="Arial"/>
                <a:cs typeface="Arial"/>
                <a:sym typeface="Arial"/>
              </a:rPr>
              <a:t>Thiết kế giao diện.</a:t>
            </a:r>
            <a:endParaRPr/>
          </a:p>
          <a:p>
            <a:pPr marL="457200" marR="0" lvl="0" indent="-457200" algn="l" rtl="0">
              <a:lnSpc>
                <a:spcPct val="100000"/>
              </a:lnSpc>
              <a:spcBef>
                <a:spcPts val="0"/>
              </a:spcBef>
              <a:spcAft>
                <a:spcPts val="0"/>
              </a:spcAft>
              <a:buClr>
                <a:srgbClr val="000000"/>
              </a:buClr>
              <a:buSzPts val="2200"/>
              <a:buFont typeface="Calibri"/>
              <a:buAutoNum type="arabicPeriod"/>
            </a:pPr>
            <a:r>
              <a:rPr lang="en-US" sz="2200" b="0" i="0" u="none" strike="noStrike" cap="none">
                <a:solidFill>
                  <a:srgbClr val="000000"/>
                </a:solidFill>
                <a:latin typeface="Arial"/>
                <a:ea typeface="Arial"/>
                <a:cs typeface="Arial"/>
                <a:sym typeface="Arial"/>
              </a:rPr>
              <a:t>Xây dựng các chức năng.</a:t>
            </a:r>
            <a:endParaRPr/>
          </a:p>
          <a:p>
            <a:pPr marL="457200" marR="0" lvl="0" indent="-457200" algn="l" rtl="0">
              <a:lnSpc>
                <a:spcPct val="100000"/>
              </a:lnSpc>
              <a:spcBef>
                <a:spcPts val="0"/>
              </a:spcBef>
              <a:spcAft>
                <a:spcPts val="0"/>
              </a:spcAft>
              <a:buClr>
                <a:srgbClr val="000000"/>
              </a:buClr>
              <a:buSzPts val="2200"/>
              <a:buFont typeface="Calibri"/>
              <a:buAutoNum type="arabicPeriod"/>
            </a:pPr>
            <a:r>
              <a:rPr lang="en-US" sz="2200" b="0" i="0" u="none" strike="noStrike" cap="none">
                <a:solidFill>
                  <a:srgbClr val="000000"/>
                </a:solidFill>
                <a:latin typeface="Arial"/>
                <a:ea typeface="Arial"/>
                <a:cs typeface="Arial"/>
                <a:sym typeface="Arial"/>
              </a:rPr>
              <a:t>Nghiệm thu sản phẩm, kiểm thử và sửa lỗi.</a:t>
            </a:r>
            <a:endParaRPr/>
          </a:p>
          <a:p>
            <a:pPr marL="457200" marR="0" lvl="0" indent="-457200" algn="l" rtl="0">
              <a:lnSpc>
                <a:spcPct val="100000"/>
              </a:lnSpc>
              <a:spcBef>
                <a:spcPts val="0"/>
              </a:spcBef>
              <a:spcAft>
                <a:spcPts val="0"/>
              </a:spcAft>
              <a:buClr>
                <a:srgbClr val="000000"/>
              </a:buClr>
              <a:buSzPts val="2200"/>
              <a:buFont typeface="Calibri"/>
              <a:buAutoNum type="arabicPeriod"/>
            </a:pPr>
            <a:r>
              <a:rPr lang="en-US" sz="2200" b="0" i="0" u="none" strike="noStrike" cap="none">
                <a:solidFill>
                  <a:srgbClr val="000000"/>
                </a:solidFill>
                <a:latin typeface="Arial"/>
                <a:ea typeface="Arial"/>
                <a:cs typeface="Arial"/>
                <a:sym typeface="Arial"/>
              </a:rPr>
              <a:t>Triển khai thực tế và đưa vào sử dụng.</a:t>
            </a:r>
            <a:endParaRPr/>
          </a:p>
        </p:txBody>
      </p:sp>
      <p:pic>
        <p:nvPicPr>
          <p:cNvPr id="773" name="Google Shape;773;p9" descr="Graphical user interface, diagram&#10;&#10;Description generated with very high confidence"/>
          <p:cNvPicPr preferRelativeResize="0"/>
          <p:nvPr/>
        </p:nvPicPr>
        <p:blipFill rotWithShape="1">
          <a:blip r:embed="rId3">
            <a:alphaModFix/>
          </a:blip>
          <a:srcRect l="4711" t="5461" r="4391" b="3401"/>
          <a:stretch/>
        </p:blipFill>
        <p:spPr>
          <a:xfrm>
            <a:off x="6916870" y="3537857"/>
            <a:ext cx="5275130" cy="3305629"/>
          </a:xfrm>
          <a:prstGeom prst="rect">
            <a:avLst/>
          </a:prstGeom>
          <a:noFill/>
          <a:ln>
            <a:noFill/>
          </a:ln>
        </p:spPr>
      </p:pic>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Delta 02">
      <a:dk1>
        <a:srgbClr val="000000"/>
      </a:dk1>
      <a:lt1>
        <a:srgbClr val="FFFFFF"/>
      </a:lt1>
      <a:dk2>
        <a:srgbClr val="202125"/>
      </a:dk2>
      <a:lt2>
        <a:srgbClr val="FFFCFF"/>
      </a:lt2>
      <a:accent1>
        <a:srgbClr val="8C5E3C"/>
      </a:accent1>
      <a:accent2>
        <a:srgbClr val="406889"/>
      </a:accent2>
      <a:accent3>
        <a:srgbClr val="A4B2AA"/>
      </a:accent3>
      <a:accent4>
        <a:srgbClr val="69C5B6"/>
      </a:accent4>
      <a:accent5>
        <a:srgbClr val="CF6962"/>
      </a:accent5>
      <a:accent6>
        <a:srgbClr val="70364A"/>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3326</Words>
  <Application>Microsoft Office PowerPoint</Application>
  <PresentationFormat>Widescreen</PresentationFormat>
  <Paragraphs>346</Paragraphs>
  <Slides>40</Slides>
  <Notes>40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40</vt:i4>
      </vt:variant>
    </vt:vector>
  </HeadingPairs>
  <TitlesOfParts>
    <vt:vector size="51" baseType="lpstr">
      <vt:lpstr>Calibri</vt:lpstr>
      <vt:lpstr>Arial</vt:lpstr>
      <vt:lpstr>Noto Sans Symbols</vt:lpstr>
      <vt:lpstr>Helvetica Neue</vt:lpstr>
      <vt:lpstr>Raleway</vt:lpstr>
      <vt:lpstr>Verdana</vt:lpstr>
      <vt:lpstr>Times New Roman</vt:lpstr>
      <vt:lpstr>Raleway Black</vt:lpstr>
      <vt:lpstr>Arial</vt:lpstr>
      <vt:lpstr>1_Office Theme</vt: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Luân Lưu</dc:creator>
  <cp:lastModifiedBy>Nguyễn Hữu Nghĩa</cp:lastModifiedBy>
  <cp:revision>2</cp:revision>
  <dcterms:created xsi:type="dcterms:W3CDTF">2021-09-03T08:20:25Z</dcterms:created>
  <dcterms:modified xsi:type="dcterms:W3CDTF">2024-11-23T14:41:10Z</dcterms:modified>
</cp:coreProperties>
</file>