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63"/>
  </p:notesMasterIdLst>
  <p:sldIdLst>
    <p:sldId id="256" r:id="rId2"/>
    <p:sldId id="257" r:id="rId3"/>
    <p:sldId id="258" r:id="rId4"/>
    <p:sldId id="259" r:id="rId5"/>
    <p:sldId id="270" r:id="rId6"/>
    <p:sldId id="260" r:id="rId7"/>
    <p:sldId id="261" r:id="rId8"/>
    <p:sldId id="262" r:id="rId9"/>
    <p:sldId id="263" r:id="rId10"/>
    <p:sldId id="264" r:id="rId11"/>
    <p:sldId id="266" r:id="rId12"/>
    <p:sldId id="265" r:id="rId13"/>
    <p:sldId id="268" r:id="rId14"/>
    <p:sldId id="271" r:id="rId15"/>
    <p:sldId id="272" r:id="rId16"/>
    <p:sldId id="273" r:id="rId17"/>
    <p:sldId id="274" r:id="rId18"/>
    <p:sldId id="275" r:id="rId19"/>
    <p:sldId id="276" r:id="rId20"/>
    <p:sldId id="277" r:id="rId21"/>
    <p:sldId id="267" r:id="rId22"/>
    <p:sldId id="293" r:id="rId23"/>
    <p:sldId id="278" r:id="rId24"/>
    <p:sldId id="279" r:id="rId25"/>
    <p:sldId id="280" r:id="rId26"/>
    <p:sldId id="281" r:id="rId27"/>
    <p:sldId id="282" r:id="rId28"/>
    <p:sldId id="283" r:id="rId29"/>
    <p:sldId id="284" r:id="rId30"/>
    <p:sldId id="285" r:id="rId31"/>
    <p:sldId id="286" r:id="rId32"/>
    <p:sldId id="288" r:id="rId33"/>
    <p:sldId id="289" r:id="rId34"/>
    <p:sldId id="290" r:id="rId35"/>
    <p:sldId id="291" r:id="rId36"/>
    <p:sldId id="292" r:id="rId37"/>
    <p:sldId id="294" r:id="rId38"/>
    <p:sldId id="295" r:id="rId39"/>
    <p:sldId id="297" r:id="rId40"/>
    <p:sldId id="296" r:id="rId41"/>
    <p:sldId id="298" r:id="rId42"/>
    <p:sldId id="299" r:id="rId43"/>
    <p:sldId id="300" r:id="rId44"/>
    <p:sldId id="301" r:id="rId45"/>
    <p:sldId id="302" r:id="rId46"/>
    <p:sldId id="303" r:id="rId47"/>
    <p:sldId id="304" r:id="rId48"/>
    <p:sldId id="305" r:id="rId49"/>
    <p:sldId id="306" r:id="rId50"/>
    <p:sldId id="317" r:id="rId51"/>
    <p:sldId id="318" r:id="rId52"/>
    <p:sldId id="316" r:id="rId53"/>
    <p:sldId id="308" r:id="rId54"/>
    <p:sldId id="309" r:id="rId55"/>
    <p:sldId id="310" r:id="rId56"/>
    <p:sldId id="311" r:id="rId57"/>
    <p:sldId id="312" r:id="rId58"/>
    <p:sldId id="313" r:id="rId59"/>
    <p:sldId id="314" r:id="rId60"/>
    <p:sldId id="315" r:id="rId61"/>
    <p:sldId id="319"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8A4530-8829-4A5F-A8B3-0C0F70D46632}" v="177" dt="2024-10-10T14:43:05.5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4" y="58"/>
      </p:cViewPr>
      <p:guideLst/>
    </p:cSldViewPr>
  </p:slideViewPr>
  <p:notesTextViewPr>
    <p:cViewPr>
      <p:scale>
        <a:sx n="1" d="1"/>
        <a:sy n="1" d="1"/>
      </p:scale>
      <p:origin x="0" y="0"/>
    </p:cViewPr>
  </p:notesTextViewPr>
  <p:sorterViewPr>
    <p:cViewPr>
      <p:scale>
        <a:sx n="100" d="100"/>
        <a:sy n="100" d="100"/>
      </p:scale>
      <p:origin x="0" y="-10397"/>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ệu Ngô Quang" userId="6af11d8a4bf51ff4" providerId="LiveId" clId="{BF8A4530-8829-4A5F-A8B3-0C0F70D46632}"/>
    <pc:docChg chg="undo redo custSel addSld delSld modSld sldOrd">
      <pc:chgData name="Hiệu Ngô Quang" userId="6af11d8a4bf51ff4" providerId="LiveId" clId="{BF8A4530-8829-4A5F-A8B3-0C0F70D46632}" dt="2024-10-10T14:43:19.781" v="3646" actId="1076"/>
      <pc:docMkLst>
        <pc:docMk/>
      </pc:docMkLst>
      <pc:sldChg chg="addSp delSp modSp mod modTransition addAnim delDesignElem">
        <pc:chgData name="Hiệu Ngô Quang" userId="6af11d8a4bf51ff4" providerId="LiveId" clId="{BF8A4530-8829-4A5F-A8B3-0C0F70D46632}" dt="2024-10-10T14:31:32.300" v="3382" actId="26606"/>
        <pc:sldMkLst>
          <pc:docMk/>
          <pc:sldMk cId="4044260958" sldId="256"/>
        </pc:sldMkLst>
        <pc:spChg chg="mod">
          <ac:chgData name="Hiệu Ngô Quang" userId="6af11d8a4bf51ff4" providerId="LiveId" clId="{BF8A4530-8829-4A5F-A8B3-0C0F70D46632}" dt="2024-10-10T14:31:32.300" v="3382" actId="26606"/>
          <ac:spMkLst>
            <pc:docMk/>
            <pc:sldMk cId="4044260958" sldId="256"/>
            <ac:spMk id="2" creationId="{00336B53-E425-76AF-CC31-44B4320BE4A9}"/>
          </ac:spMkLst>
        </pc:spChg>
        <pc:spChg chg="mod">
          <ac:chgData name="Hiệu Ngô Quang" userId="6af11d8a4bf51ff4" providerId="LiveId" clId="{BF8A4530-8829-4A5F-A8B3-0C0F70D46632}" dt="2024-10-10T14:31:32.300" v="3382" actId="26606"/>
          <ac:spMkLst>
            <pc:docMk/>
            <pc:sldMk cId="4044260958" sldId="256"/>
            <ac:spMk id="3" creationId="{9B4E23EF-18BA-6CD9-0BFD-D9B3D24829A0}"/>
          </ac:spMkLst>
        </pc:spChg>
        <pc:spChg chg="add del">
          <ac:chgData name="Hiệu Ngô Quang" userId="6af11d8a4bf51ff4" providerId="LiveId" clId="{BF8A4530-8829-4A5F-A8B3-0C0F70D46632}" dt="2024-10-10T14:31:21.226" v="3377" actId="26606"/>
          <ac:spMkLst>
            <pc:docMk/>
            <pc:sldMk cId="4044260958" sldId="256"/>
            <ac:spMk id="6" creationId="{C7B352FC-1F44-4AB9-A2BD-FBF231C6B1C1}"/>
          </ac:spMkLst>
        </pc:spChg>
        <pc:spChg chg="add del">
          <ac:chgData name="Hiệu Ngô Quang" userId="6af11d8a4bf51ff4" providerId="LiveId" clId="{BF8A4530-8829-4A5F-A8B3-0C0F70D46632}" dt="2024-10-10T14:31:21.226" v="3377" actId="26606"/>
          <ac:spMkLst>
            <pc:docMk/>
            <pc:sldMk cId="4044260958" sldId="256"/>
            <ac:spMk id="7" creationId="{0ADDB668-2CA4-4D2B-9C34-3487CA330BA8}"/>
          </ac:spMkLst>
        </pc:spChg>
        <pc:spChg chg="add del">
          <ac:chgData name="Hiệu Ngô Quang" userId="6af11d8a4bf51ff4" providerId="LiveId" clId="{BF8A4530-8829-4A5F-A8B3-0C0F70D46632}" dt="2024-10-10T14:31:21.226" v="3377" actId="26606"/>
          <ac:spMkLst>
            <pc:docMk/>
            <pc:sldMk cId="4044260958" sldId="256"/>
            <ac:spMk id="8" creationId="{2568BC19-F052-4108-93E1-6A3D1DEC072F}"/>
          </ac:spMkLst>
        </pc:spChg>
        <pc:spChg chg="del">
          <ac:chgData name="Hiệu Ngô Quang" userId="6af11d8a4bf51ff4" providerId="LiveId" clId="{BF8A4530-8829-4A5F-A8B3-0C0F70D46632}" dt="2024-10-10T11:22:48.719" v="369" actId="26606"/>
          <ac:spMkLst>
            <pc:docMk/>
            <pc:sldMk cId="4044260958" sldId="256"/>
            <ac:spMk id="9" creationId="{526E0BFB-CDF1-4990-8C11-AC849311E0A8}"/>
          </ac:spMkLst>
        </pc:spChg>
        <pc:spChg chg="add del">
          <ac:chgData name="Hiệu Ngô Quang" userId="6af11d8a4bf51ff4" providerId="LiveId" clId="{BF8A4530-8829-4A5F-A8B3-0C0F70D46632}" dt="2024-10-10T14:31:21.226" v="3377" actId="26606"/>
          <ac:spMkLst>
            <pc:docMk/>
            <pc:sldMk cId="4044260958" sldId="256"/>
            <ac:spMk id="10" creationId="{D5FD337D-4D6B-4C8B-B6F5-121097E09881}"/>
          </ac:spMkLst>
        </pc:spChg>
        <pc:spChg chg="del">
          <ac:chgData name="Hiệu Ngô Quang" userId="6af11d8a4bf51ff4" providerId="LiveId" clId="{BF8A4530-8829-4A5F-A8B3-0C0F70D46632}" dt="2024-10-10T11:22:48.719" v="369" actId="26606"/>
          <ac:spMkLst>
            <pc:docMk/>
            <pc:sldMk cId="4044260958" sldId="256"/>
            <ac:spMk id="11" creationId="{6069A1F8-9BEB-4786-9694-FC48B2D75D21}"/>
          </ac:spMkLst>
        </pc:spChg>
        <pc:spChg chg="add del">
          <ac:chgData name="Hiệu Ngô Quang" userId="6af11d8a4bf51ff4" providerId="LiveId" clId="{BF8A4530-8829-4A5F-A8B3-0C0F70D46632}" dt="2024-10-10T14:31:22.656" v="3379" actId="26606"/>
          <ac:spMkLst>
            <pc:docMk/>
            <pc:sldMk cId="4044260958" sldId="256"/>
            <ac:spMk id="12" creationId="{C7B352FC-1F44-4AB9-A2BD-FBF231C6B1C1}"/>
          </ac:spMkLst>
        </pc:spChg>
        <pc:spChg chg="del">
          <ac:chgData name="Hiệu Ngô Quang" userId="6af11d8a4bf51ff4" providerId="LiveId" clId="{BF8A4530-8829-4A5F-A8B3-0C0F70D46632}" dt="2024-10-10T11:22:48.719" v="369" actId="26606"/>
          <ac:spMkLst>
            <pc:docMk/>
            <pc:sldMk cId="4044260958" sldId="256"/>
            <ac:spMk id="13" creationId="{AF2F604E-43BE-4DC3-B983-E071523364F8}"/>
          </ac:spMkLst>
        </pc:spChg>
        <pc:spChg chg="add del">
          <ac:chgData name="Hiệu Ngô Quang" userId="6af11d8a4bf51ff4" providerId="LiveId" clId="{BF8A4530-8829-4A5F-A8B3-0C0F70D46632}" dt="2024-10-10T14:31:22.656" v="3379" actId="26606"/>
          <ac:spMkLst>
            <pc:docMk/>
            <pc:sldMk cId="4044260958" sldId="256"/>
            <ac:spMk id="14" creationId="{0ADDB668-2CA4-4D2B-9C34-3487CA330BA8}"/>
          </ac:spMkLst>
        </pc:spChg>
        <pc:spChg chg="del">
          <ac:chgData name="Hiệu Ngô Quang" userId="6af11d8a4bf51ff4" providerId="LiveId" clId="{BF8A4530-8829-4A5F-A8B3-0C0F70D46632}" dt="2024-10-10T11:22:48.719" v="369" actId="26606"/>
          <ac:spMkLst>
            <pc:docMk/>
            <pc:sldMk cId="4044260958" sldId="256"/>
            <ac:spMk id="15" creationId="{08C9B587-E65E-4B52-B37C-ABEBB6E87928}"/>
          </ac:spMkLst>
        </pc:spChg>
        <pc:spChg chg="add del">
          <ac:chgData name="Hiệu Ngô Quang" userId="6af11d8a4bf51ff4" providerId="LiveId" clId="{BF8A4530-8829-4A5F-A8B3-0C0F70D46632}" dt="2024-10-10T14:31:22.656" v="3379" actId="26606"/>
          <ac:spMkLst>
            <pc:docMk/>
            <pc:sldMk cId="4044260958" sldId="256"/>
            <ac:spMk id="16" creationId="{2568BC19-F052-4108-93E1-6A3D1DEC072F}"/>
          </ac:spMkLst>
        </pc:spChg>
        <pc:spChg chg="add del">
          <ac:chgData name="Hiệu Ngô Quang" userId="6af11d8a4bf51ff4" providerId="LiveId" clId="{BF8A4530-8829-4A5F-A8B3-0C0F70D46632}" dt="2024-10-10T14:31:22.656" v="3379" actId="26606"/>
          <ac:spMkLst>
            <pc:docMk/>
            <pc:sldMk cId="4044260958" sldId="256"/>
            <ac:spMk id="17" creationId="{D5FD337D-4D6B-4C8B-B6F5-121097E09881}"/>
          </ac:spMkLst>
        </pc:spChg>
        <pc:spChg chg="add del">
          <ac:chgData name="Hiệu Ngô Quang" userId="6af11d8a4bf51ff4" providerId="LiveId" clId="{BF8A4530-8829-4A5F-A8B3-0C0F70D46632}" dt="2024-10-10T14:31:32.289" v="3381" actId="26606"/>
          <ac:spMkLst>
            <pc:docMk/>
            <pc:sldMk cId="4044260958" sldId="256"/>
            <ac:spMk id="19" creationId="{2FB82883-1DC0-4BE1-A607-009095F3355A}"/>
          </ac:spMkLst>
        </pc:spChg>
        <pc:spChg chg="add del">
          <ac:chgData name="Hiệu Ngô Quang" userId="6af11d8a4bf51ff4" providerId="LiveId" clId="{BF8A4530-8829-4A5F-A8B3-0C0F70D46632}" dt="2024-10-10T14:31:04.061" v="3375"/>
          <ac:spMkLst>
            <pc:docMk/>
            <pc:sldMk cId="4044260958" sldId="256"/>
            <ac:spMk id="20" creationId="{007891EC-4501-44ED-A8C8-B11B6DB767AB}"/>
          </ac:spMkLst>
        </pc:spChg>
        <pc:spChg chg="add del">
          <ac:chgData name="Hiệu Ngô Quang" userId="6af11d8a4bf51ff4" providerId="LiveId" clId="{BF8A4530-8829-4A5F-A8B3-0C0F70D46632}" dt="2024-10-10T14:31:32.289" v="3381" actId="26606"/>
          <ac:spMkLst>
            <pc:docMk/>
            <pc:sldMk cId="4044260958" sldId="256"/>
            <ac:spMk id="21" creationId="{A3473CF9-37EB-43E7-89EF-D2D1C53D1DAC}"/>
          </ac:spMkLst>
        </pc:spChg>
        <pc:spChg chg="add del">
          <ac:chgData name="Hiệu Ngô Quang" userId="6af11d8a4bf51ff4" providerId="LiveId" clId="{BF8A4530-8829-4A5F-A8B3-0C0F70D46632}" dt="2024-10-10T14:31:32.289" v="3381" actId="26606"/>
          <ac:spMkLst>
            <pc:docMk/>
            <pc:sldMk cId="4044260958" sldId="256"/>
            <ac:spMk id="23" creationId="{586B4EF9-43BA-4655-A6FF-1D8E21574C95}"/>
          </ac:spMkLst>
        </pc:spChg>
        <pc:spChg chg="add">
          <ac:chgData name="Hiệu Ngô Quang" userId="6af11d8a4bf51ff4" providerId="LiveId" clId="{BF8A4530-8829-4A5F-A8B3-0C0F70D46632}" dt="2024-10-10T14:31:32.300" v="3382" actId="26606"/>
          <ac:spMkLst>
            <pc:docMk/>
            <pc:sldMk cId="4044260958" sldId="256"/>
            <ac:spMk id="25" creationId="{5A59F003-E00A-43F9-91DC-CC54E3B87466}"/>
          </ac:spMkLst>
        </pc:spChg>
        <pc:spChg chg="add">
          <ac:chgData name="Hiệu Ngô Quang" userId="6af11d8a4bf51ff4" providerId="LiveId" clId="{BF8A4530-8829-4A5F-A8B3-0C0F70D46632}" dt="2024-10-10T14:31:32.300" v="3382" actId="26606"/>
          <ac:spMkLst>
            <pc:docMk/>
            <pc:sldMk cId="4044260958" sldId="256"/>
            <ac:spMk id="26" creationId="{D74A4382-E3AD-430A-9A1F-DFA3E0E77A7D}"/>
          </ac:spMkLst>
        </pc:spChg>
        <pc:spChg chg="add">
          <ac:chgData name="Hiệu Ngô Quang" userId="6af11d8a4bf51ff4" providerId="LiveId" clId="{BF8A4530-8829-4A5F-A8B3-0C0F70D46632}" dt="2024-10-10T14:31:32.300" v="3382" actId="26606"/>
          <ac:spMkLst>
            <pc:docMk/>
            <pc:sldMk cId="4044260958" sldId="256"/>
            <ac:spMk id="27" creationId="{79F40191-0F44-4FD1-82CC-ACB507C14BE6}"/>
          </ac:spMkLst>
        </pc:spChg>
        <pc:picChg chg="mod">
          <ac:chgData name="Hiệu Ngô Quang" userId="6af11d8a4bf51ff4" providerId="LiveId" clId="{BF8A4530-8829-4A5F-A8B3-0C0F70D46632}" dt="2024-10-10T14:31:32.300" v="3382" actId="26606"/>
          <ac:picMkLst>
            <pc:docMk/>
            <pc:sldMk cId="4044260958" sldId="256"/>
            <ac:picMk id="4" creationId="{3C6837D0-CE11-FAC5-B069-73C51767BB90}"/>
          </ac:picMkLst>
        </pc:picChg>
        <pc:cxnChg chg="add del">
          <ac:chgData name="Hiệu Ngô Quang" userId="6af11d8a4bf51ff4" providerId="LiveId" clId="{BF8A4530-8829-4A5F-A8B3-0C0F70D46632}" dt="2024-10-10T14:31:04.061" v="3375"/>
          <ac:cxnSpMkLst>
            <pc:docMk/>
            <pc:sldMk cId="4044260958" sldId="256"/>
            <ac:cxnSpMk id="22" creationId="{34E5597F-CE67-4085-9548-E6A8036DA3BB}"/>
          </ac:cxnSpMkLst>
        </pc:cxnChg>
      </pc:sldChg>
      <pc:sldChg chg="addSp delSp modSp mod modTransition setBg delDesignElem">
        <pc:chgData name="Hiệu Ngô Quang" userId="6af11d8a4bf51ff4" providerId="LiveId" clId="{BF8A4530-8829-4A5F-A8B3-0C0F70D46632}" dt="2024-10-10T14:33:09.119" v="3390" actId="403"/>
        <pc:sldMkLst>
          <pc:docMk/>
          <pc:sldMk cId="3046724732" sldId="257"/>
        </pc:sldMkLst>
        <pc:spChg chg="mod">
          <ac:chgData name="Hiệu Ngô Quang" userId="6af11d8a4bf51ff4" providerId="LiveId" clId="{BF8A4530-8829-4A5F-A8B3-0C0F70D46632}" dt="2024-10-10T14:33:09.119" v="3390" actId="403"/>
          <ac:spMkLst>
            <pc:docMk/>
            <pc:sldMk cId="3046724732" sldId="257"/>
            <ac:spMk id="2" creationId="{1E5E1161-37C2-679F-A74C-509FF4769F2F}"/>
          </ac:spMkLst>
        </pc:spChg>
        <pc:spChg chg="del mod">
          <ac:chgData name="Hiệu Ngô Quang" userId="6af11d8a4bf51ff4" providerId="LiveId" clId="{BF8A4530-8829-4A5F-A8B3-0C0F70D46632}" dt="2024-10-10T14:32:46.861" v="3383" actId="26606"/>
          <ac:spMkLst>
            <pc:docMk/>
            <pc:sldMk cId="3046724732" sldId="257"/>
            <ac:spMk id="3" creationId="{3B0C3B6F-E098-3C11-55A9-659986706B33}"/>
          </ac:spMkLst>
        </pc:spChg>
        <pc:spChg chg="add del">
          <ac:chgData name="Hiệu Ngô Quang" userId="6af11d8a4bf51ff4" providerId="LiveId" clId="{BF8A4530-8829-4A5F-A8B3-0C0F70D46632}" dt="2024-10-10T14:31:04.061" v="3375"/>
          <ac:spMkLst>
            <pc:docMk/>
            <pc:sldMk cId="3046724732" sldId="257"/>
            <ac:spMk id="8" creationId="{1C799903-48D5-4A31-A1A2-541072D9771E}"/>
          </ac:spMkLst>
        </pc:spChg>
        <pc:spChg chg="add">
          <ac:chgData name="Hiệu Ngô Quang" userId="6af11d8a4bf51ff4" providerId="LiveId" clId="{BF8A4530-8829-4A5F-A8B3-0C0F70D46632}" dt="2024-10-10T14:32:46.861" v="3383" actId="26606"/>
          <ac:spMkLst>
            <pc:docMk/>
            <pc:sldMk cId="3046724732" sldId="257"/>
            <ac:spMk id="9" creationId="{81E1224E-6618-482E-BE87-321A7FC1CDE8}"/>
          </ac:spMkLst>
        </pc:spChg>
        <pc:spChg chg="add del">
          <ac:chgData name="Hiệu Ngô Quang" userId="6af11d8a4bf51ff4" providerId="LiveId" clId="{BF8A4530-8829-4A5F-A8B3-0C0F70D46632}" dt="2024-10-10T14:31:04.061" v="3375"/>
          <ac:spMkLst>
            <pc:docMk/>
            <pc:sldMk cId="3046724732" sldId="257"/>
            <ac:spMk id="10" creationId="{8EFFF109-FC58-4FD3-BE05-9775A1310F55}"/>
          </ac:spMkLst>
        </pc:spChg>
        <pc:spChg chg="add">
          <ac:chgData name="Hiệu Ngô Quang" userId="6af11d8a4bf51ff4" providerId="LiveId" clId="{BF8A4530-8829-4A5F-A8B3-0C0F70D46632}" dt="2024-10-10T14:32:46.861" v="3383" actId="26606"/>
          <ac:spMkLst>
            <pc:docMk/>
            <pc:sldMk cId="3046724732" sldId="257"/>
            <ac:spMk id="11" creationId="{066346BE-FDB4-4772-A696-0719490ABD64}"/>
          </ac:spMkLst>
        </pc:spChg>
        <pc:spChg chg="add del">
          <ac:chgData name="Hiệu Ngô Quang" userId="6af11d8a4bf51ff4" providerId="LiveId" clId="{BF8A4530-8829-4A5F-A8B3-0C0F70D46632}" dt="2024-10-10T14:31:04.061" v="3375"/>
          <ac:spMkLst>
            <pc:docMk/>
            <pc:sldMk cId="3046724732" sldId="257"/>
            <ac:spMk id="12" creationId="{E1B96AD6-92A9-4273-A62B-96A1C3E0BA95}"/>
          </ac:spMkLst>
        </pc:spChg>
        <pc:spChg chg="add">
          <ac:chgData name="Hiệu Ngô Quang" userId="6af11d8a4bf51ff4" providerId="LiveId" clId="{BF8A4530-8829-4A5F-A8B3-0C0F70D46632}" dt="2024-10-10T14:32:46.861" v="3383" actId="26606"/>
          <ac:spMkLst>
            <pc:docMk/>
            <pc:sldMk cId="3046724732" sldId="257"/>
            <ac:spMk id="13" creationId="{FB92FFCE-0C90-454E-AA25-D4EE9A6C39C5}"/>
          </ac:spMkLst>
        </pc:spChg>
        <pc:spChg chg="add del">
          <ac:chgData name="Hiệu Ngô Quang" userId="6af11d8a4bf51ff4" providerId="LiveId" clId="{BF8A4530-8829-4A5F-A8B3-0C0F70D46632}" dt="2024-10-10T14:31:04.061" v="3375"/>
          <ac:spMkLst>
            <pc:docMk/>
            <pc:sldMk cId="3046724732" sldId="257"/>
            <ac:spMk id="14" creationId="{463EEC44-1BA3-44ED-81FC-A644B04B2A44}"/>
          </ac:spMkLst>
        </pc:spChg>
        <pc:graphicFrameChg chg="add mod modGraphic">
          <ac:chgData name="Hiệu Ngô Quang" userId="6af11d8a4bf51ff4" providerId="LiveId" clId="{BF8A4530-8829-4A5F-A8B3-0C0F70D46632}" dt="2024-10-10T14:33:01.104" v="3388" actId="404"/>
          <ac:graphicFrameMkLst>
            <pc:docMk/>
            <pc:sldMk cId="3046724732" sldId="257"/>
            <ac:graphicFrameMk id="5" creationId="{29FB9211-9748-0C88-575C-95D06F56429D}"/>
          </ac:graphicFrameMkLst>
        </pc:graphicFrameChg>
      </pc:sldChg>
      <pc:sldChg chg="addSp delSp modSp mod modTransition setBg addAnim delDesignElem">
        <pc:chgData name="Hiệu Ngô Quang" userId="6af11d8a4bf51ff4" providerId="LiveId" clId="{BF8A4530-8829-4A5F-A8B3-0C0F70D46632}" dt="2024-10-10T14:31:04.061" v="3375"/>
        <pc:sldMkLst>
          <pc:docMk/>
          <pc:sldMk cId="2325523450" sldId="258"/>
        </pc:sldMkLst>
        <pc:spChg chg="mod">
          <ac:chgData name="Hiệu Ngô Quang" userId="6af11d8a4bf51ff4" providerId="LiveId" clId="{BF8A4530-8829-4A5F-A8B3-0C0F70D46632}" dt="2024-10-10T11:24:34.297" v="398" actId="2711"/>
          <ac:spMkLst>
            <pc:docMk/>
            <pc:sldMk cId="2325523450" sldId="258"/>
            <ac:spMk id="2" creationId="{1E5274E6-3431-7571-C512-864E4A8D7E7F}"/>
          </ac:spMkLst>
        </pc:spChg>
        <pc:spChg chg="add del">
          <ac:chgData name="Hiệu Ngô Quang" userId="6af11d8a4bf51ff4" providerId="LiveId" clId="{BF8A4530-8829-4A5F-A8B3-0C0F70D46632}" dt="2024-10-10T14:31:04.061" v="3375"/>
          <ac:spMkLst>
            <pc:docMk/>
            <pc:sldMk cId="2325523450" sldId="258"/>
            <ac:spMk id="7" creationId="{8D06CE56-3881-4ADA-8CEF-D18B02C242A3}"/>
          </ac:spMkLst>
        </pc:spChg>
        <pc:spChg chg="add del">
          <ac:chgData name="Hiệu Ngô Quang" userId="6af11d8a4bf51ff4" providerId="LiveId" clId="{BF8A4530-8829-4A5F-A8B3-0C0F70D46632}" dt="2024-10-10T14:31:04.061" v="3375"/>
          <ac:spMkLst>
            <pc:docMk/>
            <pc:sldMk cId="2325523450" sldId="258"/>
            <ac:spMk id="9" creationId="{79F3C543-62EC-4433-9C93-A2CD8764E9B4}"/>
          </ac:spMkLst>
        </pc:spChg>
        <pc:spChg chg="add del">
          <ac:chgData name="Hiệu Ngô Quang" userId="6af11d8a4bf51ff4" providerId="LiveId" clId="{BF8A4530-8829-4A5F-A8B3-0C0F70D46632}" dt="2024-10-10T14:31:04.061" v="3375"/>
          <ac:spMkLst>
            <pc:docMk/>
            <pc:sldMk cId="2325523450" sldId="258"/>
            <ac:spMk id="11" creationId="{FFD48BC7-DC40-47DE-87EE-9F4B6ECB9ABB}"/>
          </ac:spMkLst>
        </pc:spChg>
        <pc:spChg chg="add del">
          <ac:chgData name="Hiệu Ngô Quang" userId="6af11d8a4bf51ff4" providerId="LiveId" clId="{BF8A4530-8829-4A5F-A8B3-0C0F70D46632}" dt="2024-10-10T14:31:04.061" v="3375"/>
          <ac:spMkLst>
            <pc:docMk/>
            <pc:sldMk cId="2325523450" sldId="258"/>
            <ac:spMk id="13" creationId="{E502BBC7-2C76-46F3-BC24-5985BC13DB88}"/>
          </ac:spMkLst>
        </pc:spChg>
        <pc:spChg chg="add del">
          <ac:chgData name="Hiệu Ngô Quang" userId="6af11d8a4bf51ff4" providerId="LiveId" clId="{BF8A4530-8829-4A5F-A8B3-0C0F70D46632}" dt="2024-10-10T14:31:04.061" v="3375"/>
          <ac:spMkLst>
            <pc:docMk/>
            <pc:sldMk cId="2325523450" sldId="258"/>
            <ac:spMk id="15" creationId="{9C45F024-2468-4D8A-9E11-BB2B1E0A3B37}"/>
          </ac:spMkLst>
        </pc:spChg>
        <pc:spChg chg="add del">
          <ac:chgData name="Hiệu Ngô Quang" userId="6af11d8a4bf51ff4" providerId="LiveId" clId="{BF8A4530-8829-4A5F-A8B3-0C0F70D46632}" dt="2024-10-10T14:31:04.061" v="3375"/>
          <ac:spMkLst>
            <pc:docMk/>
            <pc:sldMk cId="2325523450" sldId="258"/>
            <ac:spMk id="17" creationId="{3629484E-3792-4B3D-89AD-7C8A1ED0E0D4}"/>
          </ac:spMkLst>
        </pc:spChg>
      </pc:sldChg>
      <pc:sldChg chg="addSp delSp modSp mod modTransition setBg modAnim delDesignElem">
        <pc:chgData name="Hiệu Ngô Quang" userId="6af11d8a4bf51ff4" providerId="LiveId" clId="{BF8A4530-8829-4A5F-A8B3-0C0F70D46632}" dt="2024-10-10T14:36:53.011" v="3442" actId="123"/>
        <pc:sldMkLst>
          <pc:docMk/>
          <pc:sldMk cId="703811242" sldId="259"/>
        </pc:sldMkLst>
        <pc:spChg chg="mod">
          <ac:chgData name="Hiệu Ngô Quang" userId="6af11d8a4bf51ff4" providerId="LiveId" clId="{BF8A4530-8829-4A5F-A8B3-0C0F70D46632}" dt="2024-10-10T14:30:01.958" v="3276" actId="20577"/>
          <ac:spMkLst>
            <pc:docMk/>
            <pc:sldMk cId="703811242" sldId="259"/>
            <ac:spMk id="2" creationId="{46671D6C-F545-0B72-DAB1-C71D365BD655}"/>
          </ac:spMkLst>
        </pc:spChg>
        <pc:spChg chg="mod">
          <ac:chgData name="Hiệu Ngô Quang" userId="6af11d8a4bf51ff4" providerId="LiveId" clId="{BF8A4530-8829-4A5F-A8B3-0C0F70D46632}" dt="2024-10-10T14:36:53.011" v="3442" actId="123"/>
          <ac:spMkLst>
            <pc:docMk/>
            <pc:sldMk cId="703811242" sldId="259"/>
            <ac:spMk id="3" creationId="{58A3931E-AC26-DCC1-0051-C7B6B3C0BF8B}"/>
          </ac:spMkLst>
        </pc:spChg>
        <pc:spChg chg="add">
          <ac:chgData name="Hiệu Ngô Quang" userId="6af11d8a4bf51ff4" providerId="LiveId" clId="{BF8A4530-8829-4A5F-A8B3-0C0F70D46632}" dt="2024-10-10T14:33:54.545" v="3391" actId="26606"/>
          <ac:spMkLst>
            <pc:docMk/>
            <pc:sldMk cId="703811242" sldId="259"/>
            <ac:spMk id="5" creationId="{1C799903-48D5-4A31-A1A2-541072D9771E}"/>
          </ac:spMkLst>
        </pc:spChg>
        <pc:spChg chg="add">
          <ac:chgData name="Hiệu Ngô Quang" userId="6af11d8a4bf51ff4" providerId="LiveId" clId="{BF8A4530-8829-4A5F-A8B3-0C0F70D46632}" dt="2024-10-10T14:33:54.545" v="3391" actId="26606"/>
          <ac:spMkLst>
            <pc:docMk/>
            <pc:sldMk cId="703811242" sldId="259"/>
            <ac:spMk id="6" creationId="{8EFFF109-FC58-4FD3-BE05-9775A1310F55}"/>
          </ac:spMkLst>
        </pc:spChg>
        <pc:spChg chg="add">
          <ac:chgData name="Hiệu Ngô Quang" userId="6af11d8a4bf51ff4" providerId="LiveId" clId="{BF8A4530-8829-4A5F-A8B3-0C0F70D46632}" dt="2024-10-10T14:33:54.545" v="3391" actId="26606"/>
          <ac:spMkLst>
            <pc:docMk/>
            <pc:sldMk cId="703811242" sldId="259"/>
            <ac:spMk id="7" creationId="{E1B96AD6-92A9-4273-A62B-96A1C3E0BA95}"/>
          </ac:spMkLst>
        </pc:spChg>
        <pc:spChg chg="add del">
          <ac:chgData name="Hiệu Ngô Quang" userId="6af11d8a4bf51ff4" providerId="LiveId" clId="{BF8A4530-8829-4A5F-A8B3-0C0F70D46632}" dt="2024-10-10T14:31:04.061" v="3375"/>
          <ac:spMkLst>
            <pc:docMk/>
            <pc:sldMk cId="703811242" sldId="259"/>
            <ac:spMk id="8" creationId="{1C799903-48D5-4A31-A1A2-541072D9771E}"/>
          </ac:spMkLst>
        </pc:spChg>
        <pc:spChg chg="add">
          <ac:chgData name="Hiệu Ngô Quang" userId="6af11d8a4bf51ff4" providerId="LiveId" clId="{BF8A4530-8829-4A5F-A8B3-0C0F70D46632}" dt="2024-10-10T14:33:54.545" v="3391" actId="26606"/>
          <ac:spMkLst>
            <pc:docMk/>
            <pc:sldMk cId="703811242" sldId="259"/>
            <ac:spMk id="9" creationId="{463EEC44-1BA3-44ED-81FC-A644B04B2A44}"/>
          </ac:spMkLst>
        </pc:spChg>
        <pc:spChg chg="add del">
          <ac:chgData name="Hiệu Ngô Quang" userId="6af11d8a4bf51ff4" providerId="LiveId" clId="{BF8A4530-8829-4A5F-A8B3-0C0F70D46632}" dt="2024-10-10T14:31:04.061" v="3375"/>
          <ac:spMkLst>
            <pc:docMk/>
            <pc:sldMk cId="703811242" sldId="259"/>
            <ac:spMk id="10" creationId="{8EFFF109-FC58-4FD3-BE05-9775A1310F55}"/>
          </ac:spMkLst>
        </pc:spChg>
        <pc:spChg chg="add del">
          <ac:chgData name="Hiệu Ngô Quang" userId="6af11d8a4bf51ff4" providerId="LiveId" clId="{BF8A4530-8829-4A5F-A8B3-0C0F70D46632}" dt="2024-10-10T14:31:04.061" v="3375"/>
          <ac:spMkLst>
            <pc:docMk/>
            <pc:sldMk cId="703811242" sldId="259"/>
            <ac:spMk id="12" creationId="{E1B96AD6-92A9-4273-A62B-96A1C3E0BA95}"/>
          </ac:spMkLst>
        </pc:spChg>
        <pc:spChg chg="add del">
          <ac:chgData name="Hiệu Ngô Quang" userId="6af11d8a4bf51ff4" providerId="LiveId" clId="{BF8A4530-8829-4A5F-A8B3-0C0F70D46632}" dt="2024-10-10T14:31:04.061" v="3375"/>
          <ac:spMkLst>
            <pc:docMk/>
            <pc:sldMk cId="703811242" sldId="259"/>
            <ac:spMk id="14" creationId="{463EEC44-1BA3-44ED-81FC-A644B04B2A44}"/>
          </ac:spMkLst>
        </pc:spChg>
      </pc:sldChg>
      <pc:sldChg chg="addSp delSp modSp mod modTransition setBg delDesignElem">
        <pc:chgData name="Hiệu Ngô Quang" userId="6af11d8a4bf51ff4" providerId="LiveId" clId="{BF8A4530-8829-4A5F-A8B3-0C0F70D46632}" dt="2024-10-10T14:34:03.378" v="3393" actId="26606"/>
        <pc:sldMkLst>
          <pc:docMk/>
          <pc:sldMk cId="4151200606" sldId="260"/>
        </pc:sldMkLst>
        <pc:spChg chg="mod">
          <ac:chgData name="Hiệu Ngô Quang" userId="6af11d8a4bf51ff4" providerId="LiveId" clId="{BF8A4530-8829-4A5F-A8B3-0C0F70D46632}" dt="2024-10-10T14:34:03.378" v="3393" actId="26606"/>
          <ac:spMkLst>
            <pc:docMk/>
            <pc:sldMk cId="4151200606" sldId="260"/>
            <ac:spMk id="2" creationId="{B7A69CEB-11FA-6DB7-BAFC-B2DC1B3E68ED}"/>
          </ac:spMkLst>
        </pc:spChg>
        <pc:spChg chg="del">
          <ac:chgData name="Hiệu Ngô Quang" userId="6af11d8a4bf51ff4" providerId="LiveId" clId="{BF8A4530-8829-4A5F-A8B3-0C0F70D46632}" dt="2024-10-10T11:23:18.485" v="376" actId="26606"/>
          <ac:spMkLst>
            <pc:docMk/>
            <pc:sldMk cId="4151200606" sldId="260"/>
            <ac:spMk id="3" creationId="{A33FA5AE-CEE0-3F65-F415-CE6F4F08D330}"/>
          </ac:spMkLst>
        </pc:spChg>
        <pc:spChg chg="add del">
          <ac:chgData name="Hiệu Ngô Quang" userId="6af11d8a4bf51ff4" providerId="LiveId" clId="{BF8A4530-8829-4A5F-A8B3-0C0F70D46632}" dt="2024-10-10T14:31:04.061" v="3375"/>
          <ac:spMkLst>
            <pc:docMk/>
            <pc:sldMk cId="4151200606" sldId="260"/>
            <ac:spMk id="9" creationId="{B5416EBC-B41E-4F8A-BE9F-07301B682CBD}"/>
          </ac:spMkLst>
        </pc:spChg>
        <pc:spChg chg="add">
          <ac:chgData name="Hiệu Ngô Quang" userId="6af11d8a4bf51ff4" providerId="LiveId" clId="{BF8A4530-8829-4A5F-A8B3-0C0F70D46632}" dt="2024-10-10T14:34:03.378" v="3393" actId="26606"/>
          <ac:spMkLst>
            <pc:docMk/>
            <pc:sldMk cId="4151200606" sldId="260"/>
            <ac:spMk id="10" creationId="{8D06CE56-3881-4ADA-8CEF-D18B02C242A3}"/>
          </ac:spMkLst>
        </pc:spChg>
        <pc:spChg chg="add del">
          <ac:chgData name="Hiệu Ngô Quang" userId="6af11d8a4bf51ff4" providerId="LiveId" clId="{BF8A4530-8829-4A5F-A8B3-0C0F70D46632}" dt="2024-10-10T14:31:04.061" v="3375"/>
          <ac:spMkLst>
            <pc:docMk/>
            <pc:sldMk cId="4151200606" sldId="260"/>
            <ac:spMk id="11" creationId="{AFF79527-C7F1-4E06-8126-A8E8C5FEBFCA}"/>
          </ac:spMkLst>
        </pc:spChg>
        <pc:spChg chg="add">
          <ac:chgData name="Hiệu Ngô Quang" userId="6af11d8a4bf51ff4" providerId="LiveId" clId="{BF8A4530-8829-4A5F-A8B3-0C0F70D46632}" dt="2024-10-10T14:34:03.378" v="3393" actId="26606"/>
          <ac:spMkLst>
            <pc:docMk/>
            <pc:sldMk cId="4151200606" sldId="260"/>
            <ac:spMk id="12" creationId="{79F3C543-62EC-4433-9C93-A2CD8764E9B4}"/>
          </ac:spMkLst>
        </pc:spChg>
        <pc:spChg chg="add del">
          <ac:chgData name="Hiệu Ngô Quang" userId="6af11d8a4bf51ff4" providerId="LiveId" clId="{BF8A4530-8829-4A5F-A8B3-0C0F70D46632}" dt="2024-10-10T14:31:04.061" v="3375"/>
          <ac:spMkLst>
            <pc:docMk/>
            <pc:sldMk cId="4151200606" sldId="260"/>
            <ac:spMk id="13" creationId="{55986208-8A53-4E92-9197-6B57BCCB2F37}"/>
          </ac:spMkLst>
        </pc:spChg>
        <pc:spChg chg="add">
          <ac:chgData name="Hiệu Ngô Quang" userId="6af11d8a4bf51ff4" providerId="LiveId" clId="{BF8A4530-8829-4A5F-A8B3-0C0F70D46632}" dt="2024-10-10T14:34:03.378" v="3393" actId="26606"/>
          <ac:spMkLst>
            <pc:docMk/>
            <pc:sldMk cId="4151200606" sldId="260"/>
            <ac:spMk id="14" creationId="{68AF5748-FED8-45BA-8631-26D1D10F3246}"/>
          </ac:spMkLst>
        </pc:spChg>
        <pc:spChg chg="add">
          <ac:chgData name="Hiệu Ngô Quang" userId="6af11d8a4bf51ff4" providerId="LiveId" clId="{BF8A4530-8829-4A5F-A8B3-0C0F70D46632}" dt="2024-10-10T14:34:03.378" v="3393" actId="26606"/>
          <ac:spMkLst>
            <pc:docMk/>
            <pc:sldMk cId="4151200606" sldId="260"/>
            <ac:spMk id="16" creationId="{AF2F604E-43BE-4DC3-B983-E071523364F8}"/>
          </ac:spMkLst>
        </pc:spChg>
        <pc:spChg chg="add">
          <ac:chgData name="Hiệu Ngô Quang" userId="6af11d8a4bf51ff4" providerId="LiveId" clId="{BF8A4530-8829-4A5F-A8B3-0C0F70D46632}" dt="2024-10-10T14:34:03.378" v="3393" actId="26606"/>
          <ac:spMkLst>
            <pc:docMk/>
            <pc:sldMk cId="4151200606" sldId="260"/>
            <ac:spMk id="18" creationId="{08C9B587-E65E-4B52-B37C-ABEBB6E87928}"/>
          </ac:spMkLst>
        </pc:spChg>
        <pc:graphicFrameChg chg="add mod">
          <ac:chgData name="Hiệu Ngô Quang" userId="6af11d8a4bf51ff4" providerId="LiveId" clId="{BF8A4530-8829-4A5F-A8B3-0C0F70D46632}" dt="2024-10-10T11:25:10.763" v="415" actId="2711"/>
          <ac:graphicFrameMkLst>
            <pc:docMk/>
            <pc:sldMk cId="4151200606" sldId="260"/>
            <ac:graphicFrameMk id="5" creationId="{70500ADC-A723-A74B-7723-C7B70B062C7B}"/>
          </ac:graphicFrameMkLst>
        </pc:graphicFrameChg>
      </pc:sldChg>
      <pc:sldChg chg="addSp delSp modSp mod modTransition setBg delDesignElem">
        <pc:chgData name="Hiệu Ngô Quang" userId="6af11d8a4bf51ff4" providerId="LiveId" clId="{BF8A4530-8829-4A5F-A8B3-0C0F70D46632}" dt="2024-10-10T14:37:02.774" v="3448" actId="403"/>
        <pc:sldMkLst>
          <pc:docMk/>
          <pc:sldMk cId="314883054" sldId="261"/>
        </pc:sldMkLst>
        <pc:spChg chg="mod">
          <ac:chgData name="Hiệu Ngô Quang" userId="6af11d8a4bf51ff4" providerId="LiveId" clId="{BF8A4530-8829-4A5F-A8B3-0C0F70D46632}" dt="2024-10-10T14:30:13.962" v="3297" actId="20577"/>
          <ac:spMkLst>
            <pc:docMk/>
            <pc:sldMk cId="314883054" sldId="261"/>
            <ac:spMk id="2" creationId="{3257CAF0-0920-FCC0-FC54-C8E5918879FC}"/>
          </ac:spMkLst>
        </pc:spChg>
        <pc:spChg chg="mod">
          <ac:chgData name="Hiệu Ngô Quang" userId="6af11d8a4bf51ff4" providerId="LiveId" clId="{BF8A4530-8829-4A5F-A8B3-0C0F70D46632}" dt="2024-10-10T14:37:02.774" v="3448" actId="403"/>
          <ac:spMkLst>
            <pc:docMk/>
            <pc:sldMk cId="314883054" sldId="261"/>
            <ac:spMk id="3" creationId="{56C0F777-F4B0-5A7D-2CE0-04E8BF4D159F}"/>
          </ac:spMkLst>
        </pc:spChg>
        <pc:spChg chg="add">
          <ac:chgData name="Hiệu Ngô Quang" userId="6af11d8a4bf51ff4" providerId="LiveId" clId="{BF8A4530-8829-4A5F-A8B3-0C0F70D46632}" dt="2024-10-10T14:34:06.048" v="3394" actId="26606"/>
          <ac:spMkLst>
            <pc:docMk/>
            <pc:sldMk cId="314883054" sldId="261"/>
            <ac:spMk id="5" creationId="{1C799903-48D5-4A31-A1A2-541072D9771E}"/>
          </ac:spMkLst>
        </pc:spChg>
        <pc:spChg chg="add">
          <ac:chgData name="Hiệu Ngô Quang" userId="6af11d8a4bf51ff4" providerId="LiveId" clId="{BF8A4530-8829-4A5F-A8B3-0C0F70D46632}" dt="2024-10-10T14:34:06.048" v="3394" actId="26606"/>
          <ac:spMkLst>
            <pc:docMk/>
            <pc:sldMk cId="314883054" sldId="261"/>
            <ac:spMk id="6" creationId="{8EFFF109-FC58-4FD3-BE05-9775A1310F55}"/>
          </ac:spMkLst>
        </pc:spChg>
        <pc:spChg chg="add">
          <ac:chgData name="Hiệu Ngô Quang" userId="6af11d8a4bf51ff4" providerId="LiveId" clId="{BF8A4530-8829-4A5F-A8B3-0C0F70D46632}" dt="2024-10-10T14:34:06.048" v="3394" actId="26606"/>
          <ac:spMkLst>
            <pc:docMk/>
            <pc:sldMk cId="314883054" sldId="261"/>
            <ac:spMk id="7" creationId="{E1B96AD6-92A9-4273-A62B-96A1C3E0BA95}"/>
          </ac:spMkLst>
        </pc:spChg>
        <pc:spChg chg="add del">
          <ac:chgData name="Hiệu Ngô Quang" userId="6af11d8a4bf51ff4" providerId="LiveId" clId="{BF8A4530-8829-4A5F-A8B3-0C0F70D46632}" dt="2024-10-10T14:31:04.061" v="3375"/>
          <ac:spMkLst>
            <pc:docMk/>
            <pc:sldMk cId="314883054" sldId="261"/>
            <ac:spMk id="8" creationId="{1C799903-48D5-4A31-A1A2-541072D9771E}"/>
          </ac:spMkLst>
        </pc:spChg>
        <pc:spChg chg="add">
          <ac:chgData name="Hiệu Ngô Quang" userId="6af11d8a4bf51ff4" providerId="LiveId" clId="{BF8A4530-8829-4A5F-A8B3-0C0F70D46632}" dt="2024-10-10T14:34:06.048" v="3394" actId="26606"/>
          <ac:spMkLst>
            <pc:docMk/>
            <pc:sldMk cId="314883054" sldId="261"/>
            <ac:spMk id="9" creationId="{463EEC44-1BA3-44ED-81FC-A644B04B2A44}"/>
          </ac:spMkLst>
        </pc:spChg>
        <pc:spChg chg="add del">
          <ac:chgData name="Hiệu Ngô Quang" userId="6af11d8a4bf51ff4" providerId="LiveId" clId="{BF8A4530-8829-4A5F-A8B3-0C0F70D46632}" dt="2024-10-10T14:31:04.061" v="3375"/>
          <ac:spMkLst>
            <pc:docMk/>
            <pc:sldMk cId="314883054" sldId="261"/>
            <ac:spMk id="10" creationId="{8EFFF109-FC58-4FD3-BE05-9775A1310F55}"/>
          </ac:spMkLst>
        </pc:spChg>
        <pc:spChg chg="add del">
          <ac:chgData name="Hiệu Ngô Quang" userId="6af11d8a4bf51ff4" providerId="LiveId" clId="{BF8A4530-8829-4A5F-A8B3-0C0F70D46632}" dt="2024-10-10T14:31:04.061" v="3375"/>
          <ac:spMkLst>
            <pc:docMk/>
            <pc:sldMk cId="314883054" sldId="261"/>
            <ac:spMk id="12" creationId="{E1B96AD6-92A9-4273-A62B-96A1C3E0BA95}"/>
          </ac:spMkLst>
        </pc:spChg>
        <pc:spChg chg="add del">
          <ac:chgData name="Hiệu Ngô Quang" userId="6af11d8a4bf51ff4" providerId="LiveId" clId="{BF8A4530-8829-4A5F-A8B3-0C0F70D46632}" dt="2024-10-10T14:31:04.061" v="3375"/>
          <ac:spMkLst>
            <pc:docMk/>
            <pc:sldMk cId="314883054" sldId="261"/>
            <ac:spMk id="14" creationId="{463EEC44-1BA3-44ED-81FC-A644B04B2A44}"/>
          </ac:spMkLst>
        </pc:spChg>
      </pc:sldChg>
      <pc:sldChg chg="addSp delSp modSp mod modTransition setBg delDesignElem">
        <pc:chgData name="Hiệu Ngô Quang" userId="6af11d8a4bf51ff4" providerId="LiveId" clId="{BF8A4530-8829-4A5F-A8B3-0C0F70D46632}" dt="2024-10-10T14:37:07.534" v="3451" actId="123"/>
        <pc:sldMkLst>
          <pc:docMk/>
          <pc:sldMk cId="3423275815" sldId="262"/>
        </pc:sldMkLst>
        <pc:spChg chg="mod">
          <ac:chgData name="Hiệu Ngô Quang" userId="6af11d8a4bf51ff4" providerId="LiveId" clId="{BF8A4530-8829-4A5F-A8B3-0C0F70D46632}" dt="2024-10-10T14:30:17.322" v="3304" actId="20577"/>
          <ac:spMkLst>
            <pc:docMk/>
            <pc:sldMk cId="3423275815" sldId="262"/>
            <ac:spMk id="2" creationId="{DBFDDC0B-C98D-89C8-C2E4-653EF79A3D84}"/>
          </ac:spMkLst>
        </pc:spChg>
        <pc:spChg chg="mod">
          <ac:chgData name="Hiệu Ngô Quang" userId="6af11d8a4bf51ff4" providerId="LiveId" clId="{BF8A4530-8829-4A5F-A8B3-0C0F70D46632}" dt="2024-10-10T14:37:07.534" v="3451" actId="123"/>
          <ac:spMkLst>
            <pc:docMk/>
            <pc:sldMk cId="3423275815" sldId="262"/>
            <ac:spMk id="3" creationId="{EFCAB7D0-7D3B-1CE6-9BC7-286E05813EAD}"/>
          </ac:spMkLst>
        </pc:spChg>
        <pc:spChg chg="add">
          <ac:chgData name="Hiệu Ngô Quang" userId="6af11d8a4bf51ff4" providerId="LiveId" clId="{BF8A4530-8829-4A5F-A8B3-0C0F70D46632}" dt="2024-10-10T14:34:09.443" v="3395" actId="26606"/>
          <ac:spMkLst>
            <pc:docMk/>
            <pc:sldMk cId="3423275815" sldId="262"/>
            <ac:spMk id="5" creationId="{1C799903-48D5-4A31-A1A2-541072D9771E}"/>
          </ac:spMkLst>
        </pc:spChg>
        <pc:spChg chg="add">
          <ac:chgData name="Hiệu Ngô Quang" userId="6af11d8a4bf51ff4" providerId="LiveId" clId="{BF8A4530-8829-4A5F-A8B3-0C0F70D46632}" dt="2024-10-10T14:34:09.443" v="3395" actId="26606"/>
          <ac:spMkLst>
            <pc:docMk/>
            <pc:sldMk cId="3423275815" sldId="262"/>
            <ac:spMk id="6" creationId="{8EFFF109-FC58-4FD3-BE05-9775A1310F55}"/>
          </ac:spMkLst>
        </pc:spChg>
        <pc:spChg chg="add">
          <ac:chgData name="Hiệu Ngô Quang" userId="6af11d8a4bf51ff4" providerId="LiveId" clId="{BF8A4530-8829-4A5F-A8B3-0C0F70D46632}" dt="2024-10-10T14:34:09.443" v="3395" actId="26606"/>
          <ac:spMkLst>
            <pc:docMk/>
            <pc:sldMk cId="3423275815" sldId="262"/>
            <ac:spMk id="7" creationId="{E1B96AD6-92A9-4273-A62B-96A1C3E0BA95}"/>
          </ac:spMkLst>
        </pc:spChg>
        <pc:spChg chg="add del">
          <ac:chgData name="Hiệu Ngô Quang" userId="6af11d8a4bf51ff4" providerId="LiveId" clId="{BF8A4530-8829-4A5F-A8B3-0C0F70D46632}" dt="2024-10-10T14:31:04.061" v="3375"/>
          <ac:spMkLst>
            <pc:docMk/>
            <pc:sldMk cId="3423275815" sldId="262"/>
            <ac:spMk id="8" creationId="{1C799903-48D5-4A31-A1A2-541072D9771E}"/>
          </ac:spMkLst>
        </pc:spChg>
        <pc:spChg chg="add">
          <ac:chgData name="Hiệu Ngô Quang" userId="6af11d8a4bf51ff4" providerId="LiveId" clId="{BF8A4530-8829-4A5F-A8B3-0C0F70D46632}" dt="2024-10-10T14:34:09.443" v="3395" actId="26606"/>
          <ac:spMkLst>
            <pc:docMk/>
            <pc:sldMk cId="3423275815" sldId="262"/>
            <ac:spMk id="9" creationId="{463EEC44-1BA3-44ED-81FC-A644B04B2A44}"/>
          </ac:spMkLst>
        </pc:spChg>
        <pc:spChg chg="add del">
          <ac:chgData name="Hiệu Ngô Quang" userId="6af11d8a4bf51ff4" providerId="LiveId" clId="{BF8A4530-8829-4A5F-A8B3-0C0F70D46632}" dt="2024-10-10T14:31:04.061" v="3375"/>
          <ac:spMkLst>
            <pc:docMk/>
            <pc:sldMk cId="3423275815" sldId="262"/>
            <ac:spMk id="10" creationId="{8EFFF109-FC58-4FD3-BE05-9775A1310F55}"/>
          </ac:spMkLst>
        </pc:spChg>
        <pc:spChg chg="add del">
          <ac:chgData name="Hiệu Ngô Quang" userId="6af11d8a4bf51ff4" providerId="LiveId" clId="{BF8A4530-8829-4A5F-A8B3-0C0F70D46632}" dt="2024-10-10T14:31:04.061" v="3375"/>
          <ac:spMkLst>
            <pc:docMk/>
            <pc:sldMk cId="3423275815" sldId="262"/>
            <ac:spMk id="12" creationId="{E1B96AD6-92A9-4273-A62B-96A1C3E0BA95}"/>
          </ac:spMkLst>
        </pc:spChg>
        <pc:spChg chg="add del">
          <ac:chgData name="Hiệu Ngô Quang" userId="6af11d8a4bf51ff4" providerId="LiveId" clId="{BF8A4530-8829-4A5F-A8B3-0C0F70D46632}" dt="2024-10-10T14:31:04.061" v="3375"/>
          <ac:spMkLst>
            <pc:docMk/>
            <pc:sldMk cId="3423275815" sldId="262"/>
            <ac:spMk id="14" creationId="{463EEC44-1BA3-44ED-81FC-A644B04B2A44}"/>
          </ac:spMkLst>
        </pc:spChg>
      </pc:sldChg>
      <pc:sldChg chg="addSp delSp modSp mod modTransition setBg delDesignElem">
        <pc:chgData name="Hiệu Ngô Quang" userId="6af11d8a4bf51ff4" providerId="LiveId" clId="{BF8A4530-8829-4A5F-A8B3-0C0F70D46632}" dt="2024-10-10T14:37:12.794" v="3454" actId="403"/>
        <pc:sldMkLst>
          <pc:docMk/>
          <pc:sldMk cId="3317306305" sldId="263"/>
        </pc:sldMkLst>
        <pc:spChg chg="mod">
          <ac:chgData name="Hiệu Ngô Quang" userId="6af11d8a4bf51ff4" providerId="LiveId" clId="{BF8A4530-8829-4A5F-A8B3-0C0F70D46632}" dt="2024-10-10T14:30:21.158" v="3311" actId="20577"/>
          <ac:spMkLst>
            <pc:docMk/>
            <pc:sldMk cId="3317306305" sldId="263"/>
            <ac:spMk id="2" creationId="{C33B8F64-813D-3259-FE34-8300C6D0ACC4}"/>
          </ac:spMkLst>
        </pc:spChg>
        <pc:spChg chg="mod">
          <ac:chgData name="Hiệu Ngô Quang" userId="6af11d8a4bf51ff4" providerId="LiveId" clId="{BF8A4530-8829-4A5F-A8B3-0C0F70D46632}" dt="2024-10-10T14:37:12.794" v="3454" actId="403"/>
          <ac:spMkLst>
            <pc:docMk/>
            <pc:sldMk cId="3317306305" sldId="263"/>
            <ac:spMk id="3" creationId="{91671689-B218-F3DB-CEB2-8E43BC7F0E41}"/>
          </ac:spMkLst>
        </pc:spChg>
        <pc:spChg chg="add">
          <ac:chgData name="Hiệu Ngô Quang" userId="6af11d8a4bf51ff4" providerId="LiveId" clId="{BF8A4530-8829-4A5F-A8B3-0C0F70D46632}" dt="2024-10-10T14:34:12.198" v="3396" actId="26606"/>
          <ac:spMkLst>
            <pc:docMk/>
            <pc:sldMk cId="3317306305" sldId="263"/>
            <ac:spMk id="5" creationId="{1C799903-48D5-4A31-A1A2-541072D9771E}"/>
          </ac:spMkLst>
        </pc:spChg>
        <pc:spChg chg="add">
          <ac:chgData name="Hiệu Ngô Quang" userId="6af11d8a4bf51ff4" providerId="LiveId" clId="{BF8A4530-8829-4A5F-A8B3-0C0F70D46632}" dt="2024-10-10T14:34:12.198" v="3396" actId="26606"/>
          <ac:spMkLst>
            <pc:docMk/>
            <pc:sldMk cId="3317306305" sldId="263"/>
            <ac:spMk id="6" creationId="{8EFFF109-FC58-4FD3-BE05-9775A1310F55}"/>
          </ac:spMkLst>
        </pc:spChg>
        <pc:spChg chg="add">
          <ac:chgData name="Hiệu Ngô Quang" userId="6af11d8a4bf51ff4" providerId="LiveId" clId="{BF8A4530-8829-4A5F-A8B3-0C0F70D46632}" dt="2024-10-10T14:34:12.198" v="3396" actId="26606"/>
          <ac:spMkLst>
            <pc:docMk/>
            <pc:sldMk cId="3317306305" sldId="263"/>
            <ac:spMk id="7" creationId="{E1B96AD6-92A9-4273-A62B-96A1C3E0BA95}"/>
          </ac:spMkLst>
        </pc:spChg>
        <pc:spChg chg="add del">
          <ac:chgData name="Hiệu Ngô Quang" userId="6af11d8a4bf51ff4" providerId="LiveId" clId="{BF8A4530-8829-4A5F-A8B3-0C0F70D46632}" dt="2024-10-10T14:31:04.061" v="3375"/>
          <ac:spMkLst>
            <pc:docMk/>
            <pc:sldMk cId="3317306305" sldId="263"/>
            <ac:spMk id="8" creationId="{1C799903-48D5-4A31-A1A2-541072D9771E}"/>
          </ac:spMkLst>
        </pc:spChg>
        <pc:spChg chg="add">
          <ac:chgData name="Hiệu Ngô Quang" userId="6af11d8a4bf51ff4" providerId="LiveId" clId="{BF8A4530-8829-4A5F-A8B3-0C0F70D46632}" dt="2024-10-10T14:34:12.198" v="3396" actId="26606"/>
          <ac:spMkLst>
            <pc:docMk/>
            <pc:sldMk cId="3317306305" sldId="263"/>
            <ac:spMk id="9" creationId="{463EEC44-1BA3-44ED-81FC-A644B04B2A44}"/>
          </ac:spMkLst>
        </pc:spChg>
        <pc:spChg chg="add del">
          <ac:chgData name="Hiệu Ngô Quang" userId="6af11d8a4bf51ff4" providerId="LiveId" clId="{BF8A4530-8829-4A5F-A8B3-0C0F70D46632}" dt="2024-10-10T14:31:04.061" v="3375"/>
          <ac:spMkLst>
            <pc:docMk/>
            <pc:sldMk cId="3317306305" sldId="263"/>
            <ac:spMk id="10" creationId="{8EFFF109-FC58-4FD3-BE05-9775A1310F55}"/>
          </ac:spMkLst>
        </pc:spChg>
        <pc:spChg chg="add del">
          <ac:chgData name="Hiệu Ngô Quang" userId="6af11d8a4bf51ff4" providerId="LiveId" clId="{BF8A4530-8829-4A5F-A8B3-0C0F70D46632}" dt="2024-10-10T14:31:04.061" v="3375"/>
          <ac:spMkLst>
            <pc:docMk/>
            <pc:sldMk cId="3317306305" sldId="263"/>
            <ac:spMk id="12" creationId="{E1B96AD6-92A9-4273-A62B-96A1C3E0BA95}"/>
          </ac:spMkLst>
        </pc:spChg>
        <pc:spChg chg="add del">
          <ac:chgData name="Hiệu Ngô Quang" userId="6af11d8a4bf51ff4" providerId="LiveId" clId="{BF8A4530-8829-4A5F-A8B3-0C0F70D46632}" dt="2024-10-10T14:31:04.061" v="3375"/>
          <ac:spMkLst>
            <pc:docMk/>
            <pc:sldMk cId="3317306305" sldId="263"/>
            <ac:spMk id="14" creationId="{463EEC44-1BA3-44ED-81FC-A644B04B2A44}"/>
          </ac:spMkLst>
        </pc:spChg>
      </pc:sldChg>
      <pc:sldChg chg="addSp delSp modSp mod modTransition setBg delDesignElem">
        <pc:chgData name="Hiệu Ngô Quang" userId="6af11d8a4bf51ff4" providerId="LiveId" clId="{BF8A4530-8829-4A5F-A8B3-0C0F70D46632}" dt="2024-10-10T14:37:17.662" v="3457" actId="123"/>
        <pc:sldMkLst>
          <pc:docMk/>
          <pc:sldMk cId="1132618504" sldId="264"/>
        </pc:sldMkLst>
        <pc:spChg chg="mod">
          <ac:chgData name="Hiệu Ngô Quang" userId="6af11d8a4bf51ff4" providerId="LiveId" clId="{BF8A4530-8829-4A5F-A8B3-0C0F70D46632}" dt="2024-10-10T14:30:24.365" v="3312" actId="20577"/>
          <ac:spMkLst>
            <pc:docMk/>
            <pc:sldMk cId="1132618504" sldId="264"/>
            <ac:spMk id="2" creationId="{D2079191-1D48-D7C1-AF5B-D17514394405}"/>
          </ac:spMkLst>
        </pc:spChg>
        <pc:spChg chg="mod">
          <ac:chgData name="Hiệu Ngô Quang" userId="6af11d8a4bf51ff4" providerId="LiveId" clId="{BF8A4530-8829-4A5F-A8B3-0C0F70D46632}" dt="2024-10-10T14:37:17.662" v="3457" actId="123"/>
          <ac:spMkLst>
            <pc:docMk/>
            <pc:sldMk cId="1132618504" sldId="264"/>
            <ac:spMk id="3" creationId="{F6D8B771-9591-936B-A4D1-A755298E0E0D}"/>
          </ac:spMkLst>
        </pc:spChg>
        <pc:spChg chg="add">
          <ac:chgData name="Hiệu Ngô Quang" userId="6af11d8a4bf51ff4" providerId="LiveId" clId="{BF8A4530-8829-4A5F-A8B3-0C0F70D46632}" dt="2024-10-10T14:34:13.927" v="3397" actId="26606"/>
          <ac:spMkLst>
            <pc:docMk/>
            <pc:sldMk cId="1132618504" sldId="264"/>
            <ac:spMk id="5" creationId="{1C799903-48D5-4A31-A1A2-541072D9771E}"/>
          </ac:spMkLst>
        </pc:spChg>
        <pc:spChg chg="add">
          <ac:chgData name="Hiệu Ngô Quang" userId="6af11d8a4bf51ff4" providerId="LiveId" clId="{BF8A4530-8829-4A5F-A8B3-0C0F70D46632}" dt="2024-10-10T14:34:13.927" v="3397" actId="26606"/>
          <ac:spMkLst>
            <pc:docMk/>
            <pc:sldMk cId="1132618504" sldId="264"/>
            <ac:spMk id="6" creationId="{8EFFF109-FC58-4FD3-BE05-9775A1310F55}"/>
          </ac:spMkLst>
        </pc:spChg>
        <pc:spChg chg="add">
          <ac:chgData name="Hiệu Ngô Quang" userId="6af11d8a4bf51ff4" providerId="LiveId" clId="{BF8A4530-8829-4A5F-A8B3-0C0F70D46632}" dt="2024-10-10T14:34:13.927" v="3397" actId="26606"/>
          <ac:spMkLst>
            <pc:docMk/>
            <pc:sldMk cId="1132618504" sldId="264"/>
            <ac:spMk id="7" creationId="{E1B96AD6-92A9-4273-A62B-96A1C3E0BA95}"/>
          </ac:spMkLst>
        </pc:spChg>
        <pc:spChg chg="add del">
          <ac:chgData name="Hiệu Ngô Quang" userId="6af11d8a4bf51ff4" providerId="LiveId" clId="{BF8A4530-8829-4A5F-A8B3-0C0F70D46632}" dt="2024-10-10T14:31:04.061" v="3375"/>
          <ac:spMkLst>
            <pc:docMk/>
            <pc:sldMk cId="1132618504" sldId="264"/>
            <ac:spMk id="8" creationId="{1C799903-48D5-4A31-A1A2-541072D9771E}"/>
          </ac:spMkLst>
        </pc:spChg>
        <pc:spChg chg="add">
          <ac:chgData name="Hiệu Ngô Quang" userId="6af11d8a4bf51ff4" providerId="LiveId" clId="{BF8A4530-8829-4A5F-A8B3-0C0F70D46632}" dt="2024-10-10T14:34:13.927" v="3397" actId="26606"/>
          <ac:spMkLst>
            <pc:docMk/>
            <pc:sldMk cId="1132618504" sldId="264"/>
            <ac:spMk id="9" creationId="{463EEC44-1BA3-44ED-81FC-A644B04B2A44}"/>
          </ac:spMkLst>
        </pc:spChg>
        <pc:spChg chg="add del">
          <ac:chgData name="Hiệu Ngô Quang" userId="6af11d8a4bf51ff4" providerId="LiveId" clId="{BF8A4530-8829-4A5F-A8B3-0C0F70D46632}" dt="2024-10-10T14:31:04.061" v="3375"/>
          <ac:spMkLst>
            <pc:docMk/>
            <pc:sldMk cId="1132618504" sldId="264"/>
            <ac:spMk id="10" creationId="{8EFFF109-FC58-4FD3-BE05-9775A1310F55}"/>
          </ac:spMkLst>
        </pc:spChg>
        <pc:spChg chg="add del">
          <ac:chgData name="Hiệu Ngô Quang" userId="6af11d8a4bf51ff4" providerId="LiveId" clId="{BF8A4530-8829-4A5F-A8B3-0C0F70D46632}" dt="2024-10-10T14:31:04.061" v="3375"/>
          <ac:spMkLst>
            <pc:docMk/>
            <pc:sldMk cId="1132618504" sldId="264"/>
            <ac:spMk id="12" creationId="{E1B96AD6-92A9-4273-A62B-96A1C3E0BA95}"/>
          </ac:spMkLst>
        </pc:spChg>
        <pc:spChg chg="add del">
          <ac:chgData name="Hiệu Ngô Quang" userId="6af11d8a4bf51ff4" providerId="LiveId" clId="{BF8A4530-8829-4A5F-A8B3-0C0F70D46632}" dt="2024-10-10T14:31:04.061" v="3375"/>
          <ac:spMkLst>
            <pc:docMk/>
            <pc:sldMk cId="1132618504" sldId="264"/>
            <ac:spMk id="14" creationId="{463EEC44-1BA3-44ED-81FC-A644B04B2A44}"/>
          </ac:spMkLst>
        </pc:spChg>
      </pc:sldChg>
      <pc:sldChg chg="addSp delSp modSp mod modTransition setBg delDesignElem">
        <pc:chgData name="Hiệu Ngô Quang" userId="6af11d8a4bf51ff4" providerId="LiveId" clId="{BF8A4530-8829-4A5F-A8B3-0C0F70D46632}" dt="2024-10-10T14:37:28.018" v="3463" actId="403"/>
        <pc:sldMkLst>
          <pc:docMk/>
          <pc:sldMk cId="1895461313" sldId="265"/>
        </pc:sldMkLst>
        <pc:spChg chg="mod">
          <ac:chgData name="Hiệu Ngô Quang" userId="6af11d8a4bf51ff4" providerId="LiveId" clId="{BF8A4530-8829-4A5F-A8B3-0C0F70D46632}" dt="2024-10-10T14:30:30.074" v="3314" actId="20577"/>
          <ac:spMkLst>
            <pc:docMk/>
            <pc:sldMk cId="1895461313" sldId="265"/>
            <ac:spMk id="2" creationId="{D8658823-83AA-C680-5B6F-7A12B532D99A}"/>
          </ac:spMkLst>
        </pc:spChg>
        <pc:spChg chg="mod">
          <ac:chgData name="Hiệu Ngô Quang" userId="6af11d8a4bf51ff4" providerId="LiveId" clId="{BF8A4530-8829-4A5F-A8B3-0C0F70D46632}" dt="2024-10-10T14:37:28.018" v="3463" actId="403"/>
          <ac:spMkLst>
            <pc:docMk/>
            <pc:sldMk cId="1895461313" sldId="265"/>
            <ac:spMk id="3" creationId="{130404F8-ACC2-AD2C-9BE3-51589A954B0B}"/>
          </ac:spMkLst>
        </pc:spChg>
        <pc:spChg chg="add">
          <ac:chgData name="Hiệu Ngô Quang" userId="6af11d8a4bf51ff4" providerId="LiveId" clId="{BF8A4530-8829-4A5F-A8B3-0C0F70D46632}" dt="2024-10-10T14:34:18.704" v="3399" actId="26606"/>
          <ac:spMkLst>
            <pc:docMk/>
            <pc:sldMk cId="1895461313" sldId="265"/>
            <ac:spMk id="5" creationId="{1C799903-48D5-4A31-A1A2-541072D9771E}"/>
          </ac:spMkLst>
        </pc:spChg>
        <pc:spChg chg="add">
          <ac:chgData name="Hiệu Ngô Quang" userId="6af11d8a4bf51ff4" providerId="LiveId" clId="{BF8A4530-8829-4A5F-A8B3-0C0F70D46632}" dt="2024-10-10T14:34:18.704" v="3399" actId="26606"/>
          <ac:spMkLst>
            <pc:docMk/>
            <pc:sldMk cId="1895461313" sldId="265"/>
            <ac:spMk id="6" creationId="{8EFFF109-FC58-4FD3-BE05-9775A1310F55}"/>
          </ac:spMkLst>
        </pc:spChg>
        <pc:spChg chg="add">
          <ac:chgData name="Hiệu Ngô Quang" userId="6af11d8a4bf51ff4" providerId="LiveId" clId="{BF8A4530-8829-4A5F-A8B3-0C0F70D46632}" dt="2024-10-10T14:34:18.704" v="3399" actId="26606"/>
          <ac:spMkLst>
            <pc:docMk/>
            <pc:sldMk cId="1895461313" sldId="265"/>
            <ac:spMk id="7" creationId="{E1B96AD6-92A9-4273-A62B-96A1C3E0BA95}"/>
          </ac:spMkLst>
        </pc:spChg>
        <pc:spChg chg="add del">
          <ac:chgData name="Hiệu Ngô Quang" userId="6af11d8a4bf51ff4" providerId="LiveId" clId="{BF8A4530-8829-4A5F-A8B3-0C0F70D46632}" dt="2024-10-10T14:31:04.061" v="3375"/>
          <ac:spMkLst>
            <pc:docMk/>
            <pc:sldMk cId="1895461313" sldId="265"/>
            <ac:spMk id="8" creationId="{1C799903-48D5-4A31-A1A2-541072D9771E}"/>
          </ac:spMkLst>
        </pc:spChg>
        <pc:spChg chg="add">
          <ac:chgData name="Hiệu Ngô Quang" userId="6af11d8a4bf51ff4" providerId="LiveId" clId="{BF8A4530-8829-4A5F-A8B3-0C0F70D46632}" dt="2024-10-10T14:34:18.704" v="3399" actId="26606"/>
          <ac:spMkLst>
            <pc:docMk/>
            <pc:sldMk cId="1895461313" sldId="265"/>
            <ac:spMk id="9" creationId="{463EEC44-1BA3-44ED-81FC-A644B04B2A44}"/>
          </ac:spMkLst>
        </pc:spChg>
        <pc:spChg chg="add del">
          <ac:chgData name="Hiệu Ngô Quang" userId="6af11d8a4bf51ff4" providerId="LiveId" clId="{BF8A4530-8829-4A5F-A8B3-0C0F70D46632}" dt="2024-10-10T14:31:04.061" v="3375"/>
          <ac:spMkLst>
            <pc:docMk/>
            <pc:sldMk cId="1895461313" sldId="265"/>
            <ac:spMk id="10" creationId="{8EFFF109-FC58-4FD3-BE05-9775A1310F55}"/>
          </ac:spMkLst>
        </pc:spChg>
        <pc:spChg chg="add del">
          <ac:chgData name="Hiệu Ngô Quang" userId="6af11d8a4bf51ff4" providerId="LiveId" clId="{BF8A4530-8829-4A5F-A8B3-0C0F70D46632}" dt="2024-10-10T14:31:04.061" v="3375"/>
          <ac:spMkLst>
            <pc:docMk/>
            <pc:sldMk cId="1895461313" sldId="265"/>
            <ac:spMk id="12" creationId="{E1B96AD6-92A9-4273-A62B-96A1C3E0BA95}"/>
          </ac:spMkLst>
        </pc:spChg>
        <pc:spChg chg="add del">
          <ac:chgData name="Hiệu Ngô Quang" userId="6af11d8a4bf51ff4" providerId="LiveId" clId="{BF8A4530-8829-4A5F-A8B3-0C0F70D46632}" dt="2024-10-10T14:31:04.061" v="3375"/>
          <ac:spMkLst>
            <pc:docMk/>
            <pc:sldMk cId="1895461313" sldId="265"/>
            <ac:spMk id="14" creationId="{463EEC44-1BA3-44ED-81FC-A644B04B2A44}"/>
          </ac:spMkLst>
        </pc:spChg>
      </pc:sldChg>
      <pc:sldChg chg="addSp delSp modSp mod modTransition setBg delDesignElem">
        <pc:chgData name="Hiệu Ngô Quang" userId="6af11d8a4bf51ff4" providerId="LiveId" clId="{BF8A4530-8829-4A5F-A8B3-0C0F70D46632}" dt="2024-10-10T14:37:22.487" v="3460" actId="123"/>
        <pc:sldMkLst>
          <pc:docMk/>
          <pc:sldMk cId="446168334" sldId="266"/>
        </pc:sldMkLst>
        <pc:spChg chg="mod">
          <ac:chgData name="Hiệu Ngô Quang" userId="6af11d8a4bf51ff4" providerId="LiveId" clId="{BF8A4530-8829-4A5F-A8B3-0C0F70D46632}" dt="2024-10-10T14:30:26.933" v="3313" actId="20577"/>
          <ac:spMkLst>
            <pc:docMk/>
            <pc:sldMk cId="446168334" sldId="266"/>
            <ac:spMk id="2" creationId="{733102B6-9E98-2EC7-DA49-DD8765FFE573}"/>
          </ac:spMkLst>
        </pc:spChg>
        <pc:spChg chg="mod">
          <ac:chgData name="Hiệu Ngô Quang" userId="6af11d8a4bf51ff4" providerId="LiveId" clId="{BF8A4530-8829-4A5F-A8B3-0C0F70D46632}" dt="2024-10-10T14:37:22.487" v="3460" actId="123"/>
          <ac:spMkLst>
            <pc:docMk/>
            <pc:sldMk cId="446168334" sldId="266"/>
            <ac:spMk id="3" creationId="{EA3B47D1-BA95-40B0-6B62-8E2B7D9589A7}"/>
          </ac:spMkLst>
        </pc:spChg>
        <pc:spChg chg="add">
          <ac:chgData name="Hiệu Ngô Quang" userId="6af11d8a4bf51ff4" providerId="LiveId" clId="{BF8A4530-8829-4A5F-A8B3-0C0F70D46632}" dt="2024-10-10T14:34:16.016" v="3398" actId="26606"/>
          <ac:spMkLst>
            <pc:docMk/>
            <pc:sldMk cId="446168334" sldId="266"/>
            <ac:spMk id="5" creationId="{1C799903-48D5-4A31-A1A2-541072D9771E}"/>
          </ac:spMkLst>
        </pc:spChg>
        <pc:spChg chg="add">
          <ac:chgData name="Hiệu Ngô Quang" userId="6af11d8a4bf51ff4" providerId="LiveId" clId="{BF8A4530-8829-4A5F-A8B3-0C0F70D46632}" dt="2024-10-10T14:34:16.016" v="3398" actId="26606"/>
          <ac:spMkLst>
            <pc:docMk/>
            <pc:sldMk cId="446168334" sldId="266"/>
            <ac:spMk id="6" creationId="{8EFFF109-FC58-4FD3-BE05-9775A1310F55}"/>
          </ac:spMkLst>
        </pc:spChg>
        <pc:spChg chg="add">
          <ac:chgData name="Hiệu Ngô Quang" userId="6af11d8a4bf51ff4" providerId="LiveId" clId="{BF8A4530-8829-4A5F-A8B3-0C0F70D46632}" dt="2024-10-10T14:34:16.016" v="3398" actId="26606"/>
          <ac:spMkLst>
            <pc:docMk/>
            <pc:sldMk cId="446168334" sldId="266"/>
            <ac:spMk id="7" creationId="{E1B96AD6-92A9-4273-A62B-96A1C3E0BA95}"/>
          </ac:spMkLst>
        </pc:spChg>
        <pc:spChg chg="add del">
          <ac:chgData name="Hiệu Ngô Quang" userId="6af11d8a4bf51ff4" providerId="LiveId" clId="{BF8A4530-8829-4A5F-A8B3-0C0F70D46632}" dt="2024-10-10T14:31:04.061" v="3375"/>
          <ac:spMkLst>
            <pc:docMk/>
            <pc:sldMk cId="446168334" sldId="266"/>
            <ac:spMk id="8" creationId="{1C799903-48D5-4A31-A1A2-541072D9771E}"/>
          </ac:spMkLst>
        </pc:spChg>
        <pc:spChg chg="add">
          <ac:chgData name="Hiệu Ngô Quang" userId="6af11d8a4bf51ff4" providerId="LiveId" clId="{BF8A4530-8829-4A5F-A8B3-0C0F70D46632}" dt="2024-10-10T14:34:16.016" v="3398" actId="26606"/>
          <ac:spMkLst>
            <pc:docMk/>
            <pc:sldMk cId="446168334" sldId="266"/>
            <ac:spMk id="9" creationId="{463EEC44-1BA3-44ED-81FC-A644B04B2A44}"/>
          </ac:spMkLst>
        </pc:spChg>
        <pc:spChg chg="add del">
          <ac:chgData name="Hiệu Ngô Quang" userId="6af11d8a4bf51ff4" providerId="LiveId" clId="{BF8A4530-8829-4A5F-A8B3-0C0F70D46632}" dt="2024-10-10T14:31:04.061" v="3375"/>
          <ac:spMkLst>
            <pc:docMk/>
            <pc:sldMk cId="446168334" sldId="266"/>
            <ac:spMk id="10" creationId="{8EFFF109-FC58-4FD3-BE05-9775A1310F55}"/>
          </ac:spMkLst>
        </pc:spChg>
        <pc:spChg chg="add del">
          <ac:chgData name="Hiệu Ngô Quang" userId="6af11d8a4bf51ff4" providerId="LiveId" clId="{BF8A4530-8829-4A5F-A8B3-0C0F70D46632}" dt="2024-10-10T14:31:04.061" v="3375"/>
          <ac:spMkLst>
            <pc:docMk/>
            <pc:sldMk cId="446168334" sldId="266"/>
            <ac:spMk id="12" creationId="{E1B96AD6-92A9-4273-A62B-96A1C3E0BA95}"/>
          </ac:spMkLst>
        </pc:spChg>
        <pc:spChg chg="add del">
          <ac:chgData name="Hiệu Ngô Quang" userId="6af11d8a4bf51ff4" providerId="LiveId" clId="{BF8A4530-8829-4A5F-A8B3-0C0F70D46632}" dt="2024-10-10T14:31:04.061" v="3375"/>
          <ac:spMkLst>
            <pc:docMk/>
            <pc:sldMk cId="446168334" sldId="266"/>
            <ac:spMk id="14" creationId="{463EEC44-1BA3-44ED-81FC-A644B04B2A44}"/>
          </ac:spMkLst>
        </pc:spChg>
      </pc:sldChg>
      <pc:sldChg chg="addSp delSp modSp add mod ord modTransition setBg addAnim delDesignElem">
        <pc:chgData name="Hiệu Ngô Quang" userId="6af11d8a4bf51ff4" providerId="LiveId" clId="{BF8A4530-8829-4A5F-A8B3-0C0F70D46632}" dt="2024-10-10T14:31:04.061" v="3375"/>
        <pc:sldMkLst>
          <pc:docMk/>
          <pc:sldMk cId="3132481731" sldId="267"/>
        </pc:sldMkLst>
        <pc:spChg chg="mod">
          <ac:chgData name="Hiệu Ngô Quang" userId="6af11d8a4bf51ff4" providerId="LiveId" clId="{BF8A4530-8829-4A5F-A8B3-0C0F70D46632}" dt="2024-10-10T13:46:18.371" v="2983" actId="2711"/>
          <ac:spMkLst>
            <pc:docMk/>
            <pc:sldMk cId="3132481731" sldId="267"/>
            <ac:spMk id="2" creationId="{E70720D7-4840-E751-019B-C11EAF7E3EDD}"/>
          </ac:spMkLst>
        </pc:spChg>
        <pc:spChg chg="add del">
          <ac:chgData name="Hiệu Ngô Quang" userId="6af11d8a4bf51ff4" providerId="LiveId" clId="{BF8A4530-8829-4A5F-A8B3-0C0F70D46632}" dt="2024-10-10T14:31:04.061" v="3375"/>
          <ac:spMkLst>
            <pc:docMk/>
            <pc:sldMk cId="3132481731" sldId="267"/>
            <ac:spMk id="7" creationId="{8D06CE56-3881-4ADA-8CEF-D18B02C242A3}"/>
          </ac:spMkLst>
        </pc:spChg>
        <pc:spChg chg="add del">
          <ac:chgData name="Hiệu Ngô Quang" userId="6af11d8a4bf51ff4" providerId="LiveId" clId="{BF8A4530-8829-4A5F-A8B3-0C0F70D46632}" dt="2024-10-10T14:31:04.061" v="3375"/>
          <ac:spMkLst>
            <pc:docMk/>
            <pc:sldMk cId="3132481731" sldId="267"/>
            <ac:spMk id="9" creationId="{79F3C543-62EC-4433-9C93-A2CD8764E9B4}"/>
          </ac:spMkLst>
        </pc:spChg>
        <pc:spChg chg="add del">
          <ac:chgData name="Hiệu Ngô Quang" userId="6af11d8a4bf51ff4" providerId="LiveId" clId="{BF8A4530-8829-4A5F-A8B3-0C0F70D46632}" dt="2024-10-10T14:31:04.061" v="3375"/>
          <ac:spMkLst>
            <pc:docMk/>
            <pc:sldMk cId="3132481731" sldId="267"/>
            <ac:spMk id="11" creationId="{FFD48BC7-DC40-47DE-87EE-9F4B6ECB9ABB}"/>
          </ac:spMkLst>
        </pc:spChg>
        <pc:spChg chg="add del">
          <ac:chgData name="Hiệu Ngô Quang" userId="6af11d8a4bf51ff4" providerId="LiveId" clId="{BF8A4530-8829-4A5F-A8B3-0C0F70D46632}" dt="2024-10-10T14:31:04.061" v="3375"/>
          <ac:spMkLst>
            <pc:docMk/>
            <pc:sldMk cId="3132481731" sldId="267"/>
            <ac:spMk id="13" creationId="{E502BBC7-2C76-46F3-BC24-5985BC13DB88}"/>
          </ac:spMkLst>
        </pc:spChg>
        <pc:spChg chg="add del">
          <ac:chgData name="Hiệu Ngô Quang" userId="6af11d8a4bf51ff4" providerId="LiveId" clId="{BF8A4530-8829-4A5F-A8B3-0C0F70D46632}" dt="2024-10-10T14:31:04.061" v="3375"/>
          <ac:spMkLst>
            <pc:docMk/>
            <pc:sldMk cId="3132481731" sldId="267"/>
            <ac:spMk id="15" creationId="{9C45F024-2468-4D8A-9E11-BB2B1E0A3B37}"/>
          </ac:spMkLst>
        </pc:spChg>
        <pc:spChg chg="add del">
          <ac:chgData name="Hiệu Ngô Quang" userId="6af11d8a4bf51ff4" providerId="LiveId" clId="{BF8A4530-8829-4A5F-A8B3-0C0F70D46632}" dt="2024-10-10T14:31:04.061" v="3375"/>
          <ac:spMkLst>
            <pc:docMk/>
            <pc:sldMk cId="3132481731" sldId="267"/>
            <ac:spMk id="17" creationId="{3629484E-3792-4B3D-89AD-7C8A1ED0E0D4}"/>
          </ac:spMkLst>
        </pc:spChg>
      </pc:sldChg>
      <pc:sldChg chg="addSp delSp modSp add mod ord modTransition setBg delDesignElem">
        <pc:chgData name="Hiệu Ngô Quang" userId="6af11d8a4bf51ff4" providerId="LiveId" clId="{BF8A4530-8829-4A5F-A8B3-0C0F70D46632}" dt="2024-10-10T14:37:49.931" v="3477" actId="403"/>
        <pc:sldMkLst>
          <pc:docMk/>
          <pc:sldMk cId="3887392281" sldId="268"/>
        </pc:sldMkLst>
        <pc:spChg chg="mod">
          <ac:chgData name="Hiệu Ngô Quang" userId="6af11d8a4bf51ff4" providerId="LiveId" clId="{BF8A4530-8829-4A5F-A8B3-0C0F70D46632}" dt="2024-10-10T13:20:34.236" v="1596"/>
          <ac:spMkLst>
            <pc:docMk/>
            <pc:sldMk cId="3887392281" sldId="268"/>
            <ac:spMk id="2" creationId="{E1D42219-8C58-6502-03EE-8D8B05954D2D}"/>
          </ac:spMkLst>
        </pc:spChg>
        <pc:spChg chg="mod">
          <ac:chgData name="Hiệu Ngô Quang" userId="6af11d8a4bf51ff4" providerId="LiveId" clId="{BF8A4530-8829-4A5F-A8B3-0C0F70D46632}" dt="2024-10-10T14:37:49.931" v="3477" actId="403"/>
          <ac:spMkLst>
            <pc:docMk/>
            <pc:sldMk cId="3887392281" sldId="268"/>
            <ac:spMk id="3" creationId="{4C61DF17-1BBD-3DBD-CD98-D19143D263D4}"/>
          </ac:spMkLst>
        </pc:spChg>
        <pc:spChg chg="add">
          <ac:chgData name="Hiệu Ngô Quang" userId="6af11d8a4bf51ff4" providerId="LiveId" clId="{BF8A4530-8829-4A5F-A8B3-0C0F70D46632}" dt="2024-10-10T14:34:21.469" v="3400" actId="26606"/>
          <ac:spMkLst>
            <pc:docMk/>
            <pc:sldMk cId="3887392281" sldId="268"/>
            <ac:spMk id="5" creationId="{1C799903-48D5-4A31-A1A2-541072D9771E}"/>
          </ac:spMkLst>
        </pc:spChg>
        <pc:spChg chg="add">
          <ac:chgData name="Hiệu Ngô Quang" userId="6af11d8a4bf51ff4" providerId="LiveId" clId="{BF8A4530-8829-4A5F-A8B3-0C0F70D46632}" dt="2024-10-10T14:34:21.469" v="3400" actId="26606"/>
          <ac:spMkLst>
            <pc:docMk/>
            <pc:sldMk cId="3887392281" sldId="268"/>
            <ac:spMk id="6" creationId="{8EFFF109-FC58-4FD3-BE05-9775A1310F55}"/>
          </ac:spMkLst>
        </pc:spChg>
        <pc:spChg chg="add">
          <ac:chgData name="Hiệu Ngô Quang" userId="6af11d8a4bf51ff4" providerId="LiveId" clId="{BF8A4530-8829-4A5F-A8B3-0C0F70D46632}" dt="2024-10-10T14:34:21.469" v="3400" actId="26606"/>
          <ac:spMkLst>
            <pc:docMk/>
            <pc:sldMk cId="3887392281" sldId="268"/>
            <ac:spMk id="7" creationId="{E1B96AD6-92A9-4273-A62B-96A1C3E0BA95}"/>
          </ac:spMkLst>
        </pc:spChg>
        <pc:spChg chg="add del">
          <ac:chgData name="Hiệu Ngô Quang" userId="6af11d8a4bf51ff4" providerId="LiveId" clId="{BF8A4530-8829-4A5F-A8B3-0C0F70D46632}" dt="2024-10-10T14:31:04.061" v="3375"/>
          <ac:spMkLst>
            <pc:docMk/>
            <pc:sldMk cId="3887392281" sldId="268"/>
            <ac:spMk id="8" creationId="{1C799903-48D5-4A31-A1A2-541072D9771E}"/>
          </ac:spMkLst>
        </pc:spChg>
        <pc:spChg chg="add">
          <ac:chgData name="Hiệu Ngô Quang" userId="6af11d8a4bf51ff4" providerId="LiveId" clId="{BF8A4530-8829-4A5F-A8B3-0C0F70D46632}" dt="2024-10-10T14:34:21.469" v="3400" actId="26606"/>
          <ac:spMkLst>
            <pc:docMk/>
            <pc:sldMk cId="3887392281" sldId="268"/>
            <ac:spMk id="9" creationId="{463EEC44-1BA3-44ED-81FC-A644B04B2A44}"/>
          </ac:spMkLst>
        </pc:spChg>
        <pc:spChg chg="add del">
          <ac:chgData name="Hiệu Ngô Quang" userId="6af11d8a4bf51ff4" providerId="LiveId" clId="{BF8A4530-8829-4A5F-A8B3-0C0F70D46632}" dt="2024-10-10T14:31:04.061" v="3375"/>
          <ac:spMkLst>
            <pc:docMk/>
            <pc:sldMk cId="3887392281" sldId="268"/>
            <ac:spMk id="10" creationId="{8EFFF109-FC58-4FD3-BE05-9775A1310F55}"/>
          </ac:spMkLst>
        </pc:spChg>
        <pc:spChg chg="add del">
          <ac:chgData name="Hiệu Ngô Quang" userId="6af11d8a4bf51ff4" providerId="LiveId" clId="{BF8A4530-8829-4A5F-A8B3-0C0F70D46632}" dt="2024-10-10T14:31:04.061" v="3375"/>
          <ac:spMkLst>
            <pc:docMk/>
            <pc:sldMk cId="3887392281" sldId="268"/>
            <ac:spMk id="12" creationId="{E1B96AD6-92A9-4273-A62B-96A1C3E0BA95}"/>
          </ac:spMkLst>
        </pc:spChg>
        <pc:spChg chg="add del">
          <ac:chgData name="Hiệu Ngô Quang" userId="6af11d8a4bf51ff4" providerId="LiveId" clId="{BF8A4530-8829-4A5F-A8B3-0C0F70D46632}" dt="2024-10-10T14:31:04.061" v="3375"/>
          <ac:spMkLst>
            <pc:docMk/>
            <pc:sldMk cId="3887392281" sldId="268"/>
            <ac:spMk id="14" creationId="{463EEC44-1BA3-44ED-81FC-A644B04B2A44}"/>
          </ac:spMkLst>
        </pc:spChg>
      </pc:sldChg>
      <pc:sldChg chg="modSp add del mod">
        <pc:chgData name="Hiệu Ngô Quang" userId="6af11d8a4bf51ff4" providerId="LiveId" clId="{BF8A4530-8829-4A5F-A8B3-0C0F70D46632}" dt="2024-10-10T13:20:40.114" v="1597" actId="2696"/>
        <pc:sldMkLst>
          <pc:docMk/>
          <pc:sldMk cId="3571825332" sldId="269"/>
        </pc:sldMkLst>
        <pc:spChg chg="mod">
          <ac:chgData name="Hiệu Ngô Quang" userId="6af11d8a4bf51ff4" providerId="LiveId" clId="{BF8A4530-8829-4A5F-A8B3-0C0F70D46632}" dt="2024-10-10T13:00:58.319" v="648" actId="20577"/>
          <ac:spMkLst>
            <pc:docMk/>
            <pc:sldMk cId="3571825332" sldId="269"/>
            <ac:spMk id="2" creationId="{6250186C-C290-F4F4-5102-1A01590C802C}"/>
          </ac:spMkLst>
        </pc:spChg>
        <pc:spChg chg="mod">
          <ac:chgData name="Hiệu Ngô Quang" userId="6af11d8a4bf51ff4" providerId="LiveId" clId="{BF8A4530-8829-4A5F-A8B3-0C0F70D46632}" dt="2024-10-10T11:28:14.003" v="490" actId="114"/>
          <ac:spMkLst>
            <pc:docMk/>
            <pc:sldMk cId="3571825332" sldId="269"/>
            <ac:spMk id="3" creationId="{E6927EB6-8346-2B28-B63B-CC63148A4920}"/>
          </ac:spMkLst>
        </pc:spChg>
      </pc:sldChg>
      <pc:sldChg chg="addSp delSp modSp add mod modTransition modAnim delDesignElem">
        <pc:chgData name="Hiệu Ngô Quang" userId="6af11d8a4bf51ff4" providerId="LiveId" clId="{BF8A4530-8829-4A5F-A8B3-0C0F70D46632}" dt="2024-10-10T14:36:57.369" v="3445" actId="123"/>
        <pc:sldMkLst>
          <pc:docMk/>
          <pc:sldMk cId="28869604" sldId="270"/>
        </pc:sldMkLst>
        <pc:spChg chg="mod">
          <ac:chgData name="Hiệu Ngô Quang" userId="6af11d8a4bf51ff4" providerId="LiveId" clId="{BF8A4530-8829-4A5F-A8B3-0C0F70D46632}" dt="2024-10-10T14:30:05.410" v="3283" actId="20577"/>
          <ac:spMkLst>
            <pc:docMk/>
            <pc:sldMk cId="28869604" sldId="270"/>
            <ac:spMk id="2" creationId="{44B1454A-9C3D-FDE5-D974-ED2F7F92C369}"/>
          </ac:spMkLst>
        </pc:spChg>
        <pc:spChg chg="mod">
          <ac:chgData name="Hiệu Ngô Quang" userId="6af11d8a4bf51ff4" providerId="LiveId" clId="{BF8A4530-8829-4A5F-A8B3-0C0F70D46632}" dt="2024-10-10T14:36:57.369" v="3445" actId="123"/>
          <ac:spMkLst>
            <pc:docMk/>
            <pc:sldMk cId="28869604" sldId="270"/>
            <ac:spMk id="3" creationId="{B5B172A6-7259-BDE7-BA6E-BAE6295F43D3}"/>
          </ac:spMkLst>
        </pc:spChg>
        <pc:spChg chg="add">
          <ac:chgData name="Hiệu Ngô Quang" userId="6af11d8a4bf51ff4" providerId="LiveId" clId="{BF8A4530-8829-4A5F-A8B3-0C0F70D46632}" dt="2024-10-10T14:33:58.871" v="3392" actId="26606"/>
          <ac:spMkLst>
            <pc:docMk/>
            <pc:sldMk cId="28869604" sldId="270"/>
            <ac:spMk id="5" creationId="{1C799903-48D5-4A31-A1A2-541072D9771E}"/>
          </ac:spMkLst>
        </pc:spChg>
        <pc:spChg chg="add">
          <ac:chgData name="Hiệu Ngô Quang" userId="6af11d8a4bf51ff4" providerId="LiveId" clId="{BF8A4530-8829-4A5F-A8B3-0C0F70D46632}" dt="2024-10-10T14:33:58.871" v="3392" actId="26606"/>
          <ac:spMkLst>
            <pc:docMk/>
            <pc:sldMk cId="28869604" sldId="270"/>
            <ac:spMk id="6" creationId="{8EFFF109-FC58-4FD3-BE05-9775A1310F55}"/>
          </ac:spMkLst>
        </pc:spChg>
        <pc:spChg chg="add">
          <ac:chgData name="Hiệu Ngô Quang" userId="6af11d8a4bf51ff4" providerId="LiveId" clId="{BF8A4530-8829-4A5F-A8B3-0C0F70D46632}" dt="2024-10-10T14:33:58.871" v="3392" actId="26606"/>
          <ac:spMkLst>
            <pc:docMk/>
            <pc:sldMk cId="28869604" sldId="270"/>
            <ac:spMk id="7" creationId="{E1B96AD6-92A9-4273-A62B-96A1C3E0BA95}"/>
          </ac:spMkLst>
        </pc:spChg>
        <pc:spChg chg="del">
          <ac:chgData name="Hiệu Ngô Quang" userId="6af11d8a4bf51ff4" providerId="LiveId" clId="{BF8A4530-8829-4A5F-A8B3-0C0F70D46632}" dt="2024-10-10T14:31:04.061" v="3375"/>
          <ac:spMkLst>
            <pc:docMk/>
            <pc:sldMk cId="28869604" sldId="270"/>
            <ac:spMk id="8" creationId="{E8666C05-F673-D100-A577-8EC4047B375D}"/>
          </ac:spMkLst>
        </pc:spChg>
        <pc:spChg chg="add">
          <ac:chgData name="Hiệu Ngô Quang" userId="6af11d8a4bf51ff4" providerId="LiveId" clId="{BF8A4530-8829-4A5F-A8B3-0C0F70D46632}" dt="2024-10-10T14:33:58.871" v="3392" actId="26606"/>
          <ac:spMkLst>
            <pc:docMk/>
            <pc:sldMk cId="28869604" sldId="270"/>
            <ac:spMk id="9" creationId="{463EEC44-1BA3-44ED-81FC-A644B04B2A44}"/>
          </ac:spMkLst>
        </pc:spChg>
        <pc:spChg chg="del">
          <ac:chgData name="Hiệu Ngô Quang" userId="6af11d8a4bf51ff4" providerId="LiveId" clId="{BF8A4530-8829-4A5F-A8B3-0C0F70D46632}" dt="2024-10-10T14:31:04.061" v="3375"/>
          <ac:spMkLst>
            <pc:docMk/>
            <pc:sldMk cId="28869604" sldId="270"/>
            <ac:spMk id="10" creationId="{55224DFF-299F-6834-AF5C-454B4B05D7E2}"/>
          </ac:spMkLst>
        </pc:spChg>
        <pc:spChg chg="del">
          <ac:chgData name="Hiệu Ngô Quang" userId="6af11d8a4bf51ff4" providerId="LiveId" clId="{BF8A4530-8829-4A5F-A8B3-0C0F70D46632}" dt="2024-10-10T14:31:04.061" v="3375"/>
          <ac:spMkLst>
            <pc:docMk/>
            <pc:sldMk cId="28869604" sldId="270"/>
            <ac:spMk id="12" creationId="{9DED367C-BCD1-B219-782B-73B2855808BA}"/>
          </ac:spMkLst>
        </pc:spChg>
        <pc:spChg chg="del">
          <ac:chgData name="Hiệu Ngô Quang" userId="6af11d8a4bf51ff4" providerId="LiveId" clId="{BF8A4530-8829-4A5F-A8B3-0C0F70D46632}" dt="2024-10-10T14:31:04.061" v="3375"/>
          <ac:spMkLst>
            <pc:docMk/>
            <pc:sldMk cId="28869604" sldId="270"/>
            <ac:spMk id="14" creationId="{C41778EF-73C8-C02C-B075-555B0640A238}"/>
          </ac:spMkLst>
        </pc:spChg>
      </pc:sldChg>
      <pc:sldChg chg="add del">
        <pc:chgData name="Hiệu Ngô Quang" userId="6af11d8a4bf51ff4" providerId="LiveId" clId="{BF8A4530-8829-4A5F-A8B3-0C0F70D46632}" dt="2024-10-10T11:29:25.901" v="498" actId="2890"/>
        <pc:sldMkLst>
          <pc:docMk/>
          <pc:sldMk cId="1800914645" sldId="270"/>
        </pc:sldMkLst>
      </pc:sldChg>
      <pc:sldChg chg="addSp delSp modSp add mod modTransition delDesignElem">
        <pc:chgData name="Hiệu Ngô Quang" userId="6af11d8a4bf51ff4" providerId="LiveId" clId="{BF8A4530-8829-4A5F-A8B3-0C0F70D46632}" dt="2024-10-10T14:37:58.216" v="3481" actId="20577"/>
        <pc:sldMkLst>
          <pc:docMk/>
          <pc:sldMk cId="1382440698" sldId="271"/>
        </pc:sldMkLst>
        <pc:spChg chg="mod">
          <ac:chgData name="Hiệu Ngô Quang" userId="6af11d8a4bf51ff4" providerId="LiveId" clId="{BF8A4530-8829-4A5F-A8B3-0C0F70D46632}" dt="2024-10-10T14:34:24.758" v="3401" actId="26606"/>
          <ac:spMkLst>
            <pc:docMk/>
            <pc:sldMk cId="1382440698" sldId="271"/>
            <ac:spMk id="2" creationId="{1485F366-BCA1-4F7E-9C31-2B93DFAC7470}"/>
          </ac:spMkLst>
        </pc:spChg>
        <pc:spChg chg="mod">
          <ac:chgData name="Hiệu Ngô Quang" userId="6af11d8a4bf51ff4" providerId="LiveId" clId="{BF8A4530-8829-4A5F-A8B3-0C0F70D46632}" dt="2024-10-10T14:37:58.216" v="3481" actId="20577"/>
          <ac:spMkLst>
            <pc:docMk/>
            <pc:sldMk cId="1382440698" sldId="271"/>
            <ac:spMk id="3" creationId="{9CBF3F52-CF20-257C-DF6A-264E48C738EE}"/>
          </ac:spMkLst>
        </pc:spChg>
        <pc:spChg chg="add">
          <ac:chgData name="Hiệu Ngô Quang" userId="6af11d8a4bf51ff4" providerId="LiveId" clId="{BF8A4530-8829-4A5F-A8B3-0C0F70D46632}" dt="2024-10-10T14:34:24.758" v="3401" actId="26606"/>
          <ac:spMkLst>
            <pc:docMk/>
            <pc:sldMk cId="1382440698" sldId="271"/>
            <ac:spMk id="5" creationId="{1C799903-48D5-4A31-A1A2-541072D9771E}"/>
          </ac:spMkLst>
        </pc:spChg>
        <pc:spChg chg="add">
          <ac:chgData name="Hiệu Ngô Quang" userId="6af11d8a4bf51ff4" providerId="LiveId" clId="{BF8A4530-8829-4A5F-A8B3-0C0F70D46632}" dt="2024-10-10T14:34:24.758" v="3401" actId="26606"/>
          <ac:spMkLst>
            <pc:docMk/>
            <pc:sldMk cId="1382440698" sldId="271"/>
            <ac:spMk id="6" creationId="{8EFFF109-FC58-4FD3-BE05-9775A1310F55}"/>
          </ac:spMkLst>
        </pc:spChg>
        <pc:spChg chg="add">
          <ac:chgData name="Hiệu Ngô Quang" userId="6af11d8a4bf51ff4" providerId="LiveId" clId="{BF8A4530-8829-4A5F-A8B3-0C0F70D46632}" dt="2024-10-10T14:34:24.758" v="3401" actId="26606"/>
          <ac:spMkLst>
            <pc:docMk/>
            <pc:sldMk cId="1382440698" sldId="271"/>
            <ac:spMk id="7" creationId="{E1B96AD6-92A9-4273-A62B-96A1C3E0BA95}"/>
          </ac:spMkLst>
        </pc:spChg>
        <pc:spChg chg="del">
          <ac:chgData name="Hiệu Ngô Quang" userId="6af11d8a4bf51ff4" providerId="LiveId" clId="{BF8A4530-8829-4A5F-A8B3-0C0F70D46632}" dt="2024-10-10T14:31:04.061" v="3375"/>
          <ac:spMkLst>
            <pc:docMk/>
            <pc:sldMk cId="1382440698" sldId="271"/>
            <ac:spMk id="8" creationId="{F10C0EB0-5BEE-A7D9-1C12-EA81EDDDFEA5}"/>
          </ac:spMkLst>
        </pc:spChg>
        <pc:spChg chg="add">
          <ac:chgData name="Hiệu Ngô Quang" userId="6af11d8a4bf51ff4" providerId="LiveId" clId="{BF8A4530-8829-4A5F-A8B3-0C0F70D46632}" dt="2024-10-10T14:34:24.758" v="3401" actId="26606"/>
          <ac:spMkLst>
            <pc:docMk/>
            <pc:sldMk cId="1382440698" sldId="271"/>
            <ac:spMk id="9" creationId="{463EEC44-1BA3-44ED-81FC-A644B04B2A44}"/>
          </ac:spMkLst>
        </pc:spChg>
        <pc:spChg chg="del">
          <ac:chgData name="Hiệu Ngô Quang" userId="6af11d8a4bf51ff4" providerId="LiveId" clId="{BF8A4530-8829-4A5F-A8B3-0C0F70D46632}" dt="2024-10-10T14:31:04.061" v="3375"/>
          <ac:spMkLst>
            <pc:docMk/>
            <pc:sldMk cId="1382440698" sldId="271"/>
            <ac:spMk id="10" creationId="{39AF2618-94E8-42E4-D21F-792656747A20}"/>
          </ac:spMkLst>
        </pc:spChg>
        <pc:spChg chg="del">
          <ac:chgData name="Hiệu Ngô Quang" userId="6af11d8a4bf51ff4" providerId="LiveId" clId="{BF8A4530-8829-4A5F-A8B3-0C0F70D46632}" dt="2024-10-10T14:31:04.061" v="3375"/>
          <ac:spMkLst>
            <pc:docMk/>
            <pc:sldMk cId="1382440698" sldId="271"/>
            <ac:spMk id="12" creationId="{1179756D-BF43-BFAE-B5E1-FE8D0DE92935}"/>
          </ac:spMkLst>
        </pc:spChg>
        <pc:spChg chg="del">
          <ac:chgData name="Hiệu Ngô Quang" userId="6af11d8a4bf51ff4" providerId="LiveId" clId="{BF8A4530-8829-4A5F-A8B3-0C0F70D46632}" dt="2024-10-10T14:31:04.061" v="3375"/>
          <ac:spMkLst>
            <pc:docMk/>
            <pc:sldMk cId="1382440698" sldId="271"/>
            <ac:spMk id="14" creationId="{78CAD82E-E7F8-93A7-AA52-3ED5DEBEF7AA}"/>
          </ac:spMkLst>
        </pc:spChg>
      </pc:sldChg>
      <pc:sldChg chg="addSp delSp modSp add mod modTransition delDesignElem">
        <pc:chgData name="Hiệu Ngô Quang" userId="6af11d8a4bf51ff4" providerId="LiveId" clId="{BF8A4530-8829-4A5F-A8B3-0C0F70D46632}" dt="2024-10-10T14:38:27.200" v="3485" actId="20577"/>
        <pc:sldMkLst>
          <pc:docMk/>
          <pc:sldMk cId="4005747370" sldId="272"/>
        </pc:sldMkLst>
        <pc:spChg chg="mod">
          <ac:chgData name="Hiệu Ngô Quang" userId="6af11d8a4bf51ff4" providerId="LiveId" clId="{BF8A4530-8829-4A5F-A8B3-0C0F70D46632}" dt="2024-10-10T13:01:09.192" v="653"/>
          <ac:spMkLst>
            <pc:docMk/>
            <pc:sldMk cId="4005747370" sldId="272"/>
            <ac:spMk id="2" creationId="{A75813D1-FEB6-79DB-471A-D8BE1974D108}"/>
          </ac:spMkLst>
        </pc:spChg>
        <pc:spChg chg="mod">
          <ac:chgData name="Hiệu Ngô Quang" userId="6af11d8a4bf51ff4" providerId="LiveId" clId="{BF8A4530-8829-4A5F-A8B3-0C0F70D46632}" dt="2024-10-10T14:38:27.200" v="3485" actId="20577"/>
          <ac:spMkLst>
            <pc:docMk/>
            <pc:sldMk cId="4005747370" sldId="272"/>
            <ac:spMk id="3" creationId="{F40CEFA8-2833-5AA6-51A9-C0E49DE47703}"/>
          </ac:spMkLst>
        </pc:spChg>
        <pc:spChg chg="add">
          <ac:chgData name="Hiệu Ngô Quang" userId="6af11d8a4bf51ff4" providerId="LiveId" clId="{BF8A4530-8829-4A5F-A8B3-0C0F70D46632}" dt="2024-10-10T14:34:27.320" v="3402" actId="26606"/>
          <ac:spMkLst>
            <pc:docMk/>
            <pc:sldMk cId="4005747370" sldId="272"/>
            <ac:spMk id="5" creationId="{1C799903-48D5-4A31-A1A2-541072D9771E}"/>
          </ac:spMkLst>
        </pc:spChg>
        <pc:spChg chg="add">
          <ac:chgData name="Hiệu Ngô Quang" userId="6af11d8a4bf51ff4" providerId="LiveId" clId="{BF8A4530-8829-4A5F-A8B3-0C0F70D46632}" dt="2024-10-10T14:34:27.320" v="3402" actId="26606"/>
          <ac:spMkLst>
            <pc:docMk/>
            <pc:sldMk cId="4005747370" sldId="272"/>
            <ac:spMk id="6" creationId="{8EFFF109-FC58-4FD3-BE05-9775A1310F55}"/>
          </ac:spMkLst>
        </pc:spChg>
        <pc:spChg chg="add">
          <ac:chgData name="Hiệu Ngô Quang" userId="6af11d8a4bf51ff4" providerId="LiveId" clId="{BF8A4530-8829-4A5F-A8B3-0C0F70D46632}" dt="2024-10-10T14:34:27.320" v="3402" actId="26606"/>
          <ac:spMkLst>
            <pc:docMk/>
            <pc:sldMk cId="4005747370" sldId="272"/>
            <ac:spMk id="7" creationId="{E1B96AD6-92A9-4273-A62B-96A1C3E0BA95}"/>
          </ac:spMkLst>
        </pc:spChg>
        <pc:spChg chg="del">
          <ac:chgData name="Hiệu Ngô Quang" userId="6af11d8a4bf51ff4" providerId="LiveId" clId="{BF8A4530-8829-4A5F-A8B3-0C0F70D46632}" dt="2024-10-10T14:31:04.061" v="3375"/>
          <ac:spMkLst>
            <pc:docMk/>
            <pc:sldMk cId="4005747370" sldId="272"/>
            <ac:spMk id="8" creationId="{F2DBE39F-B4F8-74F1-D6EE-9769DF5ECE18}"/>
          </ac:spMkLst>
        </pc:spChg>
        <pc:spChg chg="add">
          <ac:chgData name="Hiệu Ngô Quang" userId="6af11d8a4bf51ff4" providerId="LiveId" clId="{BF8A4530-8829-4A5F-A8B3-0C0F70D46632}" dt="2024-10-10T14:34:27.320" v="3402" actId="26606"/>
          <ac:spMkLst>
            <pc:docMk/>
            <pc:sldMk cId="4005747370" sldId="272"/>
            <ac:spMk id="9" creationId="{463EEC44-1BA3-44ED-81FC-A644B04B2A44}"/>
          </ac:spMkLst>
        </pc:spChg>
        <pc:spChg chg="del">
          <ac:chgData name="Hiệu Ngô Quang" userId="6af11d8a4bf51ff4" providerId="LiveId" clId="{BF8A4530-8829-4A5F-A8B3-0C0F70D46632}" dt="2024-10-10T14:31:04.061" v="3375"/>
          <ac:spMkLst>
            <pc:docMk/>
            <pc:sldMk cId="4005747370" sldId="272"/>
            <ac:spMk id="10" creationId="{C43AE934-8974-0CB1-8CD9-69F5E63611D8}"/>
          </ac:spMkLst>
        </pc:spChg>
        <pc:spChg chg="del">
          <ac:chgData name="Hiệu Ngô Quang" userId="6af11d8a4bf51ff4" providerId="LiveId" clId="{BF8A4530-8829-4A5F-A8B3-0C0F70D46632}" dt="2024-10-10T14:31:04.061" v="3375"/>
          <ac:spMkLst>
            <pc:docMk/>
            <pc:sldMk cId="4005747370" sldId="272"/>
            <ac:spMk id="12" creationId="{88C7612D-96C1-FBF6-509C-BBFF4FA774FC}"/>
          </ac:spMkLst>
        </pc:spChg>
        <pc:spChg chg="del">
          <ac:chgData name="Hiệu Ngô Quang" userId="6af11d8a4bf51ff4" providerId="LiveId" clId="{BF8A4530-8829-4A5F-A8B3-0C0F70D46632}" dt="2024-10-10T14:31:04.061" v="3375"/>
          <ac:spMkLst>
            <pc:docMk/>
            <pc:sldMk cId="4005747370" sldId="272"/>
            <ac:spMk id="14" creationId="{64B6F22C-DFBB-CFDA-BA3C-477AF3850767}"/>
          </ac:spMkLst>
        </pc:spChg>
      </pc:sldChg>
      <pc:sldChg chg="addSp delSp modSp add mod modTransition delDesignElem">
        <pc:chgData name="Hiệu Ngô Quang" userId="6af11d8a4bf51ff4" providerId="LiveId" clId="{BF8A4530-8829-4A5F-A8B3-0C0F70D46632}" dt="2024-10-10T14:38:35.058" v="3489" actId="123"/>
        <pc:sldMkLst>
          <pc:docMk/>
          <pc:sldMk cId="3085941129" sldId="273"/>
        </pc:sldMkLst>
        <pc:spChg chg="mod">
          <ac:chgData name="Hiệu Ngô Quang" userId="6af11d8a4bf51ff4" providerId="LiveId" clId="{BF8A4530-8829-4A5F-A8B3-0C0F70D46632}" dt="2024-10-10T13:01:11.507" v="654"/>
          <ac:spMkLst>
            <pc:docMk/>
            <pc:sldMk cId="3085941129" sldId="273"/>
            <ac:spMk id="2" creationId="{BC773987-4DDD-0860-DC87-5BD847B5D5CB}"/>
          </ac:spMkLst>
        </pc:spChg>
        <pc:spChg chg="mod">
          <ac:chgData name="Hiệu Ngô Quang" userId="6af11d8a4bf51ff4" providerId="LiveId" clId="{BF8A4530-8829-4A5F-A8B3-0C0F70D46632}" dt="2024-10-10T14:38:35.058" v="3489" actId="123"/>
          <ac:spMkLst>
            <pc:docMk/>
            <pc:sldMk cId="3085941129" sldId="273"/>
            <ac:spMk id="3" creationId="{7AEA5A9D-3FAD-71EF-0734-F8B6E7FC0A70}"/>
          </ac:spMkLst>
        </pc:spChg>
        <pc:spChg chg="add">
          <ac:chgData name="Hiệu Ngô Quang" userId="6af11d8a4bf51ff4" providerId="LiveId" clId="{BF8A4530-8829-4A5F-A8B3-0C0F70D46632}" dt="2024-10-10T14:34:29.904" v="3403" actId="26606"/>
          <ac:spMkLst>
            <pc:docMk/>
            <pc:sldMk cId="3085941129" sldId="273"/>
            <ac:spMk id="5" creationId="{1C799903-48D5-4A31-A1A2-541072D9771E}"/>
          </ac:spMkLst>
        </pc:spChg>
        <pc:spChg chg="add">
          <ac:chgData name="Hiệu Ngô Quang" userId="6af11d8a4bf51ff4" providerId="LiveId" clId="{BF8A4530-8829-4A5F-A8B3-0C0F70D46632}" dt="2024-10-10T14:34:29.904" v="3403" actId="26606"/>
          <ac:spMkLst>
            <pc:docMk/>
            <pc:sldMk cId="3085941129" sldId="273"/>
            <ac:spMk id="6" creationId="{8EFFF109-FC58-4FD3-BE05-9775A1310F55}"/>
          </ac:spMkLst>
        </pc:spChg>
        <pc:spChg chg="add">
          <ac:chgData name="Hiệu Ngô Quang" userId="6af11d8a4bf51ff4" providerId="LiveId" clId="{BF8A4530-8829-4A5F-A8B3-0C0F70D46632}" dt="2024-10-10T14:34:29.904" v="3403" actId="26606"/>
          <ac:spMkLst>
            <pc:docMk/>
            <pc:sldMk cId="3085941129" sldId="273"/>
            <ac:spMk id="7" creationId="{E1B96AD6-92A9-4273-A62B-96A1C3E0BA95}"/>
          </ac:spMkLst>
        </pc:spChg>
        <pc:spChg chg="del">
          <ac:chgData name="Hiệu Ngô Quang" userId="6af11d8a4bf51ff4" providerId="LiveId" clId="{BF8A4530-8829-4A5F-A8B3-0C0F70D46632}" dt="2024-10-10T14:31:04.061" v="3375"/>
          <ac:spMkLst>
            <pc:docMk/>
            <pc:sldMk cId="3085941129" sldId="273"/>
            <ac:spMk id="8" creationId="{66A6B0AC-138B-83F7-D401-C46211D19064}"/>
          </ac:spMkLst>
        </pc:spChg>
        <pc:spChg chg="add">
          <ac:chgData name="Hiệu Ngô Quang" userId="6af11d8a4bf51ff4" providerId="LiveId" clId="{BF8A4530-8829-4A5F-A8B3-0C0F70D46632}" dt="2024-10-10T14:34:29.904" v="3403" actId="26606"/>
          <ac:spMkLst>
            <pc:docMk/>
            <pc:sldMk cId="3085941129" sldId="273"/>
            <ac:spMk id="9" creationId="{463EEC44-1BA3-44ED-81FC-A644B04B2A44}"/>
          </ac:spMkLst>
        </pc:spChg>
        <pc:spChg chg="del">
          <ac:chgData name="Hiệu Ngô Quang" userId="6af11d8a4bf51ff4" providerId="LiveId" clId="{BF8A4530-8829-4A5F-A8B3-0C0F70D46632}" dt="2024-10-10T14:31:04.061" v="3375"/>
          <ac:spMkLst>
            <pc:docMk/>
            <pc:sldMk cId="3085941129" sldId="273"/>
            <ac:spMk id="10" creationId="{68209B4C-B06D-4654-4C9A-F87B6A927B9F}"/>
          </ac:spMkLst>
        </pc:spChg>
        <pc:spChg chg="del">
          <ac:chgData name="Hiệu Ngô Quang" userId="6af11d8a4bf51ff4" providerId="LiveId" clId="{BF8A4530-8829-4A5F-A8B3-0C0F70D46632}" dt="2024-10-10T14:31:04.061" v="3375"/>
          <ac:spMkLst>
            <pc:docMk/>
            <pc:sldMk cId="3085941129" sldId="273"/>
            <ac:spMk id="12" creationId="{81AACB13-793E-6205-8210-8051A343C4D9}"/>
          </ac:spMkLst>
        </pc:spChg>
        <pc:spChg chg="del">
          <ac:chgData name="Hiệu Ngô Quang" userId="6af11d8a4bf51ff4" providerId="LiveId" clId="{BF8A4530-8829-4A5F-A8B3-0C0F70D46632}" dt="2024-10-10T14:31:04.061" v="3375"/>
          <ac:spMkLst>
            <pc:docMk/>
            <pc:sldMk cId="3085941129" sldId="273"/>
            <ac:spMk id="14" creationId="{1FDA1BEB-2B1A-3580-6625-419E0401DCCB}"/>
          </ac:spMkLst>
        </pc:spChg>
      </pc:sldChg>
      <pc:sldChg chg="addSp delSp modSp add mod modTransition delDesignElem">
        <pc:chgData name="Hiệu Ngô Quang" userId="6af11d8a4bf51ff4" providerId="LiveId" clId="{BF8A4530-8829-4A5F-A8B3-0C0F70D46632}" dt="2024-10-10T14:38:41.924" v="3493" actId="123"/>
        <pc:sldMkLst>
          <pc:docMk/>
          <pc:sldMk cId="3170385503" sldId="274"/>
        </pc:sldMkLst>
        <pc:spChg chg="mod">
          <ac:chgData name="Hiệu Ngô Quang" userId="6af11d8a4bf51ff4" providerId="LiveId" clId="{BF8A4530-8829-4A5F-A8B3-0C0F70D46632}" dt="2024-10-10T13:01:14.284" v="655"/>
          <ac:spMkLst>
            <pc:docMk/>
            <pc:sldMk cId="3170385503" sldId="274"/>
            <ac:spMk id="2" creationId="{FA74614D-E0FE-6D15-C3D3-93192E51D53A}"/>
          </ac:spMkLst>
        </pc:spChg>
        <pc:spChg chg="mod">
          <ac:chgData name="Hiệu Ngô Quang" userId="6af11d8a4bf51ff4" providerId="LiveId" clId="{BF8A4530-8829-4A5F-A8B3-0C0F70D46632}" dt="2024-10-10T14:38:41.924" v="3493" actId="123"/>
          <ac:spMkLst>
            <pc:docMk/>
            <pc:sldMk cId="3170385503" sldId="274"/>
            <ac:spMk id="3" creationId="{5C14D4BD-7AB7-0E5F-8341-6705187B9C14}"/>
          </ac:spMkLst>
        </pc:spChg>
        <pc:spChg chg="add">
          <ac:chgData name="Hiệu Ngô Quang" userId="6af11d8a4bf51ff4" providerId="LiveId" clId="{BF8A4530-8829-4A5F-A8B3-0C0F70D46632}" dt="2024-10-10T14:34:31.796" v="3404" actId="26606"/>
          <ac:spMkLst>
            <pc:docMk/>
            <pc:sldMk cId="3170385503" sldId="274"/>
            <ac:spMk id="5" creationId="{1C799903-48D5-4A31-A1A2-541072D9771E}"/>
          </ac:spMkLst>
        </pc:spChg>
        <pc:spChg chg="add">
          <ac:chgData name="Hiệu Ngô Quang" userId="6af11d8a4bf51ff4" providerId="LiveId" clId="{BF8A4530-8829-4A5F-A8B3-0C0F70D46632}" dt="2024-10-10T14:34:31.796" v="3404" actId="26606"/>
          <ac:spMkLst>
            <pc:docMk/>
            <pc:sldMk cId="3170385503" sldId="274"/>
            <ac:spMk id="6" creationId="{8EFFF109-FC58-4FD3-BE05-9775A1310F55}"/>
          </ac:spMkLst>
        </pc:spChg>
        <pc:spChg chg="add">
          <ac:chgData name="Hiệu Ngô Quang" userId="6af11d8a4bf51ff4" providerId="LiveId" clId="{BF8A4530-8829-4A5F-A8B3-0C0F70D46632}" dt="2024-10-10T14:34:31.796" v="3404" actId="26606"/>
          <ac:spMkLst>
            <pc:docMk/>
            <pc:sldMk cId="3170385503" sldId="274"/>
            <ac:spMk id="7" creationId="{E1B96AD6-92A9-4273-A62B-96A1C3E0BA95}"/>
          </ac:spMkLst>
        </pc:spChg>
        <pc:spChg chg="del">
          <ac:chgData name="Hiệu Ngô Quang" userId="6af11d8a4bf51ff4" providerId="LiveId" clId="{BF8A4530-8829-4A5F-A8B3-0C0F70D46632}" dt="2024-10-10T14:31:04.061" v="3375"/>
          <ac:spMkLst>
            <pc:docMk/>
            <pc:sldMk cId="3170385503" sldId="274"/>
            <ac:spMk id="8" creationId="{A7908DFE-19A4-CADE-36D0-F6D1FA3F1E8F}"/>
          </ac:spMkLst>
        </pc:spChg>
        <pc:spChg chg="add">
          <ac:chgData name="Hiệu Ngô Quang" userId="6af11d8a4bf51ff4" providerId="LiveId" clId="{BF8A4530-8829-4A5F-A8B3-0C0F70D46632}" dt="2024-10-10T14:34:31.796" v="3404" actId="26606"/>
          <ac:spMkLst>
            <pc:docMk/>
            <pc:sldMk cId="3170385503" sldId="274"/>
            <ac:spMk id="9" creationId="{463EEC44-1BA3-44ED-81FC-A644B04B2A44}"/>
          </ac:spMkLst>
        </pc:spChg>
        <pc:spChg chg="del">
          <ac:chgData name="Hiệu Ngô Quang" userId="6af11d8a4bf51ff4" providerId="LiveId" clId="{BF8A4530-8829-4A5F-A8B3-0C0F70D46632}" dt="2024-10-10T14:31:04.061" v="3375"/>
          <ac:spMkLst>
            <pc:docMk/>
            <pc:sldMk cId="3170385503" sldId="274"/>
            <ac:spMk id="10" creationId="{5EA8B234-98A2-CE7A-C548-9E753E5A41D5}"/>
          </ac:spMkLst>
        </pc:spChg>
        <pc:spChg chg="del">
          <ac:chgData name="Hiệu Ngô Quang" userId="6af11d8a4bf51ff4" providerId="LiveId" clId="{BF8A4530-8829-4A5F-A8B3-0C0F70D46632}" dt="2024-10-10T14:31:04.061" v="3375"/>
          <ac:spMkLst>
            <pc:docMk/>
            <pc:sldMk cId="3170385503" sldId="274"/>
            <ac:spMk id="12" creationId="{CC9B8EC1-F4BD-4E08-5387-96FFB314A60F}"/>
          </ac:spMkLst>
        </pc:spChg>
        <pc:spChg chg="del">
          <ac:chgData name="Hiệu Ngô Quang" userId="6af11d8a4bf51ff4" providerId="LiveId" clId="{BF8A4530-8829-4A5F-A8B3-0C0F70D46632}" dt="2024-10-10T14:31:04.061" v="3375"/>
          <ac:spMkLst>
            <pc:docMk/>
            <pc:sldMk cId="3170385503" sldId="274"/>
            <ac:spMk id="14" creationId="{2F11B619-1277-1DB7-386C-669960ECB790}"/>
          </ac:spMkLst>
        </pc:spChg>
      </pc:sldChg>
      <pc:sldChg chg="addSp delSp modSp add mod modTransition delDesignElem">
        <pc:chgData name="Hiệu Ngô Quang" userId="6af11d8a4bf51ff4" providerId="LiveId" clId="{BF8A4530-8829-4A5F-A8B3-0C0F70D46632}" dt="2024-10-10T14:38:49.655" v="3495" actId="123"/>
        <pc:sldMkLst>
          <pc:docMk/>
          <pc:sldMk cId="2663606913" sldId="275"/>
        </pc:sldMkLst>
        <pc:spChg chg="mod">
          <ac:chgData name="Hiệu Ngô Quang" userId="6af11d8a4bf51ff4" providerId="LiveId" clId="{BF8A4530-8829-4A5F-A8B3-0C0F70D46632}" dt="2024-10-10T13:01:58.049" v="691" actId="20577"/>
          <ac:spMkLst>
            <pc:docMk/>
            <pc:sldMk cId="2663606913" sldId="275"/>
            <ac:spMk id="2" creationId="{46AA28E5-05CB-C9C6-1F68-4F2B4104E189}"/>
          </ac:spMkLst>
        </pc:spChg>
        <pc:spChg chg="mod">
          <ac:chgData name="Hiệu Ngô Quang" userId="6af11d8a4bf51ff4" providerId="LiveId" clId="{BF8A4530-8829-4A5F-A8B3-0C0F70D46632}" dt="2024-10-10T14:38:49.655" v="3495" actId="123"/>
          <ac:spMkLst>
            <pc:docMk/>
            <pc:sldMk cId="2663606913" sldId="275"/>
            <ac:spMk id="3" creationId="{AB609CAF-EBD0-3896-FC31-82372A58A955}"/>
          </ac:spMkLst>
        </pc:spChg>
        <pc:spChg chg="add">
          <ac:chgData name="Hiệu Ngô Quang" userId="6af11d8a4bf51ff4" providerId="LiveId" clId="{BF8A4530-8829-4A5F-A8B3-0C0F70D46632}" dt="2024-10-10T14:34:35.653" v="3405" actId="26606"/>
          <ac:spMkLst>
            <pc:docMk/>
            <pc:sldMk cId="2663606913" sldId="275"/>
            <ac:spMk id="5" creationId="{1C799903-48D5-4A31-A1A2-541072D9771E}"/>
          </ac:spMkLst>
        </pc:spChg>
        <pc:spChg chg="add">
          <ac:chgData name="Hiệu Ngô Quang" userId="6af11d8a4bf51ff4" providerId="LiveId" clId="{BF8A4530-8829-4A5F-A8B3-0C0F70D46632}" dt="2024-10-10T14:34:35.653" v="3405" actId="26606"/>
          <ac:spMkLst>
            <pc:docMk/>
            <pc:sldMk cId="2663606913" sldId="275"/>
            <ac:spMk id="6" creationId="{8EFFF109-FC58-4FD3-BE05-9775A1310F55}"/>
          </ac:spMkLst>
        </pc:spChg>
        <pc:spChg chg="add">
          <ac:chgData name="Hiệu Ngô Quang" userId="6af11d8a4bf51ff4" providerId="LiveId" clId="{BF8A4530-8829-4A5F-A8B3-0C0F70D46632}" dt="2024-10-10T14:34:35.653" v="3405" actId="26606"/>
          <ac:spMkLst>
            <pc:docMk/>
            <pc:sldMk cId="2663606913" sldId="275"/>
            <ac:spMk id="7" creationId="{E1B96AD6-92A9-4273-A62B-96A1C3E0BA95}"/>
          </ac:spMkLst>
        </pc:spChg>
        <pc:spChg chg="del">
          <ac:chgData name="Hiệu Ngô Quang" userId="6af11d8a4bf51ff4" providerId="LiveId" clId="{BF8A4530-8829-4A5F-A8B3-0C0F70D46632}" dt="2024-10-10T14:31:04.061" v="3375"/>
          <ac:spMkLst>
            <pc:docMk/>
            <pc:sldMk cId="2663606913" sldId="275"/>
            <ac:spMk id="8" creationId="{6651CE8D-A4A0-105F-D98B-F7E1B5FD07E3}"/>
          </ac:spMkLst>
        </pc:spChg>
        <pc:spChg chg="add">
          <ac:chgData name="Hiệu Ngô Quang" userId="6af11d8a4bf51ff4" providerId="LiveId" clId="{BF8A4530-8829-4A5F-A8B3-0C0F70D46632}" dt="2024-10-10T14:34:35.653" v="3405" actId="26606"/>
          <ac:spMkLst>
            <pc:docMk/>
            <pc:sldMk cId="2663606913" sldId="275"/>
            <ac:spMk id="9" creationId="{463EEC44-1BA3-44ED-81FC-A644B04B2A44}"/>
          </ac:spMkLst>
        </pc:spChg>
        <pc:spChg chg="del">
          <ac:chgData name="Hiệu Ngô Quang" userId="6af11d8a4bf51ff4" providerId="LiveId" clId="{BF8A4530-8829-4A5F-A8B3-0C0F70D46632}" dt="2024-10-10T14:31:04.061" v="3375"/>
          <ac:spMkLst>
            <pc:docMk/>
            <pc:sldMk cId="2663606913" sldId="275"/>
            <ac:spMk id="10" creationId="{B412E3A1-425B-A68C-6E94-929034BB010C}"/>
          </ac:spMkLst>
        </pc:spChg>
        <pc:spChg chg="del">
          <ac:chgData name="Hiệu Ngô Quang" userId="6af11d8a4bf51ff4" providerId="LiveId" clId="{BF8A4530-8829-4A5F-A8B3-0C0F70D46632}" dt="2024-10-10T14:31:04.061" v="3375"/>
          <ac:spMkLst>
            <pc:docMk/>
            <pc:sldMk cId="2663606913" sldId="275"/>
            <ac:spMk id="12" creationId="{843032D9-0914-837F-AFFD-1C21DD24D31C}"/>
          </ac:spMkLst>
        </pc:spChg>
        <pc:spChg chg="del">
          <ac:chgData name="Hiệu Ngô Quang" userId="6af11d8a4bf51ff4" providerId="LiveId" clId="{BF8A4530-8829-4A5F-A8B3-0C0F70D46632}" dt="2024-10-10T14:31:04.061" v="3375"/>
          <ac:spMkLst>
            <pc:docMk/>
            <pc:sldMk cId="2663606913" sldId="275"/>
            <ac:spMk id="14" creationId="{CF8F5F9D-6949-39FA-4AAF-AD2119A77EB9}"/>
          </ac:spMkLst>
        </pc:spChg>
      </pc:sldChg>
      <pc:sldChg chg="addSp delSp modSp add mod modTransition delDesignElem">
        <pc:chgData name="Hiệu Ngô Quang" userId="6af11d8a4bf51ff4" providerId="LiveId" clId="{BF8A4530-8829-4A5F-A8B3-0C0F70D46632}" dt="2024-10-10T14:39:00.152" v="3498" actId="403"/>
        <pc:sldMkLst>
          <pc:docMk/>
          <pc:sldMk cId="269379347" sldId="276"/>
        </pc:sldMkLst>
        <pc:spChg chg="mod">
          <ac:chgData name="Hiệu Ngô Quang" userId="6af11d8a4bf51ff4" providerId="LiveId" clId="{BF8A4530-8829-4A5F-A8B3-0C0F70D46632}" dt="2024-10-10T14:39:00.152" v="3498" actId="403"/>
          <ac:spMkLst>
            <pc:docMk/>
            <pc:sldMk cId="269379347" sldId="276"/>
            <ac:spMk id="3" creationId="{74F05B87-83E2-F100-CEEC-200E81F72E9F}"/>
          </ac:spMkLst>
        </pc:spChg>
        <pc:spChg chg="add">
          <ac:chgData name="Hiệu Ngô Quang" userId="6af11d8a4bf51ff4" providerId="LiveId" clId="{BF8A4530-8829-4A5F-A8B3-0C0F70D46632}" dt="2024-10-10T14:34:38.592" v="3406" actId="26606"/>
          <ac:spMkLst>
            <pc:docMk/>
            <pc:sldMk cId="269379347" sldId="276"/>
            <ac:spMk id="5" creationId="{1C799903-48D5-4A31-A1A2-541072D9771E}"/>
          </ac:spMkLst>
        </pc:spChg>
        <pc:spChg chg="add">
          <ac:chgData name="Hiệu Ngô Quang" userId="6af11d8a4bf51ff4" providerId="LiveId" clId="{BF8A4530-8829-4A5F-A8B3-0C0F70D46632}" dt="2024-10-10T14:34:38.592" v="3406" actId="26606"/>
          <ac:spMkLst>
            <pc:docMk/>
            <pc:sldMk cId="269379347" sldId="276"/>
            <ac:spMk id="6" creationId="{8EFFF109-FC58-4FD3-BE05-9775A1310F55}"/>
          </ac:spMkLst>
        </pc:spChg>
        <pc:spChg chg="add">
          <ac:chgData name="Hiệu Ngô Quang" userId="6af11d8a4bf51ff4" providerId="LiveId" clId="{BF8A4530-8829-4A5F-A8B3-0C0F70D46632}" dt="2024-10-10T14:34:38.592" v="3406" actId="26606"/>
          <ac:spMkLst>
            <pc:docMk/>
            <pc:sldMk cId="269379347" sldId="276"/>
            <ac:spMk id="7" creationId="{E1B96AD6-92A9-4273-A62B-96A1C3E0BA95}"/>
          </ac:spMkLst>
        </pc:spChg>
        <pc:spChg chg="del">
          <ac:chgData name="Hiệu Ngô Quang" userId="6af11d8a4bf51ff4" providerId="LiveId" clId="{BF8A4530-8829-4A5F-A8B3-0C0F70D46632}" dt="2024-10-10T14:31:04.061" v="3375"/>
          <ac:spMkLst>
            <pc:docMk/>
            <pc:sldMk cId="269379347" sldId="276"/>
            <ac:spMk id="8" creationId="{9D196B06-9934-F45C-C7A9-ACCB730E6288}"/>
          </ac:spMkLst>
        </pc:spChg>
        <pc:spChg chg="add">
          <ac:chgData name="Hiệu Ngô Quang" userId="6af11d8a4bf51ff4" providerId="LiveId" clId="{BF8A4530-8829-4A5F-A8B3-0C0F70D46632}" dt="2024-10-10T14:34:38.592" v="3406" actId="26606"/>
          <ac:spMkLst>
            <pc:docMk/>
            <pc:sldMk cId="269379347" sldId="276"/>
            <ac:spMk id="9" creationId="{463EEC44-1BA3-44ED-81FC-A644B04B2A44}"/>
          </ac:spMkLst>
        </pc:spChg>
        <pc:spChg chg="del">
          <ac:chgData name="Hiệu Ngô Quang" userId="6af11d8a4bf51ff4" providerId="LiveId" clId="{BF8A4530-8829-4A5F-A8B3-0C0F70D46632}" dt="2024-10-10T14:31:04.061" v="3375"/>
          <ac:spMkLst>
            <pc:docMk/>
            <pc:sldMk cId="269379347" sldId="276"/>
            <ac:spMk id="10" creationId="{6F837EE5-B6CE-5C55-7694-05F3A6F95180}"/>
          </ac:spMkLst>
        </pc:spChg>
        <pc:spChg chg="del">
          <ac:chgData name="Hiệu Ngô Quang" userId="6af11d8a4bf51ff4" providerId="LiveId" clId="{BF8A4530-8829-4A5F-A8B3-0C0F70D46632}" dt="2024-10-10T14:31:04.061" v="3375"/>
          <ac:spMkLst>
            <pc:docMk/>
            <pc:sldMk cId="269379347" sldId="276"/>
            <ac:spMk id="12" creationId="{AE3963B0-1953-AE14-BF37-ECAC36935652}"/>
          </ac:spMkLst>
        </pc:spChg>
        <pc:spChg chg="del">
          <ac:chgData name="Hiệu Ngô Quang" userId="6af11d8a4bf51ff4" providerId="LiveId" clId="{BF8A4530-8829-4A5F-A8B3-0C0F70D46632}" dt="2024-10-10T14:31:04.061" v="3375"/>
          <ac:spMkLst>
            <pc:docMk/>
            <pc:sldMk cId="269379347" sldId="276"/>
            <ac:spMk id="14" creationId="{E36D5DB3-E9B8-8515-E283-E330CE5C85B1}"/>
          </ac:spMkLst>
        </pc:spChg>
      </pc:sldChg>
      <pc:sldChg chg="addSp delSp modSp add mod modTransition delDesignElem">
        <pc:chgData name="Hiệu Ngô Quang" userId="6af11d8a4bf51ff4" providerId="LiveId" clId="{BF8A4530-8829-4A5F-A8B3-0C0F70D46632}" dt="2024-10-10T14:39:05.804" v="3501" actId="123"/>
        <pc:sldMkLst>
          <pc:docMk/>
          <pc:sldMk cId="2109618839" sldId="277"/>
        </pc:sldMkLst>
        <pc:spChg chg="mod">
          <ac:chgData name="Hiệu Ngô Quang" userId="6af11d8a4bf51ff4" providerId="LiveId" clId="{BF8A4530-8829-4A5F-A8B3-0C0F70D46632}" dt="2024-10-10T14:39:05.804" v="3501" actId="123"/>
          <ac:spMkLst>
            <pc:docMk/>
            <pc:sldMk cId="2109618839" sldId="277"/>
            <ac:spMk id="3" creationId="{583EE841-4E8E-820C-A859-84C84B8AFD23}"/>
          </ac:spMkLst>
        </pc:spChg>
        <pc:spChg chg="add">
          <ac:chgData name="Hiệu Ngô Quang" userId="6af11d8a4bf51ff4" providerId="LiveId" clId="{BF8A4530-8829-4A5F-A8B3-0C0F70D46632}" dt="2024-10-10T14:34:40.648" v="3407" actId="26606"/>
          <ac:spMkLst>
            <pc:docMk/>
            <pc:sldMk cId="2109618839" sldId="277"/>
            <ac:spMk id="5" creationId="{1C799903-48D5-4A31-A1A2-541072D9771E}"/>
          </ac:spMkLst>
        </pc:spChg>
        <pc:spChg chg="add">
          <ac:chgData name="Hiệu Ngô Quang" userId="6af11d8a4bf51ff4" providerId="LiveId" clId="{BF8A4530-8829-4A5F-A8B3-0C0F70D46632}" dt="2024-10-10T14:34:40.648" v="3407" actId="26606"/>
          <ac:spMkLst>
            <pc:docMk/>
            <pc:sldMk cId="2109618839" sldId="277"/>
            <ac:spMk id="6" creationId="{8EFFF109-FC58-4FD3-BE05-9775A1310F55}"/>
          </ac:spMkLst>
        </pc:spChg>
        <pc:spChg chg="add">
          <ac:chgData name="Hiệu Ngô Quang" userId="6af11d8a4bf51ff4" providerId="LiveId" clId="{BF8A4530-8829-4A5F-A8B3-0C0F70D46632}" dt="2024-10-10T14:34:40.648" v="3407" actId="26606"/>
          <ac:spMkLst>
            <pc:docMk/>
            <pc:sldMk cId="2109618839" sldId="277"/>
            <ac:spMk id="7" creationId="{E1B96AD6-92A9-4273-A62B-96A1C3E0BA95}"/>
          </ac:spMkLst>
        </pc:spChg>
        <pc:spChg chg="del">
          <ac:chgData name="Hiệu Ngô Quang" userId="6af11d8a4bf51ff4" providerId="LiveId" clId="{BF8A4530-8829-4A5F-A8B3-0C0F70D46632}" dt="2024-10-10T14:31:04.061" v="3375"/>
          <ac:spMkLst>
            <pc:docMk/>
            <pc:sldMk cId="2109618839" sldId="277"/>
            <ac:spMk id="8" creationId="{4AE01008-B34D-A7FF-36D3-C1A92DF68A8A}"/>
          </ac:spMkLst>
        </pc:spChg>
        <pc:spChg chg="add">
          <ac:chgData name="Hiệu Ngô Quang" userId="6af11d8a4bf51ff4" providerId="LiveId" clId="{BF8A4530-8829-4A5F-A8B3-0C0F70D46632}" dt="2024-10-10T14:34:40.648" v="3407" actId="26606"/>
          <ac:spMkLst>
            <pc:docMk/>
            <pc:sldMk cId="2109618839" sldId="277"/>
            <ac:spMk id="9" creationId="{463EEC44-1BA3-44ED-81FC-A644B04B2A44}"/>
          </ac:spMkLst>
        </pc:spChg>
        <pc:spChg chg="del">
          <ac:chgData name="Hiệu Ngô Quang" userId="6af11d8a4bf51ff4" providerId="LiveId" clId="{BF8A4530-8829-4A5F-A8B3-0C0F70D46632}" dt="2024-10-10T14:31:04.061" v="3375"/>
          <ac:spMkLst>
            <pc:docMk/>
            <pc:sldMk cId="2109618839" sldId="277"/>
            <ac:spMk id="10" creationId="{3C8820F8-A35E-19EF-8996-9468620DD019}"/>
          </ac:spMkLst>
        </pc:spChg>
        <pc:spChg chg="del">
          <ac:chgData name="Hiệu Ngô Quang" userId="6af11d8a4bf51ff4" providerId="LiveId" clId="{BF8A4530-8829-4A5F-A8B3-0C0F70D46632}" dt="2024-10-10T14:31:04.061" v="3375"/>
          <ac:spMkLst>
            <pc:docMk/>
            <pc:sldMk cId="2109618839" sldId="277"/>
            <ac:spMk id="12" creationId="{E0DDF1D6-C5AC-140C-F91A-B1FC787D07A9}"/>
          </ac:spMkLst>
        </pc:spChg>
        <pc:spChg chg="del">
          <ac:chgData name="Hiệu Ngô Quang" userId="6af11d8a4bf51ff4" providerId="LiveId" clId="{BF8A4530-8829-4A5F-A8B3-0C0F70D46632}" dt="2024-10-10T14:31:04.061" v="3375"/>
          <ac:spMkLst>
            <pc:docMk/>
            <pc:sldMk cId="2109618839" sldId="277"/>
            <ac:spMk id="14" creationId="{D0C299B6-EE00-F56D-A332-C1BFC4964D9E}"/>
          </ac:spMkLst>
        </pc:spChg>
      </pc:sldChg>
      <pc:sldChg chg="addSp delSp modSp new mod modTransition setBg delDesignElem">
        <pc:chgData name="Hiệu Ngô Quang" userId="6af11d8a4bf51ff4" providerId="LiveId" clId="{BF8A4530-8829-4A5F-A8B3-0C0F70D46632}" dt="2024-10-10T14:31:04.061" v="3375"/>
        <pc:sldMkLst>
          <pc:docMk/>
          <pc:sldMk cId="2094164504" sldId="278"/>
        </pc:sldMkLst>
        <pc:spChg chg="mod">
          <ac:chgData name="Hiệu Ngô Quang" userId="6af11d8a4bf51ff4" providerId="LiveId" clId="{BF8A4530-8829-4A5F-A8B3-0C0F70D46632}" dt="2024-10-10T13:08:00.039" v="1067" actId="255"/>
          <ac:spMkLst>
            <pc:docMk/>
            <pc:sldMk cId="2094164504" sldId="278"/>
            <ac:spMk id="2" creationId="{AA3E17A4-15B9-C822-4413-99CB1ED6E207}"/>
          </ac:spMkLst>
        </pc:spChg>
        <pc:spChg chg="del mod">
          <ac:chgData name="Hiệu Ngô Quang" userId="6af11d8a4bf51ff4" providerId="LiveId" clId="{BF8A4530-8829-4A5F-A8B3-0C0F70D46632}" dt="2024-10-10T13:07:46.628" v="1065" actId="26606"/>
          <ac:spMkLst>
            <pc:docMk/>
            <pc:sldMk cId="2094164504" sldId="278"/>
            <ac:spMk id="3" creationId="{43691810-9CEA-6086-8521-1A0FE6A7601B}"/>
          </ac:spMkLst>
        </pc:spChg>
        <pc:spChg chg="add del mod">
          <ac:chgData name="Hiệu Ngô Quang" userId="6af11d8a4bf51ff4" providerId="LiveId" clId="{BF8A4530-8829-4A5F-A8B3-0C0F70D46632}" dt="2024-10-10T14:31:04.061" v="3375"/>
          <ac:spMkLst>
            <pc:docMk/>
            <pc:sldMk cId="2094164504" sldId="278"/>
            <ac:spMk id="9" creationId="{53B021B3-DE93-4AB7-8A18-CF5F1CED88B8}"/>
          </ac:spMkLst>
        </pc:spChg>
        <pc:spChg chg="add del mod">
          <ac:chgData name="Hiệu Ngô Quang" userId="6af11d8a4bf51ff4" providerId="LiveId" clId="{BF8A4530-8829-4A5F-A8B3-0C0F70D46632}" dt="2024-10-10T14:31:04.061" v="3375"/>
          <ac:spMkLst>
            <pc:docMk/>
            <pc:sldMk cId="2094164504" sldId="278"/>
            <ac:spMk id="11" creationId="{52D502E5-F6B4-4D58-B4AE-FC466FF15EE8}"/>
          </ac:spMkLst>
        </pc:spChg>
        <pc:spChg chg="add del mod">
          <ac:chgData name="Hiệu Ngô Quang" userId="6af11d8a4bf51ff4" providerId="LiveId" clId="{BF8A4530-8829-4A5F-A8B3-0C0F70D46632}" dt="2024-10-10T14:31:04.061" v="3375"/>
          <ac:spMkLst>
            <pc:docMk/>
            <pc:sldMk cId="2094164504" sldId="278"/>
            <ac:spMk id="13" creationId="{9DECDBF4-02B6-4BB4-B65B-B8107AD6A9E8}"/>
          </ac:spMkLst>
        </pc:spChg>
        <pc:graphicFrameChg chg="add mod">
          <ac:chgData name="Hiệu Ngô Quang" userId="6af11d8a4bf51ff4" providerId="LiveId" clId="{BF8A4530-8829-4A5F-A8B3-0C0F70D46632}" dt="2024-10-10T13:08:06.583" v="1068" actId="2711"/>
          <ac:graphicFrameMkLst>
            <pc:docMk/>
            <pc:sldMk cId="2094164504" sldId="278"/>
            <ac:graphicFrameMk id="5" creationId="{920A7FEB-DD54-958B-33D4-8540EC61E7F0}"/>
          </ac:graphicFrameMkLst>
        </pc:graphicFrameChg>
      </pc:sldChg>
      <pc:sldChg chg="addSp delSp modSp add mod ord modTransition delDesignElem">
        <pc:chgData name="Hiệu Ngô Quang" userId="6af11d8a4bf51ff4" providerId="LiveId" clId="{BF8A4530-8829-4A5F-A8B3-0C0F70D46632}" dt="2024-10-10T14:39:16.606" v="3508" actId="123"/>
        <pc:sldMkLst>
          <pc:docMk/>
          <pc:sldMk cId="2388856613" sldId="279"/>
        </pc:sldMkLst>
        <pc:spChg chg="mod">
          <ac:chgData name="Hiệu Ngô Quang" userId="6af11d8a4bf51ff4" providerId="LiveId" clId="{BF8A4530-8829-4A5F-A8B3-0C0F70D46632}" dt="2024-10-10T13:09:05.146" v="1111" actId="20577"/>
          <ac:spMkLst>
            <pc:docMk/>
            <pc:sldMk cId="2388856613" sldId="279"/>
            <ac:spMk id="2" creationId="{82ECB8ED-B1C3-0870-EF51-6A854D6DC75B}"/>
          </ac:spMkLst>
        </pc:spChg>
        <pc:spChg chg="mod">
          <ac:chgData name="Hiệu Ngô Quang" userId="6af11d8a4bf51ff4" providerId="LiveId" clId="{BF8A4530-8829-4A5F-A8B3-0C0F70D46632}" dt="2024-10-10T14:39:16.606" v="3508" actId="123"/>
          <ac:spMkLst>
            <pc:docMk/>
            <pc:sldMk cId="2388856613" sldId="279"/>
            <ac:spMk id="3" creationId="{77A9CBC8-B246-6E0E-D545-CA1E1FA6AB10}"/>
          </ac:spMkLst>
        </pc:spChg>
        <pc:spChg chg="add">
          <ac:chgData name="Hiệu Ngô Quang" userId="6af11d8a4bf51ff4" providerId="LiveId" clId="{BF8A4530-8829-4A5F-A8B3-0C0F70D46632}" dt="2024-10-10T14:34:48.624" v="3409" actId="26606"/>
          <ac:spMkLst>
            <pc:docMk/>
            <pc:sldMk cId="2388856613" sldId="279"/>
            <ac:spMk id="5" creationId="{1C799903-48D5-4A31-A1A2-541072D9771E}"/>
          </ac:spMkLst>
        </pc:spChg>
        <pc:spChg chg="add">
          <ac:chgData name="Hiệu Ngô Quang" userId="6af11d8a4bf51ff4" providerId="LiveId" clId="{BF8A4530-8829-4A5F-A8B3-0C0F70D46632}" dt="2024-10-10T14:34:48.624" v="3409" actId="26606"/>
          <ac:spMkLst>
            <pc:docMk/>
            <pc:sldMk cId="2388856613" sldId="279"/>
            <ac:spMk id="6" creationId="{8EFFF109-FC58-4FD3-BE05-9775A1310F55}"/>
          </ac:spMkLst>
        </pc:spChg>
        <pc:spChg chg="add">
          <ac:chgData name="Hiệu Ngô Quang" userId="6af11d8a4bf51ff4" providerId="LiveId" clId="{BF8A4530-8829-4A5F-A8B3-0C0F70D46632}" dt="2024-10-10T14:34:48.624" v="3409" actId="26606"/>
          <ac:spMkLst>
            <pc:docMk/>
            <pc:sldMk cId="2388856613" sldId="279"/>
            <ac:spMk id="7" creationId="{E1B96AD6-92A9-4273-A62B-96A1C3E0BA95}"/>
          </ac:spMkLst>
        </pc:spChg>
        <pc:spChg chg="del">
          <ac:chgData name="Hiệu Ngô Quang" userId="6af11d8a4bf51ff4" providerId="LiveId" clId="{BF8A4530-8829-4A5F-A8B3-0C0F70D46632}" dt="2024-10-10T14:31:04.061" v="3375"/>
          <ac:spMkLst>
            <pc:docMk/>
            <pc:sldMk cId="2388856613" sldId="279"/>
            <ac:spMk id="8" creationId="{3BE08B2C-241E-519F-9BFE-56DA45619590}"/>
          </ac:spMkLst>
        </pc:spChg>
        <pc:spChg chg="add">
          <ac:chgData name="Hiệu Ngô Quang" userId="6af11d8a4bf51ff4" providerId="LiveId" clId="{BF8A4530-8829-4A5F-A8B3-0C0F70D46632}" dt="2024-10-10T14:34:48.624" v="3409" actId="26606"/>
          <ac:spMkLst>
            <pc:docMk/>
            <pc:sldMk cId="2388856613" sldId="279"/>
            <ac:spMk id="9" creationId="{463EEC44-1BA3-44ED-81FC-A644B04B2A44}"/>
          </ac:spMkLst>
        </pc:spChg>
        <pc:spChg chg="del">
          <ac:chgData name="Hiệu Ngô Quang" userId="6af11d8a4bf51ff4" providerId="LiveId" clId="{BF8A4530-8829-4A5F-A8B3-0C0F70D46632}" dt="2024-10-10T14:31:04.061" v="3375"/>
          <ac:spMkLst>
            <pc:docMk/>
            <pc:sldMk cId="2388856613" sldId="279"/>
            <ac:spMk id="10" creationId="{56389565-FF80-885B-9CD4-745A50931468}"/>
          </ac:spMkLst>
        </pc:spChg>
        <pc:spChg chg="del">
          <ac:chgData name="Hiệu Ngô Quang" userId="6af11d8a4bf51ff4" providerId="LiveId" clId="{BF8A4530-8829-4A5F-A8B3-0C0F70D46632}" dt="2024-10-10T14:31:04.061" v="3375"/>
          <ac:spMkLst>
            <pc:docMk/>
            <pc:sldMk cId="2388856613" sldId="279"/>
            <ac:spMk id="12" creationId="{9B7D3BD9-DBD0-C8BC-4219-A1C91C4CD004}"/>
          </ac:spMkLst>
        </pc:spChg>
        <pc:spChg chg="del">
          <ac:chgData name="Hiệu Ngô Quang" userId="6af11d8a4bf51ff4" providerId="LiveId" clId="{BF8A4530-8829-4A5F-A8B3-0C0F70D46632}" dt="2024-10-10T14:31:04.061" v="3375"/>
          <ac:spMkLst>
            <pc:docMk/>
            <pc:sldMk cId="2388856613" sldId="279"/>
            <ac:spMk id="14" creationId="{9FFD0ADD-2BD4-A6F1-DA2D-EBB4559004F5}"/>
          </ac:spMkLst>
        </pc:spChg>
      </pc:sldChg>
      <pc:sldChg chg="addSp delSp modSp add mod modTransition delDesignElem">
        <pc:chgData name="Hiệu Ngô Quang" userId="6af11d8a4bf51ff4" providerId="LiveId" clId="{BF8A4530-8829-4A5F-A8B3-0C0F70D46632}" dt="2024-10-10T14:39:22.012" v="3511" actId="123"/>
        <pc:sldMkLst>
          <pc:docMk/>
          <pc:sldMk cId="3721749995" sldId="280"/>
        </pc:sldMkLst>
        <pc:spChg chg="mod">
          <ac:chgData name="Hiệu Ngô Quang" userId="6af11d8a4bf51ff4" providerId="LiveId" clId="{BF8A4530-8829-4A5F-A8B3-0C0F70D46632}" dt="2024-10-10T13:09:37.189" v="1147" actId="20577"/>
          <ac:spMkLst>
            <pc:docMk/>
            <pc:sldMk cId="3721749995" sldId="280"/>
            <ac:spMk id="2" creationId="{C8C4EA42-6E0D-127F-22D6-004657CC7FE4}"/>
          </ac:spMkLst>
        </pc:spChg>
        <pc:spChg chg="mod">
          <ac:chgData name="Hiệu Ngô Quang" userId="6af11d8a4bf51ff4" providerId="LiveId" clId="{BF8A4530-8829-4A5F-A8B3-0C0F70D46632}" dt="2024-10-10T14:39:22.012" v="3511" actId="123"/>
          <ac:spMkLst>
            <pc:docMk/>
            <pc:sldMk cId="3721749995" sldId="280"/>
            <ac:spMk id="3" creationId="{41A17C09-BDC6-4EB2-971C-66F36A85CCC9}"/>
          </ac:spMkLst>
        </pc:spChg>
        <pc:spChg chg="add">
          <ac:chgData name="Hiệu Ngô Quang" userId="6af11d8a4bf51ff4" providerId="LiveId" clId="{BF8A4530-8829-4A5F-A8B3-0C0F70D46632}" dt="2024-10-10T14:34:51.113" v="3410" actId="26606"/>
          <ac:spMkLst>
            <pc:docMk/>
            <pc:sldMk cId="3721749995" sldId="280"/>
            <ac:spMk id="5" creationId="{1C799903-48D5-4A31-A1A2-541072D9771E}"/>
          </ac:spMkLst>
        </pc:spChg>
        <pc:spChg chg="add">
          <ac:chgData name="Hiệu Ngô Quang" userId="6af11d8a4bf51ff4" providerId="LiveId" clId="{BF8A4530-8829-4A5F-A8B3-0C0F70D46632}" dt="2024-10-10T14:34:51.113" v="3410" actId="26606"/>
          <ac:spMkLst>
            <pc:docMk/>
            <pc:sldMk cId="3721749995" sldId="280"/>
            <ac:spMk id="6" creationId="{8EFFF109-FC58-4FD3-BE05-9775A1310F55}"/>
          </ac:spMkLst>
        </pc:spChg>
        <pc:spChg chg="add">
          <ac:chgData name="Hiệu Ngô Quang" userId="6af11d8a4bf51ff4" providerId="LiveId" clId="{BF8A4530-8829-4A5F-A8B3-0C0F70D46632}" dt="2024-10-10T14:34:51.113" v="3410" actId="26606"/>
          <ac:spMkLst>
            <pc:docMk/>
            <pc:sldMk cId="3721749995" sldId="280"/>
            <ac:spMk id="7" creationId="{E1B96AD6-92A9-4273-A62B-96A1C3E0BA95}"/>
          </ac:spMkLst>
        </pc:spChg>
        <pc:spChg chg="del">
          <ac:chgData name="Hiệu Ngô Quang" userId="6af11d8a4bf51ff4" providerId="LiveId" clId="{BF8A4530-8829-4A5F-A8B3-0C0F70D46632}" dt="2024-10-10T14:31:04.061" v="3375"/>
          <ac:spMkLst>
            <pc:docMk/>
            <pc:sldMk cId="3721749995" sldId="280"/>
            <ac:spMk id="8" creationId="{CAF2F4D3-E188-3660-55E8-147914BDB806}"/>
          </ac:spMkLst>
        </pc:spChg>
        <pc:spChg chg="add">
          <ac:chgData name="Hiệu Ngô Quang" userId="6af11d8a4bf51ff4" providerId="LiveId" clId="{BF8A4530-8829-4A5F-A8B3-0C0F70D46632}" dt="2024-10-10T14:34:51.113" v="3410" actId="26606"/>
          <ac:spMkLst>
            <pc:docMk/>
            <pc:sldMk cId="3721749995" sldId="280"/>
            <ac:spMk id="9" creationId="{463EEC44-1BA3-44ED-81FC-A644B04B2A44}"/>
          </ac:spMkLst>
        </pc:spChg>
        <pc:spChg chg="del">
          <ac:chgData name="Hiệu Ngô Quang" userId="6af11d8a4bf51ff4" providerId="LiveId" clId="{BF8A4530-8829-4A5F-A8B3-0C0F70D46632}" dt="2024-10-10T14:31:04.061" v="3375"/>
          <ac:spMkLst>
            <pc:docMk/>
            <pc:sldMk cId="3721749995" sldId="280"/>
            <ac:spMk id="10" creationId="{2973AFE5-2868-74A4-DBFD-B6AF4733E933}"/>
          </ac:spMkLst>
        </pc:spChg>
        <pc:spChg chg="del">
          <ac:chgData name="Hiệu Ngô Quang" userId="6af11d8a4bf51ff4" providerId="LiveId" clId="{BF8A4530-8829-4A5F-A8B3-0C0F70D46632}" dt="2024-10-10T14:31:04.061" v="3375"/>
          <ac:spMkLst>
            <pc:docMk/>
            <pc:sldMk cId="3721749995" sldId="280"/>
            <ac:spMk id="12" creationId="{AC115740-FDA4-2BB1-0CB6-9EF177E5B3AF}"/>
          </ac:spMkLst>
        </pc:spChg>
        <pc:spChg chg="del">
          <ac:chgData name="Hiệu Ngô Quang" userId="6af11d8a4bf51ff4" providerId="LiveId" clId="{BF8A4530-8829-4A5F-A8B3-0C0F70D46632}" dt="2024-10-10T14:31:04.061" v="3375"/>
          <ac:spMkLst>
            <pc:docMk/>
            <pc:sldMk cId="3721749995" sldId="280"/>
            <ac:spMk id="14" creationId="{DD97AEA8-075F-E6B9-B95A-469C662AEE02}"/>
          </ac:spMkLst>
        </pc:spChg>
      </pc:sldChg>
      <pc:sldChg chg="addSp delSp modSp add mod modTransition delDesignElem">
        <pc:chgData name="Hiệu Ngô Quang" userId="6af11d8a4bf51ff4" providerId="LiveId" clId="{BF8A4530-8829-4A5F-A8B3-0C0F70D46632}" dt="2024-10-10T14:39:26.918" v="3514" actId="123"/>
        <pc:sldMkLst>
          <pc:docMk/>
          <pc:sldMk cId="1818886885" sldId="281"/>
        </pc:sldMkLst>
        <pc:spChg chg="mod">
          <ac:chgData name="Hiệu Ngô Quang" userId="6af11d8a4bf51ff4" providerId="LiveId" clId="{BF8A4530-8829-4A5F-A8B3-0C0F70D46632}" dt="2024-10-10T13:10:02.922" v="1208" actId="20577"/>
          <ac:spMkLst>
            <pc:docMk/>
            <pc:sldMk cId="1818886885" sldId="281"/>
            <ac:spMk id="2" creationId="{33A213FE-0E61-DA5E-F5A1-7D5529C07CDE}"/>
          </ac:spMkLst>
        </pc:spChg>
        <pc:spChg chg="mod">
          <ac:chgData name="Hiệu Ngô Quang" userId="6af11d8a4bf51ff4" providerId="LiveId" clId="{BF8A4530-8829-4A5F-A8B3-0C0F70D46632}" dt="2024-10-10T14:39:26.918" v="3514" actId="123"/>
          <ac:spMkLst>
            <pc:docMk/>
            <pc:sldMk cId="1818886885" sldId="281"/>
            <ac:spMk id="3" creationId="{145626BE-3914-C87C-7137-7F99CC77708A}"/>
          </ac:spMkLst>
        </pc:spChg>
        <pc:spChg chg="add">
          <ac:chgData name="Hiệu Ngô Quang" userId="6af11d8a4bf51ff4" providerId="LiveId" clId="{BF8A4530-8829-4A5F-A8B3-0C0F70D46632}" dt="2024-10-10T14:34:53.358" v="3411" actId="26606"/>
          <ac:spMkLst>
            <pc:docMk/>
            <pc:sldMk cId="1818886885" sldId="281"/>
            <ac:spMk id="5" creationId="{1C799903-48D5-4A31-A1A2-541072D9771E}"/>
          </ac:spMkLst>
        </pc:spChg>
        <pc:spChg chg="add">
          <ac:chgData name="Hiệu Ngô Quang" userId="6af11d8a4bf51ff4" providerId="LiveId" clId="{BF8A4530-8829-4A5F-A8B3-0C0F70D46632}" dt="2024-10-10T14:34:53.358" v="3411" actId="26606"/>
          <ac:spMkLst>
            <pc:docMk/>
            <pc:sldMk cId="1818886885" sldId="281"/>
            <ac:spMk id="6" creationId="{8EFFF109-FC58-4FD3-BE05-9775A1310F55}"/>
          </ac:spMkLst>
        </pc:spChg>
        <pc:spChg chg="add">
          <ac:chgData name="Hiệu Ngô Quang" userId="6af11d8a4bf51ff4" providerId="LiveId" clId="{BF8A4530-8829-4A5F-A8B3-0C0F70D46632}" dt="2024-10-10T14:34:53.358" v="3411" actId="26606"/>
          <ac:spMkLst>
            <pc:docMk/>
            <pc:sldMk cId="1818886885" sldId="281"/>
            <ac:spMk id="7" creationId="{E1B96AD6-92A9-4273-A62B-96A1C3E0BA95}"/>
          </ac:spMkLst>
        </pc:spChg>
        <pc:spChg chg="del">
          <ac:chgData name="Hiệu Ngô Quang" userId="6af11d8a4bf51ff4" providerId="LiveId" clId="{BF8A4530-8829-4A5F-A8B3-0C0F70D46632}" dt="2024-10-10T14:31:04.061" v="3375"/>
          <ac:spMkLst>
            <pc:docMk/>
            <pc:sldMk cId="1818886885" sldId="281"/>
            <ac:spMk id="8" creationId="{29E1DB3F-E4B2-EE41-FD7B-57C7D2DD6AEC}"/>
          </ac:spMkLst>
        </pc:spChg>
        <pc:spChg chg="add">
          <ac:chgData name="Hiệu Ngô Quang" userId="6af11d8a4bf51ff4" providerId="LiveId" clId="{BF8A4530-8829-4A5F-A8B3-0C0F70D46632}" dt="2024-10-10T14:34:53.358" v="3411" actId="26606"/>
          <ac:spMkLst>
            <pc:docMk/>
            <pc:sldMk cId="1818886885" sldId="281"/>
            <ac:spMk id="9" creationId="{463EEC44-1BA3-44ED-81FC-A644B04B2A44}"/>
          </ac:spMkLst>
        </pc:spChg>
        <pc:spChg chg="del">
          <ac:chgData name="Hiệu Ngô Quang" userId="6af11d8a4bf51ff4" providerId="LiveId" clId="{BF8A4530-8829-4A5F-A8B3-0C0F70D46632}" dt="2024-10-10T14:31:04.061" v="3375"/>
          <ac:spMkLst>
            <pc:docMk/>
            <pc:sldMk cId="1818886885" sldId="281"/>
            <ac:spMk id="10" creationId="{EA5FCE28-CFDF-CA08-ECD0-121F645E5A4C}"/>
          </ac:spMkLst>
        </pc:spChg>
        <pc:spChg chg="del">
          <ac:chgData name="Hiệu Ngô Quang" userId="6af11d8a4bf51ff4" providerId="LiveId" clId="{BF8A4530-8829-4A5F-A8B3-0C0F70D46632}" dt="2024-10-10T14:31:04.061" v="3375"/>
          <ac:spMkLst>
            <pc:docMk/>
            <pc:sldMk cId="1818886885" sldId="281"/>
            <ac:spMk id="12" creationId="{700CC25D-D97C-2EB2-BCF9-ED2BCA56C103}"/>
          </ac:spMkLst>
        </pc:spChg>
        <pc:spChg chg="del">
          <ac:chgData name="Hiệu Ngô Quang" userId="6af11d8a4bf51ff4" providerId="LiveId" clId="{BF8A4530-8829-4A5F-A8B3-0C0F70D46632}" dt="2024-10-10T14:31:04.061" v="3375"/>
          <ac:spMkLst>
            <pc:docMk/>
            <pc:sldMk cId="1818886885" sldId="281"/>
            <ac:spMk id="14" creationId="{8E16E63D-C761-4279-1244-D78B40F96F87}"/>
          </ac:spMkLst>
        </pc:spChg>
      </pc:sldChg>
      <pc:sldChg chg="addSp delSp modSp add mod modTransition delDesignElem">
        <pc:chgData name="Hiệu Ngô Quang" userId="6af11d8a4bf51ff4" providerId="LiveId" clId="{BF8A4530-8829-4A5F-A8B3-0C0F70D46632}" dt="2024-10-10T14:39:31.829" v="3517" actId="123"/>
        <pc:sldMkLst>
          <pc:docMk/>
          <pc:sldMk cId="2587476572" sldId="282"/>
        </pc:sldMkLst>
        <pc:spChg chg="mod">
          <ac:chgData name="Hiệu Ngô Quang" userId="6af11d8a4bf51ff4" providerId="LiveId" clId="{BF8A4530-8829-4A5F-A8B3-0C0F70D46632}" dt="2024-10-10T13:10:29.157" v="1236" actId="20577"/>
          <ac:spMkLst>
            <pc:docMk/>
            <pc:sldMk cId="2587476572" sldId="282"/>
            <ac:spMk id="2" creationId="{D7BCBB55-89B5-D9AE-55DC-5CCA1B6F422F}"/>
          </ac:spMkLst>
        </pc:spChg>
        <pc:spChg chg="mod">
          <ac:chgData name="Hiệu Ngô Quang" userId="6af11d8a4bf51ff4" providerId="LiveId" clId="{BF8A4530-8829-4A5F-A8B3-0C0F70D46632}" dt="2024-10-10T14:39:31.829" v="3517" actId="123"/>
          <ac:spMkLst>
            <pc:docMk/>
            <pc:sldMk cId="2587476572" sldId="282"/>
            <ac:spMk id="3" creationId="{14BE8D9B-48FC-EBE5-16D6-1BB541358711}"/>
          </ac:spMkLst>
        </pc:spChg>
        <pc:spChg chg="add">
          <ac:chgData name="Hiệu Ngô Quang" userId="6af11d8a4bf51ff4" providerId="LiveId" clId="{BF8A4530-8829-4A5F-A8B3-0C0F70D46632}" dt="2024-10-10T14:34:55.210" v="3412" actId="26606"/>
          <ac:spMkLst>
            <pc:docMk/>
            <pc:sldMk cId="2587476572" sldId="282"/>
            <ac:spMk id="5" creationId="{1C799903-48D5-4A31-A1A2-541072D9771E}"/>
          </ac:spMkLst>
        </pc:spChg>
        <pc:spChg chg="add">
          <ac:chgData name="Hiệu Ngô Quang" userId="6af11d8a4bf51ff4" providerId="LiveId" clId="{BF8A4530-8829-4A5F-A8B3-0C0F70D46632}" dt="2024-10-10T14:34:55.210" v="3412" actId="26606"/>
          <ac:spMkLst>
            <pc:docMk/>
            <pc:sldMk cId="2587476572" sldId="282"/>
            <ac:spMk id="6" creationId="{8EFFF109-FC58-4FD3-BE05-9775A1310F55}"/>
          </ac:spMkLst>
        </pc:spChg>
        <pc:spChg chg="add">
          <ac:chgData name="Hiệu Ngô Quang" userId="6af11d8a4bf51ff4" providerId="LiveId" clId="{BF8A4530-8829-4A5F-A8B3-0C0F70D46632}" dt="2024-10-10T14:34:55.210" v="3412" actId="26606"/>
          <ac:spMkLst>
            <pc:docMk/>
            <pc:sldMk cId="2587476572" sldId="282"/>
            <ac:spMk id="7" creationId="{E1B96AD6-92A9-4273-A62B-96A1C3E0BA95}"/>
          </ac:spMkLst>
        </pc:spChg>
        <pc:spChg chg="del">
          <ac:chgData name="Hiệu Ngô Quang" userId="6af11d8a4bf51ff4" providerId="LiveId" clId="{BF8A4530-8829-4A5F-A8B3-0C0F70D46632}" dt="2024-10-10T14:31:04.061" v="3375"/>
          <ac:spMkLst>
            <pc:docMk/>
            <pc:sldMk cId="2587476572" sldId="282"/>
            <ac:spMk id="8" creationId="{B0C64CDE-6B42-EB9F-DEA8-EE20DF5925B2}"/>
          </ac:spMkLst>
        </pc:spChg>
        <pc:spChg chg="add">
          <ac:chgData name="Hiệu Ngô Quang" userId="6af11d8a4bf51ff4" providerId="LiveId" clId="{BF8A4530-8829-4A5F-A8B3-0C0F70D46632}" dt="2024-10-10T14:34:55.210" v="3412" actId="26606"/>
          <ac:spMkLst>
            <pc:docMk/>
            <pc:sldMk cId="2587476572" sldId="282"/>
            <ac:spMk id="9" creationId="{463EEC44-1BA3-44ED-81FC-A644B04B2A44}"/>
          </ac:spMkLst>
        </pc:spChg>
        <pc:spChg chg="del">
          <ac:chgData name="Hiệu Ngô Quang" userId="6af11d8a4bf51ff4" providerId="LiveId" clId="{BF8A4530-8829-4A5F-A8B3-0C0F70D46632}" dt="2024-10-10T14:31:04.061" v="3375"/>
          <ac:spMkLst>
            <pc:docMk/>
            <pc:sldMk cId="2587476572" sldId="282"/>
            <ac:spMk id="10" creationId="{8B4D94FC-AA02-19F4-18C7-06CD91C29CFA}"/>
          </ac:spMkLst>
        </pc:spChg>
        <pc:spChg chg="del">
          <ac:chgData name="Hiệu Ngô Quang" userId="6af11d8a4bf51ff4" providerId="LiveId" clId="{BF8A4530-8829-4A5F-A8B3-0C0F70D46632}" dt="2024-10-10T14:31:04.061" v="3375"/>
          <ac:spMkLst>
            <pc:docMk/>
            <pc:sldMk cId="2587476572" sldId="282"/>
            <ac:spMk id="12" creationId="{F17D1E91-EC26-156F-A4F0-98683E1DAF9E}"/>
          </ac:spMkLst>
        </pc:spChg>
        <pc:spChg chg="del">
          <ac:chgData name="Hiệu Ngô Quang" userId="6af11d8a4bf51ff4" providerId="LiveId" clId="{BF8A4530-8829-4A5F-A8B3-0C0F70D46632}" dt="2024-10-10T14:31:04.061" v="3375"/>
          <ac:spMkLst>
            <pc:docMk/>
            <pc:sldMk cId="2587476572" sldId="282"/>
            <ac:spMk id="14" creationId="{742F5261-6D53-F2B0-9C05-64DDC976E5C3}"/>
          </ac:spMkLst>
        </pc:spChg>
      </pc:sldChg>
      <pc:sldChg chg="addSp delSp modSp add mod modTransition delDesignElem">
        <pc:chgData name="Hiệu Ngô Quang" userId="6af11d8a4bf51ff4" providerId="LiveId" clId="{BF8A4530-8829-4A5F-A8B3-0C0F70D46632}" dt="2024-10-10T14:39:36.877" v="3520" actId="403"/>
        <pc:sldMkLst>
          <pc:docMk/>
          <pc:sldMk cId="830285063" sldId="283"/>
        </pc:sldMkLst>
        <pc:spChg chg="mod">
          <ac:chgData name="Hiệu Ngô Quang" userId="6af11d8a4bf51ff4" providerId="LiveId" clId="{BF8A4530-8829-4A5F-A8B3-0C0F70D46632}" dt="2024-10-10T13:11:25.409" v="1271" actId="20577"/>
          <ac:spMkLst>
            <pc:docMk/>
            <pc:sldMk cId="830285063" sldId="283"/>
            <ac:spMk id="2" creationId="{8CE6EB77-BC97-94D8-9D36-DF297639DA2A}"/>
          </ac:spMkLst>
        </pc:spChg>
        <pc:spChg chg="mod">
          <ac:chgData name="Hiệu Ngô Quang" userId="6af11d8a4bf51ff4" providerId="LiveId" clId="{BF8A4530-8829-4A5F-A8B3-0C0F70D46632}" dt="2024-10-10T14:39:36.877" v="3520" actId="403"/>
          <ac:spMkLst>
            <pc:docMk/>
            <pc:sldMk cId="830285063" sldId="283"/>
            <ac:spMk id="3" creationId="{AA3035AA-7577-3C36-08FA-BD68CE7854BC}"/>
          </ac:spMkLst>
        </pc:spChg>
        <pc:spChg chg="add">
          <ac:chgData name="Hiệu Ngô Quang" userId="6af11d8a4bf51ff4" providerId="LiveId" clId="{BF8A4530-8829-4A5F-A8B3-0C0F70D46632}" dt="2024-10-10T14:34:57.038" v="3413" actId="26606"/>
          <ac:spMkLst>
            <pc:docMk/>
            <pc:sldMk cId="830285063" sldId="283"/>
            <ac:spMk id="5" creationId="{1C799903-48D5-4A31-A1A2-541072D9771E}"/>
          </ac:spMkLst>
        </pc:spChg>
        <pc:spChg chg="add">
          <ac:chgData name="Hiệu Ngô Quang" userId="6af11d8a4bf51ff4" providerId="LiveId" clId="{BF8A4530-8829-4A5F-A8B3-0C0F70D46632}" dt="2024-10-10T14:34:57.038" v="3413" actId="26606"/>
          <ac:spMkLst>
            <pc:docMk/>
            <pc:sldMk cId="830285063" sldId="283"/>
            <ac:spMk id="6" creationId="{8EFFF109-FC58-4FD3-BE05-9775A1310F55}"/>
          </ac:spMkLst>
        </pc:spChg>
        <pc:spChg chg="add">
          <ac:chgData name="Hiệu Ngô Quang" userId="6af11d8a4bf51ff4" providerId="LiveId" clId="{BF8A4530-8829-4A5F-A8B3-0C0F70D46632}" dt="2024-10-10T14:34:57.038" v="3413" actId="26606"/>
          <ac:spMkLst>
            <pc:docMk/>
            <pc:sldMk cId="830285063" sldId="283"/>
            <ac:spMk id="7" creationId="{E1B96AD6-92A9-4273-A62B-96A1C3E0BA95}"/>
          </ac:spMkLst>
        </pc:spChg>
        <pc:spChg chg="del">
          <ac:chgData name="Hiệu Ngô Quang" userId="6af11d8a4bf51ff4" providerId="LiveId" clId="{BF8A4530-8829-4A5F-A8B3-0C0F70D46632}" dt="2024-10-10T14:31:04.061" v="3375"/>
          <ac:spMkLst>
            <pc:docMk/>
            <pc:sldMk cId="830285063" sldId="283"/>
            <ac:spMk id="8" creationId="{7ECE2F1C-B3BF-ECB3-BA08-F066B0934D0A}"/>
          </ac:spMkLst>
        </pc:spChg>
        <pc:spChg chg="add">
          <ac:chgData name="Hiệu Ngô Quang" userId="6af11d8a4bf51ff4" providerId="LiveId" clId="{BF8A4530-8829-4A5F-A8B3-0C0F70D46632}" dt="2024-10-10T14:34:57.038" v="3413" actId="26606"/>
          <ac:spMkLst>
            <pc:docMk/>
            <pc:sldMk cId="830285063" sldId="283"/>
            <ac:spMk id="9" creationId="{463EEC44-1BA3-44ED-81FC-A644B04B2A44}"/>
          </ac:spMkLst>
        </pc:spChg>
        <pc:spChg chg="del">
          <ac:chgData name="Hiệu Ngô Quang" userId="6af11d8a4bf51ff4" providerId="LiveId" clId="{BF8A4530-8829-4A5F-A8B3-0C0F70D46632}" dt="2024-10-10T14:31:04.061" v="3375"/>
          <ac:spMkLst>
            <pc:docMk/>
            <pc:sldMk cId="830285063" sldId="283"/>
            <ac:spMk id="10" creationId="{87C58914-8ABE-3691-AB28-E8890D6F02EF}"/>
          </ac:spMkLst>
        </pc:spChg>
        <pc:spChg chg="del">
          <ac:chgData name="Hiệu Ngô Quang" userId="6af11d8a4bf51ff4" providerId="LiveId" clId="{BF8A4530-8829-4A5F-A8B3-0C0F70D46632}" dt="2024-10-10T14:31:04.061" v="3375"/>
          <ac:spMkLst>
            <pc:docMk/>
            <pc:sldMk cId="830285063" sldId="283"/>
            <ac:spMk id="12" creationId="{9025E1DB-B424-994D-8BA9-9DCE4F683684}"/>
          </ac:spMkLst>
        </pc:spChg>
        <pc:spChg chg="del">
          <ac:chgData name="Hiệu Ngô Quang" userId="6af11d8a4bf51ff4" providerId="LiveId" clId="{BF8A4530-8829-4A5F-A8B3-0C0F70D46632}" dt="2024-10-10T14:31:04.061" v="3375"/>
          <ac:spMkLst>
            <pc:docMk/>
            <pc:sldMk cId="830285063" sldId="283"/>
            <ac:spMk id="14" creationId="{CD5B10E6-4717-9624-7F1C-9F0394117B91}"/>
          </ac:spMkLst>
        </pc:spChg>
      </pc:sldChg>
      <pc:sldChg chg="addSp delSp modSp add mod modTransition delDesignElem">
        <pc:chgData name="Hiệu Ngô Quang" userId="6af11d8a4bf51ff4" providerId="LiveId" clId="{BF8A4530-8829-4A5F-A8B3-0C0F70D46632}" dt="2024-10-10T14:39:40.783" v="3523" actId="123"/>
        <pc:sldMkLst>
          <pc:docMk/>
          <pc:sldMk cId="4142541502" sldId="284"/>
        </pc:sldMkLst>
        <pc:spChg chg="mod">
          <ac:chgData name="Hiệu Ngô Quang" userId="6af11d8a4bf51ff4" providerId="LiveId" clId="{BF8A4530-8829-4A5F-A8B3-0C0F70D46632}" dt="2024-10-10T13:11:51.094" v="1298" actId="20577"/>
          <ac:spMkLst>
            <pc:docMk/>
            <pc:sldMk cId="4142541502" sldId="284"/>
            <ac:spMk id="2" creationId="{AAA31767-E7D1-1C92-5BDB-2A34379EBAF8}"/>
          </ac:spMkLst>
        </pc:spChg>
        <pc:spChg chg="mod">
          <ac:chgData name="Hiệu Ngô Quang" userId="6af11d8a4bf51ff4" providerId="LiveId" clId="{BF8A4530-8829-4A5F-A8B3-0C0F70D46632}" dt="2024-10-10T14:39:40.783" v="3523" actId="123"/>
          <ac:spMkLst>
            <pc:docMk/>
            <pc:sldMk cId="4142541502" sldId="284"/>
            <ac:spMk id="3" creationId="{5FA934A2-2E49-7E1F-38D4-65217E012121}"/>
          </ac:spMkLst>
        </pc:spChg>
        <pc:spChg chg="add">
          <ac:chgData name="Hiệu Ngô Quang" userId="6af11d8a4bf51ff4" providerId="LiveId" clId="{BF8A4530-8829-4A5F-A8B3-0C0F70D46632}" dt="2024-10-10T14:35:00.961" v="3414" actId="26606"/>
          <ac:spMkLst>
            <pc:docMk/>
            <pc:sldMk cId="4142541502" sldId="284"/>
            <ac:spMk id="5" creationId="{1C799903-48D5-4A31-A1A2-541072D9771E}"/>
          </ac:spMkLst>
        </pc:spChg>
        <pc:spChg chg="add">
          <ac:chgData name="Hiệu Ngô Quang" userId="6af11d8a4bf51ff4" providerId="LiveId" clId="{BF8A4530-8829-4A5F-A8B3-0C0F70D46632}" dt="2024-10-10T14:35:00.961" v="3414" actId="26606"/>
          <ac:spMkLst>
            <pc:docMk/>
            <pc:sldMk cId="4142541502" sldId="284"/>
            <ac:spMk id="6" creationId="{8EFFF109-FC58-4FD3-BE05-9775A1310F55}"/>
          </ac:spMkLst>
        </pc:spChg>
        <pc:spChg chg="add">
          <ac:chgData name="Hiệu Ngô Quang" userId="6af11d8a4bf51ff4" providerId="LiveId" clId="{BF8A4530-8829-4A5F-A8B3-0C0F70D46632}" dt="2024-10-10T14:35:00.961" v="3414" actId="26606"/>
          <ac:spMkLst>
            <pc:docMk/>
            <pc:sldMk cId="4142541502" sldId="284"/>
            <ac:spMk id="7" creationId="{E1B96AD6-92A9-4273-A62B-96A1C3E0BA95}"/>
          </ac:spMkLst>
        </pc:spChg>
        <pc:spChg chg="del">
          <ac:chgData name="Hiệu Ngô Quang" userId="6af11d8a4bf51ff4" providerId="LiveId" clId="{BF8A4530-8829-4A5F-A8B3-0C0F70D46632}" dt="2024-10-10T14:31:04.061" v="3375"/>
          <ac:spMkLst>
            <pc:docMk/>
            <pc:sldMk cId="4142541502" sldId="284"/>
            <ac:spMk id="8" creationId="{60E33A38-BFD8-E57D-7FAC-0096CA080623}"/>
          </ac:spMkLst>
        </pc:spChg>
        <pc:spChg chg="add">
          <ac:chgData name="Hiệu Ngô Quang" userId="6af11d8a4bf51ff4" providerId="LiveId" clId="{BF8A4530-8829-4A5F-A8B3-0C0F70D46632}" dt="2024-10-10T14:35:00.961" v="3414" actId="26606"/>
          <ac:spMkLst>
            <pc:docMk/>
            <pc:sldMk cId="4142541502" sldId="284"/>
            <ac:spMk id="9" creationId="{463EEC44-1BA3-44ED-81FC-A644B04B2A44}"/>
          </ac:spMkLst>
        </pc:spChg>
        <pc:spChg chg="del">
          <ac:chgData name="Hiệu Ngô Quang" userId="6af11d8a4bf51ff4" providerId="LiveId" clId="{BF8A4530-8829-4A5F-A8B3-0C0F70D46632}" dt="2024-10-10T14:31:04.061" v="3375"/>
          <ac:spMkLst>
            <pc:docMk/>
            <pc:sldMk cId="4142541502" sldId="284"/>
            <ac:spMk id="10" creationId="{8BACEA4D-3886-10FC-BE30-19420FAE6A89}"/>
          </ac:spMkLst>
        </pc:spChg>
        <pc:spChg chg="del">
          <ac:chgData name="Hiệu Ngô Quang" userId="6af11d8a4bf51ff4" providerId="LiveId" clId="{BF8A4530-8829-4A5F-A8B3-0C0F70D46632}" dt="2024-10-10T14:31:04.061" v="3375"/>
          <ac:spMkLst>
            <pc:docMk/>
            <pc:sldMk cId="4142541502" sldId="284"/>
            <ac:spMk id="12" creationId="{4D79D006-0EE2-B5C3-A232-790D54E6C0B2}"/>
          </ac:spMkLst>
        </pc:spChg>
        <pc:spChg chg="del">
          <ac:chgData name="Hiệu Ngô Quang" userId="6af11d8a4bf51ff4" providerId="LiveId" clId="{BF8A4530-8829-4A5F-A8B3-0C0F70D46632}" dt="2024-10-10T14:31:04.061" v="3375"/>
          <ac:spMkLst>
            <pc:docMk/>
            <pc:sldMk cId="4142541502" sldId="284"/>
            <ac:spMk id="14" creationId="{CD0CB5E5-A013-715D-6872-5847363798AF}"/>
          </ac:spMkLst>
        </pc:spChg>
      </pc:sldChg>
      <pc:sldChg chg="addSp delSp modSp add mod modTransition delDesignElem">
        <pc:chgData name="Hiệu Ngô Quang" userId="6af11d8a4bf51ff4" providerId="LiveId" clId="{BF8A4530-8829-4A5F-A8B3-0C0F70D46632}" dt="2024-10-10T14:39:45.732" v="3525" actId="123"/>
        <pc:sldMkLst>
          <pc:docMk/>
          <pc:sldMk cId="4262654931" sldId="285"/>
        </pc:sldMkLst>
        <pc:spChg chg="mod">
          <ac:chgData name="Hiệu Ngô Quang" userId="6af11d8a4bf51ff4" providerId="LiveId" clId="{BF8A4530-8829-4A5F-A8B3-0C0F70D46632}" dt="2024-10-10T13:12:12.748" v="1332" actId="20577"/>
          <ac:spMkLst>
            <pc:docMk/>
            <pc:sldMk cId="4262654931" sldId="285"/>
            <ac:spMk id="2" creationId="{52726388-EE1B-E3A2-E02E-E902FDF3B46C}"/>
          </ac:spMkLst>
        </pc:spChg>
        <pc:spChg chg="mod">
          <ac:chgData name="Hiệu Ngô Quang" userId="6af11d8a4bf51ff4" providerId="LiveId" clId="{BF8A4530-8829-4A5F-A8B3-0C0F70D46632}" dt="2024-10-10T14:39:45.732" v="3525" actId="123"/>
          <ac:spMkLst>
            <pc:docMk/>
            <pc:sldMk cId="4262654931" sldId="285"/>
            <ac:spMk id="3" creationId="{63F05F54-AEF1-08AC-912F-2086F844A56B}"/>
          </ac:spMkLst>
        </pc:spChg>
        <pc:spChg chg="add">
          <ac:chgData name="Hiệu Ngô Quang" userId="6af11d8a4bf51ff4" providerId="LiveId" clId="{BF8A4530-8829-4A5F-A8B3-0C0F70D46632}" dt="2024-10-10T14:35:03.063" v="3415" actId="26606"/>
          <ac:spMkLst>
            <pc:docMk/>
            <pc:sldMk cId="4262654931" sldId="285"/>
            <ac:spMk id="5" creationId="{1C799903-48D5-4A31-A1A2-541072D9771E}"/>
          </ac:spMkLst>
        </pc:spChg>
        <pc:spChg chg="add">
          <ac:chgData name="Hiệu Ngô Quang" userId="6af11d8a4bf51ff4" providerId="LiveId" clId="{BF8A4530-8829-4A5F-A8B3-0C0F70D46632}" dt="2024-10-10T14:35:03.063" v="3415" actId="26606"/>
          <ac:spMkLst>
            <pc:docMk/>
            <pc:sldMk cId="4262654931" sldId="285"/>
            <ac:spMk id="6" creationId="{8EFFF109-FC58-4FD3-BE05-9775A1310F55}"/>
          </ac:spMkLst>
        </pc:spChg>
        <pc:spChg chg="add">
          <ac:chgData name="Hiệu Ngô Quang" userId="6af11d8a4bf51ff4" providerId="LiveId" clId="{BF8A4530-8829-4A5F-A8B3-0C0F70D46632}" dt="2024-10-10T14:35:03.063" v="3415" actId="26606"/>
          <ac:spMkLst>
            <pc:docMk/>
            <pc:sldMk cId="4262654931" sldId="285"/>
            <ac:spMk id="7" creationId="{E1B96AD6-92A9-4273-A62B-96A1C3E0BA95}"/>
          </ac:spMkLst>
        </pc:spChg>
        <pc:spChg chg="del">
          <ac:chgData name="Hiệu Ngô Quang" userId="6af11d8a4bf51ff4" providerId="LiveId" clId="{BF8A4530-8829-4A5F-A8B3-0C0F70D46632}" dt="2024-10-10T14:31:04.061" v="3375"/>
          <ac:spMkLst>
            <pc:docMk/>
            <pc:sldMk cId="4262654931" sldId="285"/>
            <ac:spMk id="8" creationId="{B6D04ECF-7C8E-B6A0-393B-0D483F12DE2D}"/>
          </ac:spMkLst>
        </pc:spChg>
        <pc:spChg chg="add">
          <ac:chgData name="Hiệu Ngô Quang" userId="6af11d8a4bf51ff4" providerId="LiveId" clId="{BF8A4530-8829-4A5F-A8B3-0C0F70D46632}" dt="2024-10-10T14:35:03.063" v="3415" actId="26606"/>
          <ac:spMkLst>
            <pc:docMk/>
            <pc:sldMk cId="4262654931" sldId="285"/>
            <ac:spMk id="9" creationId="{463EEC44-1BA3-44ED-81FC-A644B04B2A44}"/>
          </ac:spMkLst>
        </pc:spChg>
        <pc:spChg chg="del">
          <ac:chgData name="Hiệu Ngô Quang" userId="6af11d8a4bf51ff4" providerId="LiveId" clId="{BF8A4530-8829-4A5F-A8B3-0C0F70D46632}" dt="2024-10-10T14:31:04.061" v="3375"/>
          <ac:spMkLst>
            <pc:docMk/>
            <pc:sldMk cId="4262654931" sldId="285"/>
            <ac:spMk id="10" creationId="{AAD1AF8B-155A-B432-99C1-3CA1FD5975B9}"/>
          </ac:spMkLst>
        </pc:spChg>
        <pc:spChg chg="del">
          <ac:chgData name="Hiệu Ngô Quang" userId="6af11d8a4bf51ff4" providerId="LiveId" clId="{BF8A4530-8829-4A5F-A8B3-0C0F70D46632}" dt="2024-10-10T14:31:04.061" v="3375"/>
          <ac:spMkLst>
            <pc:docMk/>
            <pc:sldMk cId="4262654931" sldId="285"/>
            <ac:spMk id="12" creationId="{E9D65C0E-15E9-D20C-7EB1-D0EB6D7D4C8F}"/>
          </ac:spMkLst>
        </pc:spChg>
        <pc:spChg chg="del">
          <ac:chgData name="Hiệu Ngô Quang" userId="6af11d8a4bf51ff4" providerId="LiveId" clId="{BF8A4530-8829-4A5F-A8B3-0C0F70D46632}" dt="2024-10-10T14:31:04.061" v="3375"/>
          <ac:spMkLst>
            <pc:docMk/>
            <pc:sldMk cId="4262654931" sldId="285"/>
            <ac:spMk id="14" creationId="{165D720D-14D6-DAEC-3F3F-BB20C3540F12}"/>
          </ac:spMkLst>
        </pc:spChg>
      </pc:sldChg>
      <pc:sldChg chg="addSp delSp modSp add mod modTransition delDesignElem">
        <pc:chgData name="Hiệu Ngô Quang" userId="6af11d8a4bf51ff4" providerId="LiveId" clId="{BF8A4530-8829-4A5F-A8B3-0C0F70D46632}" dt="2024-10-10T14:39:49.619" v="3528" actId="123"/>
        <pc:sldMkLst>
          <pc:docMk/>
          <pc:sldMk cId="4273934639" sldId="286"/>
        </pc:sldMkLst>
        <pc:spChg chg="mod">
          <ac:chgData name="Hiệu Ngô Quang" userId="6af11d8a4bf51ff4" providerId="LiveId" clId="{BF8A4530-8829-4A5F-A8B3-0C0F70D46632}" dt="2024-10-10T13:12:32.491" v="1369" actId="20577"/>
          <ac:spMkLst>
            <pc:docMk/>
            <pc:sldMk cId="4273934639" sldId="286"/>
            <ac:spMk id="2" creationId="{D4F2F10D-7BA1-0C02-8F91-0D02AAE1B526}"/>
          </ac:spMkLst>
        </pc:spChg>
        <pc:spChg chg="mod">
          <ac:chgData name="Hiệu Ngô Quang" userId="6af11d8a4bf51ff4" providerId="LiveId" clId="{BF8A4530-8829-4A5F-A8B3-0C0F70D46632}" dt="2024-10-10T14:39:49.619" v="3528" actId="123"/>
          <ac:spMkLst>
            <pc:docMk/>
            <pc:sldMk cId="4273934639" sldId="286"/>
            <ac:spMk id="3" creationId="{311024DF-54CE-C5A6-1290-ACF062BFDC2C}"/>
          </ac:spMkLst>
        </pc:spChg>
        <pc:spChg chg="add">
          <ac:chgData name="Hiệu Ngô Quang" userId="6af11d8a4bf51ff4" providerId="LiveId" clId="{BF8A4530-8829-4A5F-A8B3-0C0F70D46632}" dt="2024-10-10T14:35:05.992" v="3416" actId="26606"/>
          <ac:spMkLst>
            <pc:docMk/>
            <pc:sldMk cId="4273934639" sldId="286"/>
            <ac:spMk id="5" creationId="{1C799903-48D5-4A31-A1A2-541072D9771E}"/>
          </ac:spMkLst>
        </pc:spChg>
        <pc:spChg chg="add">
          <ac:chgData name="Hiệu Ngô Quang" userId="6af11d8a4bf51ff4" providerId="LiveId" clId="{BF8A4530-8829-4A5F-A8B3-0C0F70D46632}" dt="2024-10-10T14:35:05.992" v="3416" actId="26606"/>
          <ac:spMkLst>
            <pc:docMk/>
            <pc:sldMk cId="4273934639" sldId="286"/>
            <ac:spMk id="6" creationId="{8EFFF109-FC58-4FD3-BE05-9775A1310F55}"/>
          </ac:spMkLst>
        </pc:spChg>
        <pc:spChg chg="add">
          <ac:chgData name="Hiệu Ngô Quang" userId="6af11d8a4bf51ff4" providerId="LiveId" clId="{BF8A4530-8829-4A5F-A8B3-0C0F70D46632}" dt="2024-10-10T14:35:05.992" v="3416" actId="26606"/>
          <ac:spMkLst>
            <pc:docMk/>
            <pc:sldMk cId="4273934639" sldId="286"/>
            <ac:spMk id="7" creationId="{E1B96AD6-92A9-4273-A62B-96A1C3E0BA95}"/>
          </ac:spMkLst>
        </pc:spChg>
        <pc:spChg chg="del">
          <ac:chgData name="Hiệu Ngô Quang" userId="6af11d8a4bf51ff4" providerId="LiveId" clId="{BF8A4530-8829-4A5F-A8B3-0C0F70D46632}" dt="2024-10-10T14:31:04.061" v="3375"/>
          <ac:spMkLst>
            <pc:docMk/>
            <pc:sldMk cId="4273934639" sldId="286"/>
            <ac:spMk id="8" creationId="{0E51CF7B-2185-1257-B9D5-2A1DF68ECD88}"/>
          </ac:spMkLst>
        </pc:spChg>
        <pc:spChg chg="add">
          <ac:chgData name="Hiệu Ngô Quang" userId="6af11d8a4bf51ff4" providerId="LiveId" clId="{BF8A4530-8829-4A5F-A8B3-0C0F70D46632}" dt="2024-10-10T14:35:05.992" v="3416" actId="26606"/>
          <ac:spMkLst>
            <pc:docMk/>
            <pc:sldMk cId="4273934639" sldId="286"/>
            <ac:spMk id="9" creationId="{463EEC44-1BA3-44ED-81FC-A644B04B2A44}"/>
          </ac:spMkLst>
        </pc:spChg>
        <pc:spChg chg="del">
          <ac:chgData name="Hiệu Ngô Quang" userId="6af11d8a4bf51ff4" providerId="LiveId" clId="{BF8A4530-8829-4A5F-A8B3-0C0F70D46632}" dt="2024-10-10T14:31:04.061" v="3375"/>
          <ac:spMkLst>
            <pc:docMk/>
            <pc:sldMk cId="4273934639" sldId="286"/>
            <ac:spMk id="10" creationId="{A3DA7986-5B0A-D0EC-7E26-0B90816DD720}"/>
          </ac:spMkLst>
        </pc:spChg>
        <pc:spChg chg="del">
          <ac:chgData name="Hiệu Ngô Quang" userId="6af11d8a4bf51ff4" providerId="LiveId" clId="{BF8A4530-8829-4A5F-A8B3-0C0F70D46632}" dt="2024-10-10T14:31:04.061" v="3375"/>
          <ac:spMkLst>
            <pc:docMk/>
            <pc:sldMk cId="4273934639" sldId="286"/>
            <ac:spMk id="12" creationId="{425D9883-798B-75F9-7309-342A91D5C39B}"/>
          </ac:spMkLst>
        </pc:spChg>
        <pc:spChg chg="del">
          <ac:chgData name="Hiệu Ngô Quang" userId="6af11d8a4bf51ff4" providerId="LiveId" clId="{BF8A4530-8829-4A5F-A8B3-0C0F70D46632}" dt="2024-10-10T14:31:04.061" v="3375"/>
          <ac:spMkLst>
            <pc:docMk/>
            <pc:sldMk cId="4273934639" sldId="286"/>
            <ac:spMk id="14" creationId="{03F29DB6-0ED2-D48C-8073-9DB9B873D8C5}"/>
          </ac:spMkLst>
        </pc:spChg>
      </pc:sldChg>
      <pc:sldChg chg="modSp new del mod">
        <pc:chgData name="Hiệu Ngô Quang" userId="6af11d8a4bf51ff4" providerId="LiveId" clId="{BF8A4530-8829-4A5F-A8B3-0C0F70D46632}" dt="2024-10-10T13:17:14.608" v="1505" actId="2696"/>
        <pc:sldMkLst>
          <pc:docMk/>
          <pc:sldMk cId="1977912119" sldId="287"/>
        </pc:sldMkLst>
        <pc:spChg chg="mod">
          <ac:chgData name="Hiệu Ngô Quang" userId="6af11d8a4bf51ff4" providerId="LiveId" clId="{BF8A4530-8829-4A5F-A8B3-0C0F70D46632}" dt="2024-10-10T13:14:03.701" v="1426" actId="20577"/>
          <ac:spMkLst>
            <pc:docMk/>
            <pc:sldMk cId="1977912119" sldId="287"/>
            <ac:spMk id="2" creationId="{8094D786-A2B7-D217-E05A-6C33B2589A8B}"/>
          </ac:spMkLst>
        </pc:spChg>
        <pc:spChg chg="mod">
          <ac:chgData name="Hiệu Ngô Quang" userId="6af11d8a4bf51ff4" providerId="LiveId" clId="{BF8A4530-8829-4A5F-A8B3-0C0F70D46632}" dt="2024-10-10T13:14:31.175" v="1480" actId="20577"/>
          <ac:spMkLst>
            <pc:docMk/>
            <pc:sldMk cId="1977912119" sldId="287"/>
            <ac:spMk id="3" creationId="{A18F8F87-E372-343E-75B4-5DC382760DFC}"/>
          </ac:spMkLst>
        </pc:spChg>
      </pc:sldChg>
      <pc:sldChg chg="delSp modSp add mod ord modTransition delDesignElem">
        <pc:chgData name="Hiệu Ngô Quang" userId="6af11d8a4bf51ff4" providerId="LiveId" clId="{BF8A4530-8829-4A5F-A8B3-0C0F70D46632}" dt="2024-10-10T14:31:04.061" v="3375"/>
        <pc:sldMkLst>
          <pc:docMk/>
          <pc:sldMk cId="554423668" sldId="288"/>
        </pc:sldMkLst>
        <pc:spChg chg="mod">
          <ac:chgData name="Hiệu Ngô Quang" userId="6af11d8a4bf51ff4" providerId="LiveId" clId="{BF8A4530-8829-4A5F-A8B3-0C0F70D46632}" dt="2024-10-10T13:15:14.345" v="1486"/>
          <ac:spMkLst>
            <pc:docMk/>
            <pc:sldMk cId="554423668" sldId="288"/>
            <ac:spMk id="2" creationId="{814B5432-77B8-938F-A0D3-835465B8707F}"/>
          </ac:spMkLst>
        </pc:spChg>
        <pc:spChg chg="del">
          <ac:chgData name="Hiệu Ngô Quang" userId="6af11d8a4bf51ff4" providerId="LiveId" clId="{BF8A4530-8829-4A5F-A8B3-0C0F70D46632}" dt="2024-10-10T14:31:04.061" v="3375"/>
          <ac:spMkLst>
            <pc:docMk/>
            <pc:sldMk cId="554423668" sldId="288"/>
            <ac:spMk id="9" creationId="{1DB78C2E-F087-01BE-92DA-E049824BEA00}"/>
          </ac:spMkLst>
        </pc:spChg>
        <pc:spChg chg="del">
          <ac:chgData name="Hiệu Ngô Quang" userId="6af11d8a4bf51ff4" providerId="LiveId" clId="{BF8A4530-8829-4A5F-A8B3-0C0F70D46632}" dt="2024-10-10T14:31:04.061" v="3375"/>
          <ac:spMkLst>
            <pc:docMk/>
            <pc:sldMk cId="554423668" sldId="288"/>
            <ac:spMk id="11" creationId="{C4998776-9E56-9348-C42E-3C8E74335FA4}"/>
          </ac:spMkLst>
        </pc:spChg>
        <pc:spChg chg="del">
          <ac:chgData name="Hiệu Ngô Quang" userId="6af11d8a4bf51ff4" providerId="LiveId" clId="{BF8A4530-8829-4A5F-A8B3-0C0F70D46632}" dt="2024-10-10T14:31:04.061" v="3375"/>
          <ac:spMkLst>
            <pc:docMk/>
            <pc:sldMk cId="554423668" sldId="288"/>
            <ac:spMk id="13" creationId="{67536473-4477-0C40-DBA2-0450A3D6EDE7}"/>
          </ac:spMkLst>
        </pc:spChg>
        <pc:graphicFrameChg chg="mod">
          <ac:chgData name="Hiệu Ngô Quang" userId="6af11d8a4bf51ff4" providerId="LiveId" clId="{BF8A4530-8829-4A5F-A8B3-0C0F70D46632}" dt="2024-10-10T13:17:07.753" v="1504"/>
          <ac:graphicFrameMkLst>
            <pc:docMk/>
            <pc:sldMk cId="554423668" sldId="288"/>
            <ac:graphicFrameMk id="5" creationId="{7C1F3293-BF44-4A11-3A12-2A3FAF221241}"/>
          </ac:graphicFrameMkLst>
        </pc:graphicFrameChg>
      </pc:sldChg>
      <pc:sldChg chg="addSp delSp modSp add mod ord modTransition delDesignElem">
        <pc:chgData name="Hiệu Ngô Quang" userId="6af11d8a4bf51ff4" providerId="LiveId" clId="{BF8A4530-8829-4A5F-A8B3-0C0F70D46632}" dt="2024-10-10T14:39:53.919" v="3531" actId="123"/>
        <pc:sldMkLst>
          <pc:docMk/>
          <pc:sldMk cId="1857394433" sldId="289"/>
        </pc:sldMkLst>
        <pc:spChg chg="mod">
          <ac:chgData name="Hiệu Ngô Quang" userId="6af11d8a4bf51ff4" providerId="LiveId" clId="{BF8A4530-8829-4A5F-A8B3-0C0F70D46632}" dt="2024-10-10T13:17:32.157" v="1536" actId="20577"/>
          <ac:spMkLst>
            <pc:docMk/>
            <pc:sldMk cId="1857394433" sldId="289"/>
            <ac:spMk id="2" creationId="{9FCCE8AF-7240-FF54-5D00-729DC278846B}"/>
          </ac:spMkLst>
        </pc:spChg>
        <pc:spChg chg="mod">
          <ac:chgData name="Hiệu Ngô Quang" userId="6af11d8a4bf51ff4" providerId="LiveId" clId="{BF8A4530-8829-4A5F-A8B3-0C0F70D46632}" dt="2024-10-10T14:39:53.919" v="3531" actId="123"/>
          <ac:spMkLst>
            <pc:docMk/>
            <pc:sldMk cId="1857394433" sldId="289"/>
            <ac:spMk id="3" creationId="{169EBE19-4CB1-10A6-28B7-2C4337CC4ACE}"/>
          </ac:spMkLst>
        </pc:spChg>
        <pc:spChg chg="add">
          <ac:chgData name="Hiệu Ngô Quang" userId="6af11d8a4bf51ff4" providerId="LiveId" clId="{BF8A4530-8829-4A5F-A8B3-0C0F70D46632}" dt="2024-10-10T14:35:09.143" v="3417" actId="26606"/>
          <ac:spMkLst>
            <pc:docMk/>
            <pc:sldMk cId="1857394433" sldId="289"/>
            <ac:spMk id="5" creationId="{1C799903-48D5-4A31-A1A2-541072D9771E}"/>
          </ac:spMkLst>
        </pc:spChg>
        <pc:spChg chg="add">
          <ac:chgData name="Hiệu Ngô Quang" userId="6af11d8a4bf51ff4" providerId="LiveId" clId="{BF8A4530-8829-4A5F-A8B3-0C0F70D46632}" dt="2024-10-10T14:35:09.143" v="3417" actId="26606"/>
          <ac:spMkLst>
            <pc:docMk/>
            <pc:sldMk cId="1857394433" sldId="289"/>
            <ac:spMk id="6" creationId="{8EFFF109-FC58-4FD3-BE05-9775A1310F55}"/>
          </ac:spMkLst>
        </pc:spChg>
        <pc:spChg chg="add">
          <ac:chgData name="Hiệu Ngô Quang" userId="6af11d8a4bf51ff4" providerId="LiveId" clId="{BF8A4530-8829-4A5F-A8B3-0C0F70D46632}" dt="2024-10-10T14:35:09.143" v="3417" actId="26606"/>
          <ac:spMkLst>
            <pc:docMk/>
            <pc:sldMk cId="1857394433" sldId="289"/>
            <ac:spMk id="7" creationId="{E1B96AD6-92A9-4273-A62B-96A1C3E0BA95}"/>
          </ac:spMkLst>
        </pc:spChg>
        <pc:spChg chg="del">
          <ac:chgData name="Hiệu Ngô Quang" userId="6af11d8a4bf51ff4" providerId="LiveId" clId="{BF8A4530-8829-4A5F-A8B3-0C0F70D46632}" dt="2024-10-10T14:31:04.061" v="3375"/>
          <ac:spMkLst>
            <pc:docMk/>
            <pc:sldMk cId="1857394433" sldId="289"/>
            <ac:spMk id="8" creationId="{B39F89DE-F55B-8B45-41B5-FB272448D57F}"/>
          </ac:spMkLst>
        </pc:spChg>
        <pc:spChg chg="add">
          <ac:chgData name="Hiệu Ngô Quang" userId="6af11d8a4bf51ff4" providerId="LiveId" clId="{BF8A4530-8829-4A5F-A8B3-0C0F70D46632}" dt="2024-10-10T14:35:09.143" v="3417" actId="26606"/>
          <ac:spMkLst>
            <pc:docMk/>
            <pc:sldMk cId="1857394433" sldId="289"/>
            <ac:spMk id="9" creationId="{463EEC44-1BA3-44ED-81FC-A644B04B2A44}"/>
          </ac:spMkLst>
        </pc:spChg>
        <pc:spChg chg="del">
          <ac:chgData name="Hiệu Ngô Quang" userId="6af11d8a4bf51ff4" providerId="LiveId" clId="{BF8A4530-8829-4A5F-A8B3-0C0F70D46632}" dt="2024-10-10T14:31:04.061" v="3375"/>
          <ac:spMkLst>
            <pc:docMk/>
            <pc:sldMk cId="1857394433" sldId="289"/>
            <ac:spMk id="10" creationId="{B0ECF8B5-1DC0-45D2-4795-D7BBEC2CDB38}"/>
          </ac:spMkLst>
        </pc:spChg>
        <pc:spChg chg="del">
          <ac:chgData name="Hiệu Ngô Quang" userId="6af11d8a4bf51ff4" providerId="LiveId" clId="{BF8A4530-8829-4A5F-A8B3-0C0F70D46632}" dt="2024-10-10T14:31:04.061" v="3375"/>
          <ac:spMkLst>
            <pc:docMk/>
            <pc:sldMk cId="1857394433" sldId="289"/>
            <ac:spMk id="12" creationId="{2E9B432B-D4E3-A231-02F4-0665398673B9}"/>
          </ac:spMkLst>
        </pc:spChg>
        <pc:spChg chg="del">
          <ac:chgData name="Hiệu Ngô Quang" userId="6af11d8a4bf51ff4" providerId="LiveId" clId="{BF8A4530-8829-4A5F-A8B3-0C0F70D46632}" dt="2024-10-10T14:31:04.061" v="3375"/>
          <ac:spMkLst>
            <pc:docMk/>
            <pc:sldMk cId="1857394433" sldId="289"/>
            <ac:spMk id="14" creationId="{F7C3C674-8253-30FD-026D-EEF3C0FF4A93}"/>
          </ac:spMkLst>
        </pc:spChg>
      </pc:sldChg>
      <pc:sldChg chg="addSp delSp modSp add mod modTransition delDesignElem">
        <pc:chgData name="Hiệu Ngô Quang" userId="6af11d8a4bf51ff4" providerId="LiveId" clId="{BF8A4530-8829-4A5F-A8B3-0C0F70D46632}" dt="2024-10-10T14:40:01.053" v="3534" actId="123"/>
        <pc:sldMkLst>
          <pc:docMk/>
          <pc:sldMk cId="3853790939" sldId="290"/>
        </pc:sldMkLst>
        <pc:spChg chg="mod">
          <ac:chgData name="Hiệu Ngô Quang" userId="6af11d8a4bf51ff4" providerId="LiveId" clId="{BF8A4530-8829-4A5F-A8B3-0C0F70D46632}" dt="2024-10-10T13:17:56.323" v="1553"/>
          <ac:spMkLst>
            <pc:docMk/>
            <pc:sldMk cId="3853790939" sldId="290"/>
            <ac:spMk id="2" creationId="{2EF09737-8325-1552-E5A4-A9BBCE17063A}"/>
          </ac:spMkLst>
        </pc:spChg>
        <pc:spChg chg="mod">
          <ac:chgData name="Hiệu Ngô Quang" userId="6af11d8a4bf51ff4" providerId="LiveId" clId="{BF8A4530-8829-4A5F-A8B3-0C0F70D46632}" dt="2024-10-10T14:40:01.053" v="3534" actId="123"/>
          <ac:spMkLst>
            <pc:docMk/>
            <pc:sldMk cId="3853790939" sldId="290"/>
            <ac:spMk id="3" creationId="{70FF6F97-3D75-0C7E-D222-9C0592E6EEA5}"/>
          </ac:spMkLst>
        </pc:spChg>
        <pc:spChg chg="add">
          <ac:chgData name="Hiệu Ngô Quang" userId="6af11d8a4bf51ff4" providerId="LiveId" clId="{BF8A4530-8829-4A5F-A8B3-0C0F70D46632}" dt="2024-10-10T14:35:11.174" v="3418" actId="26606"/>
          <ac:spMkLst>
            <pc:docMk/>
            <pc:sldMk cId="3853790939" sldId="290"/>
            <ac:spMk id="5" creationId="{1C799903-48D5-4A31-A1A2-541072D9771E}"/>
          </ac:spMkLst>
        </pc:spChg>
        <pc:spChg chg="add">
          <ac:chgData name="Hiệu Ngô Quang" userId="6af11d8a4bf51ff4" providerId="LiveId" clId="{BF8A4530-8829-4A5F-A8B3-0C0F70D46632}" dt="2024-10-10T14:35:11.174" v="3418" actId="26606"/>
          <ac:spMkLst>
            <pc:docMk/>
            <pc:sldMk cId="3853790939" sldId="290"/>
            <ac:spMk id="6" creationId="{8EFFF109-FC58-4FD3-BE05-9775A1310F55}"/>
          </ac:spMkLst>
        </pc:spChg>
        <pc:spChg chg="add">
          <ac:chgData name="Hiệu Ngô Quang" userId="6af11d8a4bf51ff4" providerId="LiveId" clId="{BF8A4530-8829-4A5F-A8B3-0C0F70D46632}" dt="2024-10-10T14:35:11.174" v="3418" actId="26606"/>
          <ac:spMkLst>
            <pc:docMk/>
            <pc:sldMk cId="3853790939" sldId="290"/>
            <ac:spMk id="7" creationId="{E1B96AD6-92A9-4273-A62B-96A1C3E0BA95}"/>
          </ac:spMkLst>
        </pc:spChg>
        <pc:spChg chg="del">
          <ac:chgData name="Hiệu Ngô Quang" userId="6af11d8a4bf51ff4" providerId="LiveId" clId="{BF8A4530-8829-4A5F-A8B3-0C0F70D46632}" dt="2024-10-10T14:31:04.061" v="3375"/>
          <ac:spMkLst>
            <pc:docMk/>
            <pc:sldMk cId="3853790939" sldId="290"/>
            <ac:spMk id="8" creationId="{F32734F2-5281-B849-9B4A-361C29737DEE}"/>
          </ac:spMkLst>
        </pc:spChg>
        <pc:spChg chg="add">
          <ac:chgData name="Hiệu Ngô Quang" userId="6af11d8a4bf51ff4" providerId="LiveId" clId="{BF8A4530-8829-4A5F-A8B3-0C0F70D46632}" dt="2024-10-10T14:35:11.174" v="3418" actId="26606"/>
          <ac:spMkLst>
            <pc:docMk/>
            <pc:sldMk cId="3853790939" sldId="290"/>
            <ac:spMk id="9" creationId="{463EEC44-1BA3-44ED-81FC-A644B04B2A44}"/>
          </ac:spMkLst>
        </pc:spChg>
        <pc:spChg chg="del">
          <ac:chgData name="Hiệu Ngô Quang" userId="6af11d8a4bf51ff4" providerId="LiveId" clId="{BF8A4530-8829-4A5F-A8B3-0C0F70D46632}" dt="2024-10-10T14:31:04.061" v="3375"/>
          <ac:spMkLst>
            <pc:docMk/>
            <pc:sldMk cId="3853790939" sldId="290"/>
            <ac:spMk id="10" creationId="{DC6DB26A-F86D-B0D9-1D49-4584F938C870}"/>
          </ac:spMkLst>
        </pc:spChg>
        <pc:spChg chg="del">
          <ac:chgData name="Hiệu Ngô Quang" userId="6af11d8a4bf51ff4" providerId="LiveId" clId="{BF8A4530-8829-4A5F-A8B3-0C0F70D46632}" dt="2024-10-10T14:31:04.061" v="3375"/>
          <ac:spMkLst>
            <pc:docMk/>
            <pc:sldMk cId="3853790939" sldId="290"/>
            <ac:spMk id="12" creationId="{DD25CAEE-DA26-F2F4-85B9-752C8A9BA533}"/>
          </ac:spMkLst>
        </pc:spChg>
        <pc:spChg chg="del">
          <ac:chgData name="Hiệu Ngô Quang" userId="6af11d8a4bf51ff4" providerId="LiveId" clId="{BF8A4530-8829-4A5F-A8B3-0C0F70D46632}" dt="2024-10-10T14:31:04.061" v="3375"/>
          <ac:spMkLst>
            <pc:docMk/>
            <pc:sldMk cId="3853790939" sldId="290"/>
            <ac:spMk id="14" creationId="{963170BA-D914-938E-A7EB-8483D6F9AC18}"/>
          </ac:spMkLst>
        </pc:spChg>
      </pc:sldChg>
      <pc:sldChg chg="addSp delSp modSp add mod modTransition delDesignElem">
        <pc:chgData name="Hiệu Ngô Quang" userId="6af11d8a4bf51ff4" providerId="LiveId" clId="{BF8A4530-8829-4A5F-A8B3-0C0F70D46632}" dt="2024-10-10T14:40:05.668" v="3537" actId="123"/>
        <pc:sldMkLst>
          <pc:docMk/>
          <pc:sldMk cId="2820569703" sldId="291"/>
        </pc:sldMkLst>
        <pc:spChg chg="mod">
          <ac:chgData name="Hiệu Ngô Quang" userId="6af11d8a4bf51ff4" providerId="LiveId" clId="{BF8A4530-8829-4A5F-A8B3-0C0F70D46632}" dt="2024-10-10T13:18:15.407" v="1566"/>
          <ac:spMkLst>
            <pc:docMk/>
            <pc:sldMk cId="2820569703" sldId="291"/>
            <ac:spMk id="2" creationId="{71F093A6-34A7-385B-B22A-5F29121DC1FE}"/>
          </ac:spMkLst>
        </pc:spChg>
        <pc:spChg chg="mod">
          <ac:chgData name="Hiệu Ngô Quang" userId="6af11d8a4bf51ff4" providerId="LiveId" clId="{BF8A4530-8829-4A5F-A8B3-0C0F70D46632}" dt="2024-10-10T14:40:05.668" v="3537" actId="123"/>
          <ac:spMkLst>
            <pc:docMk/>
            <pc:sldMk cId="2820569703" sldId="291"/>
            <ac:spMk id="3" creationId="{ADBC29AE-51D1-DDE8-84E6-DC9DA56D2C6F}"/>
          </ac:spMkLst>
        </pc:spChg>
        <pc:spChg chg="add">
          <ac:chgData name="Hiệu Ngô Quang" userId="6af11d8a4bf51ff4" providerId="LiveId" clId="{BF8A4530-8829-4A5F-A8B3-0C0F70D46632}" dt="2024-10-10T14:35:13.097" v="3419" actId="26606"/>
          <ac:spMkLst>
            <pc:docMk/>
            <pc:sldMk cId="2820569703" sldId="291"/>
            <ac:spMk id="5" creationId="{1C799903-48D5-4A31-A1A2-541072D9771E}"/>
          </ac:spMkLst>
        </pc:spChg>
        <pc:spChg chg="add">
          <ac:chgData name="Hiệu Ngô Quang" userId="6af11d8a4bf51ff4" providerId="LiveId" clId="{BF8A4530-8829-4A5F-A8B3-0C0F70D46632}" dt="2024-10-10T14:35:13.097" v="3419" actId="26606"/>
          <ac:spMkLst>
            <pc:docMk/>
            <pc:sldMk cId="2820569703" sldId="291"/>
            <ac:spMk id="6" creationId="{8EFFF109-FC58-4FD3-BE05-9775A1310F55}"/>
          </ac:spMkLst>
        </pc:spChg>
        <pc:spChg chg="add">
          <ac:chgData name="Hiệu Ngô Quang" userId="6af11d8a4bf51ff4" providerId="LiveId" clId="{BF8A4530-8829-4A5F-A8B3-0C0F70D46632}" dt="2024-10-10T14:35:13.097" v="3419" actId="26606"/>
          <ac:spMkLst>
            <pc:docMk/>
            <pc:sldMk cId="2820569703" sldId="291"/>
            <ac:spMk id="7" creationId="{E1B96AD6-92A9-4273-A62B-96A1C3E0BA95}"/>
          </ac:spMkLst>
        </pc:spChg>
        <pc:spChg chg="del">
          <ac:chgData name="Hiệu Ngô Quang" userId="6af11d8a4bf51ff4" providerId="LiveId" clId="{BF8A4530-8829-4A5F-A8B3-0C0F70D46632}" dt="2024-10-10T14:31:04.061" v="3375"/>
          <ac:spMkLst>
            <pc:docMk/>
            <pc:sldMk cId="2820569703" sldId="291"/>
            <ac:spMk id="8" creationId="{B66CCCE1-3A26-61EF-9A00-AF15AD7E2911}"/>
          </ac:spMkLst>
        </pc:spChg>
        <pc:spChg chg="add">
          <ac:chgData name="Hiệu Ngô Quang" userId="6af11d8a4bf51ff4" providerId="LiveId" clId="{BF8A4530-8829-4A5F-A8B3-0C0F70D46632}" dt="2024-10-10T14:35:13.097" v="3419" actId="26606"/>
          <ac:spMkLst>
            <pc:docMk/>
            <pc:sldMk cId="2820569703" sldId="291"/>
            <ac:spMk id="9" creationId="{463EEC44-1BA3-44ED-81FC-A644B04B2A44}"/>
          </ac:spMkLst>
        </pc:spChg>
        <pc:spChg chg="del">
          <ac:chgData name="Hiệu Ngô Quang" userId="6af11d8a4bf51ff4" providerId="LiveId" clId="{BF8A4530-8829-4A5F-A8B3-0C0F70D46632}" dt="2024-10-10T14:31:04.061" v="3375"/>
          <ac:spMkLst>
            <pc:docMk/>
            <pc:sldMk cId="2820569703" sldId="291"/>
            <ac:spMk id="10" creationId="{B6F5B33E-39B8-0743-F319-A3E05C30147B}"/>
          </ac:spMkLst>
        </pc:spChg>
        <pc:spChg chg="del">
          <ac:chgData name="Hiệu Ngô Quang" userId="6af11d8a4bf51ff4" providerId="LiveId" clId="{BF8A4530-8829-4A5F-A8B3-0C0F70D46632}" dt="2024-10-10T14:31:04.061" v="3375"/>
          <ac:spMkLst>
            <pc:docMk/>
            <pc:sldMk cId="2820569703" sldId="291"/>
            <ac:spMk id="12" creationId="{45DDB9D8-8FCE-BF28-06AC-E909E468FD4E}"/>
          </ac:spMkLst>
        </pc:spChg>
        <pc:spChg chg="del">
          <ac:chgData name="Hiệu Ngô Quang" userId="6af11d8a4bf51ff4" providerId="LiveId" clId="{BF8A4530-8829-4A5F-A8B3-0C0F70D46632}" dt="2024-10-10T14:31:04.061" v="3375"/>
          <ac:spMkLst>
            <pc:docMk/>
            <pc:sldMk cId="2820569703" sldId="291"/>
            <ac:spMk id="14" creationId="{7B4351BD-3667-BA94-40F0-E2001EE57C83}"/>
          </ac:spMkLst>
        </pc:spChg>
      </pc:sldChg>
      <pc:sldChg chg="addSp delSp modSp add mod modTransition delDesignElem">
        <pc:chgData name="Hiệu Ngô Quang" userId="6af11d8a4bf51ff4" providerId="LiveId" clId="{BF8A4530-8829-4A5F-A8B3-0C0F70D46632}" dt="2024-10-10T14:40:10.100" v="3541" actId="123"/>
        <pc:sldMkLst>
          <pc:docMk/>
          <pc:sldMk cId="3089250920" sldId="292"/>
        </pc:sldMkLst>
        <pc:spChg chg="mod">
          <ac:chgData name="Hiệu Ngô Quang" userId="6af11d8a4bf51ff4" providerId="LiveId" clId="{BF8A4530-8829-4A5F-A8B3-0C0F70D46632}" dt="2024-10-10T13:18:33.314" v="1581"/>
          <ac:spMkLst>
            <pc:docMk/>
            <pc:sldMk cId="3089250920" sldId="292"/>
            <ac:spMk id="2" creationId="{2BBC2F38-B3AD-FDC8-360C-8CFCE291CC07}"/>
          </ac:spMkLst>
        </pc:spChg>
        <pc:spChg chg="mod">
          <ac:chgData name="Hiệu Ngô Quang" userId="6af11d8a4bf51ff4" providerId="LiveId" clId="{BF8A4530-8829-4A5F-A8B3-0C0F70D46632}" dt="2024-10-10T14:40:10.100" v="3541" actId="123"/>
          <ac:spMkLst>
            <pc:docMk/>
            <pc:sldMk cId="3089250920" sldId="292"/>
            <ac:spMk id="3" creationId="{90EA4512-F3C4-3D01-0A69-D9C8BF42A3E1}"/>
          </ac:spMkLst>
        </pc:spChg>
        <pc:spChg chg="add">
          <ac:chgData name="Hiệu Ngô Quang" userId="6af11d8a4bf51ff4" providerId="LiveId" clId="{BF8A4530-8829-4A5F-A8B3-0C0F70D46632}" dt="2024-10-10T14:35:15.028" v="3420" actId="26606"/>
          <ac:spMkLst>
            <pc:docMk/>
            <pc:sldMk cId="3089250920" sldId="292"/>
            <ac:spMk id="5" creationId="{1C799903-48D5-4A31-A1A2-541072D9771E}"/>
          </ac:spMkLst>
        </pc:spChg>
        <pc:spChg chg="add">
          <ac:chgData name="Hiệu Ngô Quang" userId="6af11d8a4bf51ff4" providerId="LiveId" clId="{BF8A4530-8829-4A5F-A8B3-0C0F70D46632}" dt="2024-10-10T14:35:15.028" v="3420" actId="26606"/>
          <ac:spMkLst>
            <pc:docMk/>
            <pc:sldMk cId="3089250920" sldId="292"/>
            <ac:spMk id="6" creationId="{8EFFF109-FC58-4FD3-BE05-9775A1310F55}"/>
          </ac:spMkLst>
        </pc:spChg>
        <pc:spChg chg="add">
          <ac:chgData name="Hiệu Ngô Quang" userId="6af11d8a4bf51ff4" providerId="LiveId" clId="{BF8A4530-8829-4A5F-A8B3-0C0F70D46632}" dt="2024-10-10T14:35:15.028" v="3420" actId="26606"/>
          <ac:spMkLst>
            <pc:docMk/>
            <pc:sldMk cId="3089250920" sldId="292"/>
            <ac:spMk id="7" creationId="{E1B96AD6-92A9-4273-A62B-96A1C3E0BA95}"/>
          </ac:spMkLst>
        </pc:spChg>
        <pc:spChg chg="del">
          <ac:chgData name="Hiệu Ngô Quang" userId="6af11d8a4bf51ff4" providerId="LiveId" clId="{BF8A4530-8829-4A5F-A8B3-0C0F70D46632}" dt="2024-10-10T14:31:04.061" v="3375"/>
          <ac:spMkLst>
            <pc:docMk/>
            <pc:sldMk cId="3089250920" sldId="292"/>
            <ac:spMk id="8" creationId="{12019F49-C1D4-223E-14C6-496B9BA40B4F}"/>
          </ac:spMkLst>
        </pc:spChg>
        <pc:spChg chg="add">
          <ac:chgData name="Hiệu Ngô Quang" userId="6af11d8a4bf51ff4" providerId="LiveId" clId="{BF8A4530-8829-4A5F-A8B3-0C0F70D46632}" dt="2024-10-10T14:35:15.028" v="3420" actId="26606"/>
          <ac:spMkLst>
            <pc:docMk/>
            <pc:sldMk cId="3089250920" sldId="292"/>
            <ac:spMk id="9" creationId="{463EEC44-1BA3-44ED-81FC-A644B04B2A44}"/>
          </ac:spMkLst>
        </pc:spChg>
        <pc:spChg chg="del">
          <ac:chgData name="Hiệu Ngô Quang" userId="6af11d8a4bf51ff4" providerId="LiveId" clId="{BF8A4530-8829-4A5F-A8B3-0C0F70D46632}" dt="2024-10-10T14:31:04.061" v="3375"/>
          <ac:spMkLst>
            <pc:docMk/>
            <pc:sldMk cId="3089250920" sldId="292"/>
            <ac:spMk id="10" creationId="{89AB2090-B7B7-C0B0-06B3-A488AD614119}"/>
          </ac:spMkLst>
        </pc:spChg>
        <pc:spChg chg="del">
          <ac:chgData name="Hiệu Ngô Quang" userId="6af11d8a4bf51ff4" providerId="LiveId" clId="{BF8A4530-8829-4A5F-A8B3-0C0F70D46632}" dt="2024-10-10T14:31:04.061" v="3375"/>
          <ac:spMkLst>
            <pc:docMk/>
            <pc:sldMk cId="3089250920" sldId="292"/>
            <ac:spMk id="12" creationId="{9E850FD2-2873-C0E7-2FAE-C1A38798F99C}"/>
          </ac:spMkLst>
        </pc:spChg>
        <pc:spChg chg="del">
          <ac:chgData name="Hiệu Ngô Quang" userId="6af11d8a4bf51ff4" providerId="LiveId" clId="{BF8A4530-8829-4A5F-A8B3-0C0F70D46632}" dt="2024-10-10T14:31:04.061" v="3375"/>
          <ac:spMkLst>
            <pc:docMk/>
            <pc:sldMk cId="3089250920" sldId="292"/>
            <ac:spMk id="14" creationId="{86707B18-8B96-FD2D-AC5F-AA84427086D0}"/>
          </ac:spMkLst>
        </pc:spChg>
      </pc:sldChg>
      <pc:sldChg chg="addSp delSp modSp add mod ord modTransition delDesignElem">
        <pc:chgData name="Hiệu Ngô Quang" userId="6af11d8a4bf51ff4" providerId="LiveId" clId="{BF8A4530-8829-4A5F-A8B3-0C0F70D46632}" dt="2024-10-10T14:39:11.911" v="3505" actId="27636"/>
        <pc:sldMkLst>
          <pc:docMk/>
          <pc:sldMk cId="2550583733" sldId="293"/>
        </pc:sldMkLst>
        <pc:spChg chg="mod">
          <ac:chgData name="Hiệu Ngô Quang" userId="6af11d8a4bf51ff4" providerId="LiveId" clId="{BF8A4530-8829-4A5F-A8B3-0C0F70D46632}" dt="2024-10-10T13:21:30.098" v="1650" actId="20577"/>
          <ac:spMkLst>
            <pc:docMk/>
            <pc:sldMk cId="2550583733" sldId="293"/>
            <ac:spMk id="2" creationId="{ECCA9B4E-FFE2-A796-15EA-06C46436A2D3}"/>
          </ac:spMkLst>
        </pc:spChg>
        <pc:spChg chg="mod">
          <ac:chgData name="Hiệu Ngô Quang" userId="6af11d8a4bf51ff4" providerId="LiveId" clId="{BF8A4530-8829-4A5F-A8B3-0C0F70D46632}" dt="2024-10-10T14:39:11.911" v="3505" actId="27636"/>
          <ac:spMkLst>
            <pc:docMk/>
            <pc:sldMk cId="2550583733" sldId="293"/>
            <ac:spMk id="3" creationId="{3F7F1B67-19EC-EDC6-2DBE-06BD0176741F}"/>
          </ac:spMkLst>
        </pc:spChg>
        <pc:spChg chg="add">
          <ac:chgData name="Hiệu Ngô Quang" userId="6af11d8a4bf51ff4" providerId="LiveId" clId="{BF8A4530-8829-4A5F-A8B3-0C0F70D46632}" dt="2024-10-10T14:34:45.045" v="3408" actId="26606"/>
          <ac:spMkLst>
            <pc:docMk/>
            <pc:sldMk cId="2550583733" sldId="293"/>
            <ac:spMk id="5" creationId="{1C799903-48D5-4A31-A1A2-541072D9771E}"/>
          </ac:spMkLst>
        </pc:spChg>
        <pc:spChg chg="add">
          <ac:chgData name="Hiệu Ngô Quang" userId="6af11d8a4bf51ff4" providerId="LiveId" clId="{BF8A4530-8829-4A5F-A8B3-0C0F70D46632}" dt="2024-10-10T14:34:45.045" v="3408" actId="26606"/>
          <ac:spMkLst>
            <pc:docMk/>
            <pc:sldMk cId="2550583733" sldId="293"/>
            <ac:spMk id="6" creationId="{8EFFF109-FC58-4FD3-BE05-9775A1310F55}"/>
          </ac:spMkLst>
        </pc:spChg>
        <pc:spChg chg="add">
          <ac:chgData name="Hiệu Ngô Quang" userId="6af11d8a4bf51ff4" providerId="LiveId" clId="{BF8A4530-8829-4A5F-A8B3-0C0F70D46632}" dt="2024-10-10T14:34:45.045" v="3408" actId="26606"/>
          <ac:spMkLst>
            <pc:docMk/>
            <pc:sldMk cId="2550583733" sldId="293"/>
            <ac:spMk id="7" creationId="{E1B96AD6-92A9-4273-A62B-96A1C3E0BA95}"/>
          </ac:spMkLst>
        </pc:spChg>
        <pc:spChg chg="del">
          <ac:chgData name="Hiệu Ngô Quang" userId="6af11d8a4bf51ff4" providerId="LiveId" clId="{BF8A4530-8829-4A5F-A8B3-0C0F70D46632}" dt="2024-10-10T14:31:04.061" v="3375"/>
          <ac:spMkLst>
            <pc:docMk/>
            <pc:sldMk cId="2550583733" sldId="293"/>
            <ac:spMk id="8" creationId="{08BDCB0D-6CEA-4C27-86C1-B6A60CF14DCC}"/>
          </ac:spMkLst>
        </pc:spChg>
        <pc:spChg chg="add">
          <ac:chgData name="Hiệu Ngô Quang" userId="6af11d8a4bf51ff4" providerId="LiveId" clId="{BF8A4530-8829-4A5F-A8B3-0C0F70D46632}" dt="2024-10-10T14:34:45.045" v="3408" actId="26606"/>
          <ac:spMkLst>
            <pc:docMk/>
            <pc:sldMk cId="2550583733" sldId="293"/>
            <ac:spMk id="9" creationId="{463EEC44-1BA3-44ED-81FC-A644B04B2A44}"/>
          </ac:spMkLst>
        </pc:spChg>
        <pc:spChg chg="del">
          <ac:chgData name="Hiệu Ngô Quang" userId="6af11d8a4bf51ff4" providerId="LiveId" clId="{BF8A4530-8829-4A5F-A8B3-0C0F70D46632}" dt="2024-10-10T14:31:04.061" v="3375"/>
          <ac:spMkLst>
            <pc:docMk/>
            <pc:sldMk cId="2550583733" sldId="293"/>
            <ac:spMk id="10" creationId="{D9CC84D8-1DB0-DA25-D3F7-86A9CD3E3498}"/>
          </ac:spMkLst>
        </pc:spChg>
        <pc:spChg chg="del">
          <ac:chgData name="Hiệu Ngô Quang" userId="6af11d8a4bf51ff4" providerId="LiveId" clId="{BF8A4530-8829-4A5F-A8B3-0C0F70D46632}" dt="2024-10-10T14:31:04.061" v="3375"/>
          <ac:spMkLst>
            <pc:docMk/>
            <pc:sldMk cId="2550583733" sldId="293"/>
            <ac:spMk id="12" creationId="{8F81DB67-7849-33BC-9A8C-4CDAA270B001}"/>
          </ac:spMkLst>
        </pc:spChg>
        <pc:spChg chg="del">
          <ac:chgData name="Hiệu Ngô Quang" userId="6af11d8a4bf51ff4" providerId="LiveId" clId="{BF8A4530-8829-4A5F-A8B3-0C0F70D46632}" dt="2024-10-10T14:31:04.061" v="3375"/>
          <ac:spMkLst>
            <pc:docMk/>
            <pc:sldMk cId="2550583733" sldId="293"/>
            <ac:spMk id="14" creationId="{81A7F26E-F3DB-742D-389F-377EF229BB83}"/>
          </ac:spMkLst>
        </pc:spChg>
      </pc:sldChg>
      <pc:sldChg chg="delSp modSp add ord modTransition delDesignElem">
        <pc:chgData name="Hiệu Ngô Quang" userId="6af11d8a4bf51ff4" providerId="LiveId" clId="{BF8A4530-8829-4A5F-A8B3-0C0F70D46632}" dt="2024-10-10T14:31:04.061" v="3375"/>
        <pc:sldMkLst>
          <pc:docMk/>
          <pc:sldMk cId="1059426173" sldId="294"/>
        </pc:sldMkLst>
        <pc:spChg chg="mod">
          <ac:chgData name="Hiệu Ngô Quang" userId="6af11d8a4bf51ff4" providerId="LiveId" clId="{BF8A4530-8829-4A5F-A8B3-0C0F70D46632}" dt="2024-10-10T13:46:47.131" v="2985" actId="2711"/>
          <ac:spMkLst>
            <pc:docMk/>
            <pc:sldMk cId="1059426173" sldId="294"/>
            <ac:spMk id="2" creationId="{8301AD7B-F59D-11F9-9DD9-6E95FE568B34}"/>
          </ac:spMkLst>
        </pc:spChg>
        <pc:spChg chg="del">
          <ac:chgData name="Hiệu Ngô Quang" userId="6af11d8a4bf51ff4" providerId="LiveId" clId="{BF8A4530-8829-4A5F-A8B3-0C0F70D46632}" dt="2024-10-10T14:31:04.061" v="3375"/>
          <ac:spMkLst>
            <pc:docMk/>
            <pc:sldMk cId="1059426173" sldId="294"/>
            <ac:spMk id="7" creationId="{FC065BB9-21AD-3D12-C364-2444F09A673D}"/>
          </ac:spMkLst>
        </pc:spChg>
        <pc:spChg chg="del">
          <ac:chgData name="Hiệu Ngô Quang" userId="6af11d8a4bf51ff4" providerId="LiveId" clId="{BF8A4530-8829-4A5F-A8B3-0C0F70D46632}" dt="2024-10-10T14:31:04.061" v="3375"/>
          <ac:spMkLst>
            <pc:docMk/>
            <pc:sldMk cId="1059426173" sldId="294"/>
            <ac:spMk id="9" creationId="{0F69F012-F3BE-F49E-EB1C-12A2EA7EB383}"/>
          </ac:spMkLst>
        </pc:spChg>
        <pc:spChg chg="del">
          <ac:chgData name="Hiệu Ngô Quang" userId="6af11d8a4bf51ff4" providerId="LiveId" clId="{BF8A4530-8829-4A5F-A8B3-0C0F70D46632}" dt="2024-10-10T14:31:04.061" v="3375"/>
          <ac:spMkLst>
            <pc:docMk/>
            <pc:sldMk cId="1059426173" sldId="294"/>
            <ac:spMk id="11" creationId="{9A5A11E6-C4AE-4BEB-83A3-7B8973EB0E0F}"/>
          </ac:spMkLst>
        </pc:spChg>
        <pc:spChg chg="del">
          <ac:chgData name="Hiệu Ngô Quang" userId="6af11d8a4bf51ff4" providerId="LiveId" clId="{BF8A4530-8829-4A5F-A8B3-0C0F70D46632}" dt="2024-10-10T14:31:04.061" v="3375"/>
          <ac:spMkLst>
            <pc:docMk/>
            <pc:sldMk cId="1059426173" sldId="294"/>
            <ac:spMk id="13" creationId="{52FB9ABE-89AC-E48B-1AFF-8FC883FF6CD8}"/>
          </ac:spMkLst>
        </pc:spChg>
        <pc:spChg chg="del">
          <ac:chgData name="Hiệu Ngô Quang" userId="6af11d8a4bf51ff4" providerId="LiveId" clId="{BF8A4530-8829-4A5F-A8B3-0C0F70D46632}" dt="2024-10-10T14:31:04.061" v="3375"/>
          <ac:spMkLst>
            <pc:docMk/>
            <pc:sldMk cId="1059426173" sldId="294"/>
            <ac:spMk id="15" creationId="{2A154C52-C3A1-FDEA-5920-C9909EA9C108}"/>
          </ac:spMkLst>
        </pc:spChg>
        <pc:spChg chg="del">
          <ac:chgData name="Hiệu Ngô Quang" userId="6af11d8a4bf51ff4" providerId="LiveId" clId="{BF8A4530-8829-4A5F-A8B3-0C0F70D46632}" dt="2024-10-10T14:31:04.061" v="3375"/>
          <ac:spMkLst>
            <pc:docMk/>
            <pc:sldMk cId="1059426173" sldId="294"/>
            <ac:spMk id="17" creationId="{CD720C28-CEC9-1348-2886-EB1E225ADACE}"/>
          </ac:spMkLst>
        </pc:spChg>
      </pc:sldChg>
      <pc:sldChg chg="addSp delSp modSp add mod ord modTransition delDesignElem">
        <pc:chgData name="Hiệu Ngô Quang" userId="6af11d8a4bf51ff4" providerId="LiveId" clId="{BF8A4530-8829-4A5F-A8B3-0C0F70D46632}" dt="2024-10-10T14:40:16.294" v="3544" actId="123"/>
        <pc:sldMkLst>
          <pc:docMk/>
          <pc:sldMk cId="3574647873" sldId="295"/>
        </pc:sldMkLst>
        <pc:spChg chg="mod">
          <ac:chgData name="Hiệu Ngô Quang" userId="6af11d8a4bf51ff4" providerId="LiveId" clId="{BF8A4530-8829-4A5F-A8B3-0C0F70D46632}" dt="2024-10-10T13:25:58.699" v="1773" actId="20577"/>
          <ac:spMkLst>
            <pc:docMk/>
            <pc:sldMk cId="3574647873" sldId="295"/>
            <ac:spMk id="2" creationId="{40346EBA-A7FE-DFF6-D84A-55EF75F5454F}"/>
          </ac:spMkLst>
        </pc:spChg>
        <pc:spChg chg="mod">
          <ac:chgData name="Hiệu Ngô Quang" userId="6af11d8a4bf51ff4" providerId="LiveId" clId="{BF8A4530-8829-4A5F-A8B3-0C0F70D46632}" dt="2024-10-10T14:40:16.294" v="3544" actId="123"/>
          <ac:spMkLst>
            <pc:docMk/>
            <pc:sldMk cId="3574647873" sldId="295"/>
            <ac:spMk id="3" creationId="{5E9743C1-1779-5F49-7E84-4BAD35B697C8}"/>
          </ac:spMkLst>
        </pc:spChg>
        <pc:spChg chg="add">
          <ac:chgData name="Hiệu Ngô Quang" userId="6af11d8a4bf51ff4" providerId="LiveId" clId="{BF8A4530-8829-4A5F-A8B3-0C0F70D46632}" dt="2024-10-10T14:35:18.511" v="3421" actId="26606"/>
          <ac:spMkLst>
            <pc:docMk/>
            <pc:sldMk cId="3574647873" sldId="295"/>
            <ac:spMk id="5" creationId="{1C799903-48D5-4A31-A1A2-541072D9771E}"/>
          </ac:spMkLst>
        </pc:spChg>
        <pc:spChg chg="add">
          <ac:chgData name="Hiệu Ngô Quang" userId="6af11d8a4bf51ff4" providerId="LiveId" clId="{BF8A4530-8829-4A5F-A8B3-0C0F70D46632}" dt="2024-10-10T14:35:18.511" v="3421" actId="26606"/>
          <ac:spMkLst>
            <pc:docMk/>
            <pc:sldMk cId="3574647873" sldId="295"/>
            <ac:spMk id="6" creationId="{8EFFF109-FC58-4FD3-BE05-9775A1310F55}"/>
          </ac:spMkLst>
        </pc:spChg>
        <pc:spChg chg="add">
          <ac:chgData name="Hiệu Ngô Quang" userId="6af11d8a4bf51ff4" providerId="LiveId" clId="{BF8A4530-8829-4A5F-A8B3-0C0F70D46632}" dt="2024-10-10T14:35:18.511" v="3421" actId="26606"/>
          <ac:spMkLst>
            <pc:docMk/>
            <pc:sldMk cId="3574647873" sldId="295"/>
            <ac:spMk id="7" creationId="{E1B96AD6-92A9-4273-A62B-96A1C3E0BA95}"/>
          </ac:spMkLst>
        </pc:spChg>
        <pc:spChg chg="del">
          <ac:chgData name="Hiệu Ngô Quang" userId="6af11d8a4bf51ff4" providerId="LiveId" clId="{BF8A4530-8829-4A5F-A8B3-0C0F70D46632}" dt="2024-10-10T14:31:04.061" v="3375"/>
          <ac:spMkLst>
            <pc:docMk/>
            <pc:sldMk cId="3574647873" sldId="295"/>
            <ac:spMk id="8" creationId="{D01DD4BA-9D2D-13BB-ABB7-ACF9CF8B2F74}"/>
          </ac:spMkLst>
        </pc:spChg>
        <pc:spChg chg="add">
          <ac:chgData name="Hiệu Ngô Quang" userId="6af11d8a4bf51ff4" providerId="LiveId" clId="{BF8A4530-8829-4A5F-A8B3-0C0F70D46632}" dt="2024-10-10T14:35:18.511" v="3421" actId="26606"/>
          <ac:spMkLst>
            <pc:docMk/>
            <pc:sldMk cId="3574647873" sldId="295"/>
            <ac:spMk id="9" creationId="{463EEC44-1BA3-44ED-81FC-A644B04B2A44}"/>
          </ac:spMkLst>
        </pc:spChg>
        <pc:spChg chg="del">
          <ac:chgData name="Hiệu Ngô Quang" userId="6af11d8a4bf51ff4" providerId="LiveId" clId="{BF8A4530-8829-4A5F-A8B3-0C0F70D46632}" dt="2024-10-10T14:31:04.061" v="3375"/>
          <ac:spMkLst>
            <pc:docMk/>
            <pc:sldMk cId="3574647873" sldId="295"/>
            <ac:spMk id="10" creationId="{63081D70-09DA-5039-73CF-2245EB4B4225}"/>
          </ac:spMkLst>
        </pc:spChg>
        <pc:spChg chg="del">
          <ac:chgData name="Hiệu Ngô Quang" userId="6af11d8a4bf51ff4" providerId="LiveId" clId="{BF8A4530-8829-4A5F-A8B3-0C0F70D46632}" dt="2024-10-10T14:31:04.061" v="3375"/>
          <ac:spMkLst>
            <pc:docMk/>
            <pc:sldMk cId="3574647873" sldId="295"/>
            <ac:spMk id="12" creationId="{D085D9B8-7726-DBD2-6342-E5AFFA44E7FB}"/>
          </ac:spMkLst>
        </pc:spChg>
        <pc:spChg chg="del">
          <ac:chgData name="Hiệu Ngô Quang" userId="6af11d8a4bf51ff4" providerId="LiveId" clId="{BF8A4530-8829-4A5F-A8B3-0C0F70D46632}" dt="2024-10-10T14:31:04.061" v="3375"/>
          <ac:spMkLst>
            <pc:docMk/>
            <pc:sldMk cId="3574647873" sldId="295"/>
            <ac:spMk id="14" creationId="{363268DB-C775-FC26-8AEF-35A7E6668968}"/>
          </ac:spMkLst>
        </pc:spChg>
      </pc:sldChg>
      <pc:sldChg chg="addSp delSp modSp add mod modTransition delDesignElem">
        <pc:chgData name="Hiệu Ngô Quang" userId="6af11d8a4bf51ff4" providerId="LiveId" clId="{BF8A4530-8829-4A5F-A8B3-0C0F70D46632}" dt="2024-10-10T14:40:20.576" v="3548" actId="123"/>
        <pc:sldMkLst>
          <pc:docMk/>
          <pc:sldMk cId="3739654615" sldId="296"/>
        </pc:sldMkLst>
        <pc:spChg chg="mod">
          <ac:chgData name="Hiệu Ngô Quang" userId="6af11d8a4bf51ff4" providerId="LiveId" clId="{BF8A4530-8829-4A5F-A8B3-0C0F70D46632}" dt="2024-10-10T14:35:23.568" v="3422" actId="26606"/>
          <ac:spMkLst>
            <pc:docMk/>
            <pc:sldMk cId="3739654615" sldId="296"/>
            <ac:spMk id="2" creationId="{EC9C7FBA-C501-7293-C724-E42B326DB525}"/>
          </ac:spMkLst>
        </pc:spChg>
        <pc:spChg chg="mod">
          <ac:chgData name="Hiệu Ngô Quang" userId="6af11d8a4bf51ff4" providerId="LiveId" clId="{BF8A4530-8829-4A5F-A8B3-0C0F70D46632}" dt="2024-10-10T14:40:20.576" v="3548" actId="123"/>
          <ac:spMkLst>
            <pc:docMk/>
            <pc:sldMk cId="3739654615" sldId="296"/>
            <ac:spMk id="3" creationId="{5EA52A98-9C35-ED0C-97CB-CA43A518C3F2}"/>
          </ac:spMkLst>
        </pc:spChg>
        <pc:spChg chg="add">
          <ac:chgData name="Hiệu Ngô Quang" userId="6af11d8a4bf51ff4" providerId="LiveId" clId="{BF8A4530-8829-4A5F-A8B3-0C0F70D46632}" dt="2024-10-10T14:35:23.568" v="3422" actId="26606"/>
          <ac:spMkLst>
            <pc:docMk/>
            <pc:sldMk cId="3739654615" sldId="296"/>
            <ac:spMk id="5" creationId="{1C799903-48D5-4A31-A1A2-541072D9771E}"/>
          </ac:spMkLst>
        </pc:spChg>
        <pc:spChg chg="add">
          <ac:chgData name="Hiệu Ngô Quang" userId="6af11d8a4bf51ff4" providerId="LiveId" clId="{BF8A4530-8829-4A5F-A8B3-0C0F70D46632}" dt="2024-10-10T14:35:23.568" v="3422" actId="26606"/>
          <ac:spMkLst>
            <pc:docMk/>
            <pc:sldMk cId="3739654615" sldId="296"/>
            <ac:spMk id="6" creationId="{8EFFF109-FC58-4FD3-BE05-9775A1310F55}"/>
          </ac:spMkLst>
        </pc:spChg>
        <pc:spChg chg="add">
          <ac:chgData name="Hiệu Ngô Quang" userId="6af11d8a4bf51ff4" providerId="LiveId" clId="{BF8A4530-8829-4A5F-A8B3-0C0F70D46632}" dt="2024-10-10T14:35:23.568" v="3422" actId="26606"/>
          <ac:spMkLst>
            <pc:docMk/>
            <pc:sldMk cId="3739654615" sldId="296"/>
            <ac:spMk id="7" creationId="{E1B96AD6-92A9-4273-A62B-96A1C3E0BA95}"/>
          </ac:spMkLst>
        </pc:spChg>
        <pc:spChg chg="del">
          <ac:chgData name="Hiệu Ngô Quang" userId="6af11d8a4bf51ff4" providerId="LiveId" clId="{BF8A4530-8829-4A5F-A8B3-0C0F70D46632}" dt="2024-10-10T14:31:04.061" v="3375"/>
          <ac:spMkLst>
            <pc:docMk/>
            <pc:sldMk cId="3739654615" sldId="296"/>
            <ac:spMk id="8" creationId="{C47D66CA-90E5-5E66-DC83-4EF099B155B4}"/>
          </ac:spMkLst>
        </pc:spChg>
        <pc:spChg chg="add">
          <ac:chgData name="Hiệu Ngô Quang" userId="6af11d8a4bf51ff4" providerId="LiveId" clId="{BF8A4530-8829-4A5F-A8B3-0C0F70D46632}" dt="2024-10-10T14:35:23.568" v="3422" actId="26606"/>
          <ac:spMkLst>
            <pc:docMk/>
            <pc:sldMk cId="3739654615" sldId="296"/>
            <ac:spMk id="9" creationId="{463EEC44-1BA3-44ED-81FC-A644B04B2A44}"/>
          </ac:spMkLst>
        </pc:spChg>
        <pc:spChg chg="del">
          <ac:chgData name="Hiệu Ngô Quang" userId="6af11d8a4bf51ff4" providerId="LiveId" clId="{BF8A4530-8829-4A5F-A8B3-0C0F70D46632}" dt="2024-10-10T14:31:04.061" v="3375"/>
          <ac:spMkLst>
            <pc:docMk/>
            <pc:sldMk cId="3739654615" sldId="296"/>
            <ac:spMk id="10" creationId="{342868EB-E1AF-64AA-2D5C-DD0CB21BBFFE}"/>
          </ac:spMkLst>
        </pc:spChg>
        <pc:spChg chg="del">
          <ac:chgData name="Hiệu Ngô Quang" userId="6af11d8a4bf51ff4" providerId="LiveId" clId="{BF8A4530-8829-4A5F-A8B3-0C0F70D46632}" dt="2024-10-10T14:31:04.061" v="3375"/>
          <ac:spMkLst>
            <pc:docMk/>
            <pc:sldMk cId="3739654615" sldId="296"/>
            <ac:spMk id="12" creationId="{915505FC-0A72-25BF-1525-C7855AAFBC5E}"/>
          </ac:spMkLst>
        </pc:spChg>
        <pc:spChg chg="del">
          <ac:chgData name="Hiệu Ngô Quang" userId="6af11d8a4bf51ff4" providerId="LiveId" clId="{BF8A4530-8829-4A5F-A8B3-0C0F70D46632}" dt="2024-10-10T14:31:04.061" v="3375"/>
          <ac:spMkLst>
            <pc:docMk/>
            <pc:sldMk cId="3739654615" sldId="296"/>
            <ac:spMk id="14" creationId="{E66AE91D-85DA-AFF6-AFE4-4BF751CEBC65}"/>
          </ac:spMkLst>
        </pc:spChg>
      </pc:sldChg>
      <pc:sldChg chg="addSp delSp modSp add mod ord modTransition delDesignElem">
        <pc:chgData name="Hiệu Ngô Quang" userId="6af11d8a4bf51ff4" providerId="LiveId" clId="{BF8A4530-8829-4A5F-A8B3-0C0F70D46632}" dt="2024-10-10T14:31:04.061" v="3375"/>
        <pc:sldMkLst>
          <pc:docMk/>
          <pc:sldMk cId="2843130952" sldId="297"/>
        </pc:sldMkLst>
        <pc:spChg chg="mod">
          <ac:chgData name="Hiệu Ngô Quang" userId="6af11d8a4bf51ff4" providerId="LiveId" clId="{BF8A4530-8829-4A5F-A8B3-0C0F70D46632}" dt="2024-10-10T13:38:16.026" v="2946" actId="26606"/>
          <ac:spMkLst>
            <pc:docMk/>
            <pc:sldMk cId="2843130952" sldId="297"/>
            <ac:spMk id="2" creationId="{488A9911-12CA-3050-2786-0CD47C68DA35}"/>
          </ac:spMkLst>
        </pc:spChg>
        <pc:spChg chg="add del">
          <ac:chgData name="Hiệu Ngô Quang" userId="6af11d8a4bf51ff4" providerId="LiveId" clId="{BF8A4530-8829-4A5F-A8B3-0C0F70D46632}" dt="2024-10-10T13:38:16.026" v="2946" actId="26606"/>
          <ac:spMkLst>
            <pc:docMk/>
            <pc:sldMk cId="2843130952" sldId="297"/>
            <ac:spMk id="3" creationId="{07607563-C113-A530-4096-DC457D26A031}"/>
          </ac:spMkLst>
        </pc:spChg>
        <pc:spChg chg="add del">
          <ac:chgData name="Hiệu Ngô Quang" userId="6af11d8a4bf51ff4" providerId="LiveId" clId="{BF8A4530-8829-4A5F-A8B3-0C0F70D46632}" dt="2024-10-10T13:38:16.026" v="2946" actId="26606"/>
          <ac:spMkLst>
            <pc:docMk/>
            <pc:sldMk cId="2843130952" sldId="297"/>
            <ac:spMk id="8" creationId="{A220D94B-1FB9-9EEA-F11B-A0CD81329C24}"/>
          </ac:spMkLst>
        </pc:spChg>
        <pc:spChg chg="add del">
          <ac:chgData name="Hiệu Ngô Quang" userId="6af11d8a4bf51ff4" providerId="LiveId" clId="{BF8A4530-8829-4A5F-A8B3-0C0F70D46632}" dt="2024-10-10T13:38:16.026" v="2946" actId="26606"/>
          <ac:spMkLst>
            <pc:docMk/>
            <pc:sldMk cId="2843130952" sldId="297"/>
            <ac:spMk id="10" creationId="{DE0B7DA6-EEDF-DF80-8784-9A84BBD74E91}"/>
          </ac:spMkLst>
        </pc:spChg>
        <pc:spChg chg="add del">
          <ac:chgData name="Hiệu Ngô Quang" userId="6af11d8a4bf51ff4" providerId="LiveId" clId="{BF8A4530-8829-4A5F-A8B3-0C0F70D46632}" dt="2024-10-10T13:38:16.026" v="2946" actId="26606"/>
          <ac:spMkLst>
            <pc:docMk/>
            <pc:sldMk cId="2843130952" sldId="297"/>
            <ac:spMk id="12" creationId="{8CB5B7A4-EAB8-17BE-A30D-95917426CF54}"/>
          </ac:spMkLst>
        </pc:spChg>
        <pc:spChg chg="add del">
          <ac:chgData name="Hiệu Ngô Quang" userId="6af11d8a4bf51ff4" providerId="LiveId" clId="{BF8A4530-8829-4A5F-A8B3-0C0F70D46632}" dt="2024-10-10T13:38:16.026" v="2946" actId="26606"/>
          <ac:spMkLst>
            <pc:docMk/>
            <pc:sldMk cId="2843130952" sldId="297"/>
            <ac:spMk id="14" creationId="{AAAFF7FC-8B3C-629C-732A-1EE146389BE9}"/>
          </ac:spMkLst>
        </pc:spChg>
        <pc:spChg chg="add del">
          <ac:chgData name="Hiệu Ngô Quang" userId="6af11d8a4bf51ff4" providerId="LiveId" clId="{BF8A4530-8829-4A5F-A8B3-0C0F70D46632}" dt="2024-10-10T13:37:40.309" v="2939" actId="26606"/>
          <ac:spMkLst>
            <pc:docMk/>
            <pc:sldMk cId="2843130952" sldId="297"/>
            <ac:spMk id="20" creationId="{53B021B3-DE93-4AB7-8A18-CF5F1CED88B8}"/>
          </ac:spMkLst>
        </pc:spChg>
        <pc:spChg chg="add del">
          <ac:chgData name="Hiệu Ngô Quang" userId="6af11d8a4bf51ff4" providerId="LiveId" clId="{BF8A4530-8829-4A5F-A8B3-0C0F70D46632}" dt="2024-10-10T13:37:40.309" v="2939" actId="26606"/>
          <ac:spMkLst>
            <pc:docMk/>
            <pc:sldMk cId="2843130952" sldId="297"/>
            <ac:spMk id="22" creationId="{52D502E5-F6B4-4D58-B4AE-FC466FF15EE8}"/>
          </ac:spMkLst>
        </pc:spChg>
        <pc:spChg chg="add del">
          <ac:chgData name="Hiệu Ngô Quang" userId="6af11d8a4bf51ff4" providerId="LiveId" clId="{BF8A4530-8829-4A5F-A8B3-0C0F70D46632}" dt="2024-10-10T13:37:40.309" v="2939" actId="26606"/>
          <ac:spMkLst>
            <pc:docMk/>
            <pc:sldMk cId="2843130952" sldId="297"/>
            <ac:spMk id="24" creationId="{9DECDBF4-02B6-4BB4-B65B-B8107AD6A9E8}"/>
          </ac:spMkLst>
        </pc:spChg>
        <pc:spChg chg="add del">
          <ac:chgData name="Hiệu Ngô Quang" userId="6af11d8a4bf51ff4" providerId="LiveId" clId="{BF8A4530-8829-4A5F-A8B3-0C0F70D46632}" dt="2024-10-10T13:37:44.145" v="2941" actId="26606"/>
          <ac:spMkLst>
            <pc:docMk/>
            <pc:sldMk cId="2843130952" sldId="297"/>
            <ac:spMk id="26" creationId="{53B021B3-DE93-4AB7-8A18-CF5F1CED88B8}"/>
          </ac:spMkLst>
        </pc:spChg>
        <pc:spChg chg="add del">
          <ac:chgData name="Hiệu Ngô Quang" userId="6af11d8a4bf51ff4" providerId="LiveId" clId="{BF8A4530-8829-4A5F-A8B3-0C0F70D46632}" dt="2024-10-10T13:37:44.145" v="2941" actId="26606"/>
          <ac:spMkLst>
            <pc:docMk/>
            <pc:sldMk cId="2843130952" sldId="297"/>
            <ac:spMk id="27" creationId="{52D502E5-F6B4-4D58-B4AE-FC466FF15EE8}"/>
          </ac:spMkLst>
        </pc:spChg>
        <pc:spChg chg="add del">
          <ac:chgData name="Hiệu Ngô Quang" userId="6af11d8a4bf51ff4" providerId="LiveId" clId="{BF8A4530-8829-4A5F-A8B3-0C0F70D46632}" dt="2024-10-10T13:37:44.145" v="2941" actId="26606"/>
          <ac:spMkLst>
            <pc:docMk/>
            <pc:sldMk cId="2843130952" sldId="297"/>
            <ac:spMk id="28" creationId="{9DECDBF4-02B6-4BB4-B65B-B8107AD6A9E8}"/>
          </ac:spMkLst>
        </pc:spChg>
        <pc:spChg chg="add del">
          <ac:chgData name="Hiệu Ngô Quang" userId="6af11d8a4bf51ff4" providerId="LiveId" clId="{BF8A4530-8829-4A5F-A8B3-0C0F70D46632}" dt="2024-10-10T13:37:56.437" v="2943" actId="26606"/>
          <ac:spMkLst>
            <pc:docMk/>
            <pc:sldMk cId="2843130952" sldId="297"/>
            <ac:spMk id="31" creationId="{A220D94B-1FB9-9EEA-F11B-A0CD81329C24}"/>
          </ac:spMkLst>
        </pc:spChg>
        <pc:spChg chg="add del">
          <ac:chgData name="Hiệu Ngô Quang" userId="6af11d8a4bf51ff4" providerId="LiveId" clId="{BF8A4530-8829-4A5F-A8B3-0C0F70D46632}" dt="2024-10-10T13:37:56.437" v="2943" actId="26606"/>
          <ac:spMkLst>
            <pc:docMk/>
            <pc:sldMk cId="2843130952" sldId="297"/>
            <ac:spMk id="32" creationId="{DE0B7DA6-EEDF-DF80-8784-9A84BBD74E91}"/>
          </ac:spMkLst>
        </pc:spChg>
        <pc:spChg chg="add del">
          <ac:chgData name="Hiệu Ngô Quang" userId="6af11d8a4bf51ff4" providerId="LiveId" clId="{BF8A4530-8829-4A5F-A8B3-0C0F70D46632}" dt="2024-10-10T13:37:56.437" v="2943" actId="26606"/>
          <ac:spMkLst>
            <pc:docMk/>
            <pc:sldMk cId="2843130952" sldId="297"/>
            <ac:spMk id="33" creationId="{8CB5B7A4-EAB8-17BE-A30D-95917426CF54}"/>
          </ac:spMkLst>
        </pc:spChg>
        <pc:spChg chg="add del">
          <ac:chgData name="Hiệu Ngô Quang" userId="6af11d8a4bf51ff4" providerId="LiveId" clId="{BF8A4530-8829-4A5F-A8B3-0C0F70D46632}" dt="2024-10-10T13:37:56.437" v="2943" actId="26606"/>
          <ac:spMkLst>
            <pc:docMk/>
            <pc:sldMk cId="2843130952" sldId="297"/>
            <ac:spMk id="34" creationId="{AAAFF7FC-8B3C-629C-732A-1EE146389BE9}"/>
          </ac:spMkLst>
        </pc:spChg>
        <pc:spChg chg="add del">
          <ac:chgData name="Hiệu Ngô Quang" userId="6af11d8a4bf51ff4" providerId="LiveId" clId="{BF8A4530-8829-4A5F-A8B3-0C0F70D46632}" dt="2024-10-10T13:38:15.924" v="2945" actId="26606"/>
          <ac:spMkLst>
            <pc:docMk/>
            <pc:sldMk cId="2843130952" sldId="297"/>
            <ac:spMk id="37" creationId="{53B021B3-DE93-4AB7-8A18-CF5F1CED88B8}"/>
          </ac:spMkLst>
        </pc:spChg>
        <pc:spChg chg="add del">
          <ac:chgData name="Hiệu Ngô Quang" userId="6af11d8a4bf51ff4" providerId="LiveId" clId="{BF8A4530-8829-4A5F-A8B3-0C0F70D46632}" dt="2024-10-10T13:38:15.924" v="2945" actId="26606"/>
          <ac:spMkLst>
            <pc:docMk/>
            <pc:sldMk cId="2843130952" sldId="297"/>
            <ac:spMk id="38" creationId="{52D502E5-F6B4-4D58-B4AE-FC466FF15EE8}"/>
          </ac:spMkLst>
        </pc:spChg>
        <pc:spChg chg="add del">
          <ac:chgData name="Hiệu Ngô Quang" userId="6af11d8a4bf51ff4" providerId="LiveId" clId="{BF8A4530-8829-4A5F-A8B3-0C0F70D46632}" dt="2024-10-10T13:38:15.924" v="2945" actId="26606"/>
          <ac:spMkLst>
            <pc:docMk/>
            <pc:sldMk cId="2843130952" sldId="297"/>
            <ac:spMk id="39" creationId="{9DECDBF4-02B6-4BB4-B65B-B8107AD6A9E8}"/>
          </ac:spMkLst>
        </pc:spChg>
        <pc:spChg chg="add del">
          <ac:chgData name="Hiệu Ngô Quang" userId="6af11d8a4bf51ff4" providerId="LiveId" clId="{BF8A4530-8829-4A5F-A8B3-0C0F70D46632}" dt="2024-10-10T14:31:04.061" v="3375"/>
          <ac:spMkLst>
            <pc:docMk/>
            <pc:sldMk cId="2843130952" sldId="297"/>
            <ac:spMk id="42" creationId="{53B021B3-DE93-4AB7-8A18-CF5F1CED88B8}"/>
          </ac:spMkLst>
        </pc:spChg>
        <pc:spChg chg="add del">
          <ac:chgData name="Hiệu Ngô Quang" userId="6af11d8a4bf51ff4" providerId="LiveId" clId="{BF8A4530-8829-4A5F-A8B3-0C0F70D46632}" dt="2024-10-10T14:31:04.061" v="3375"/>
          <ac:spMkLst>
            <pc:docMk/>
            <pc:sldMk cId="2843130952" sldId="297"/>
            <ac:spMk id="43" creationId="{52D502E5-F6B4-4D58-B4AE-FC466FF15EE8}"/>
          </ac:spMkLst>
        </pc:spChg>
        <pc:spChg chg="add del">
          <ac:chgData name="Hiệu Ngô Quang" userId="6af11d8a4bf51ff4" providerId="LiveId" clId="{BF8A4530-8829-4A5F-A8B3-0C0F70D46632}" dt="2024-10-10T14:31:04.061" v="3375"/>
          <ac:spMkLst>
            <pc:docMk/>
            <pc:sldMk cId="2843130952" sldId="297"/>
            <ac:spMk id="44" creationId="{9DECDBF4-02B6-4BB4-B65B-B8107AD6A9E8}"/>
          </ac:spMkLst>
        </pc:spChg>
        <pc:graphicFrameChg chg="add del">
          <ac:chgData name="Hiệu Ngô Quang" userId="6af11d8a4bf51ff4" providerId="LiveId" clId="{BF8A4530-8829-4A5F-A8B3-0C0F70D46632}" dt="2024-10-10T13:37:40.309" v="2939" actId="26606"/>
          <ac:graphicFrameMkLst>
            <pc:docMk/>
            <pc:sldMk cId="2843130952" sldId="297"/>
            <ac:graphicFrameMk id="16" creationId="{B4FE362B-5852-1942-DA12-C36D4FEE2273}"/>
          </ac:graphicFrameMkLst>
        </pc:graphicFrameChg>
        <pc:graphicFrameChg chg="add del">
          <ac:chgData name="Hiệu Ngô Quang" userId="6af11d8a4bf51ff4" providerId="LiveId" clId="{BF8A4530-8829-4A5F-A8B3-0C0F70D46632}" dt="2024-10-10T13:37:44.145" v="2941" actId="26606"/>
          <ac:graphicFrameMkLst>
            <pc:docMk/>
            <pc:sldMk cId="2843130952" sldId="297"/>
            <ac:graphicFrameMk id="29" creationId="{337F8690-94C7-593F-84CA-1C65BDB1DCAA}"/>
          </ac:graphicFrameMkLst>
        </pc:graphicFrameChg>
        <pc:graphicFrameChg chg="add del">
          <ac:chgData name="Hiệu Ngô Quang" userId="6af11d8a4bf51ff4" providerId="LiveId" clId="{BF8A4530-8829-4A5F-A8B3-0C0F70D46632}" dt="2024-10-10T13:37:56.437" v="2943" actId="26606"/>
          <ac:graphicFrameMkLst>
            <pc:docMk/>
            <pc:sldMk cId="2843130952" sldId="297"/>
            <ac:graphicFrameMk id="35" creationId="{01FA86B9-824E-850D-939A-D159F4A88E0F}"/>
          </ac:graphicFrameMkLst>
        </pc:graphicFrameChg>
        <pc:graphicFrameChg chg="add del">
          <ac:chgData name="Hiệu Ngô Quang" userId="6af11d8a4bf51ff4" providerId="LiveId" clId="{BF8A4530-8829-4A5F-A8B3-0C0F70D46632}" dt="2024-10-10T13:38:15.924" v="2945" actId="26606"/>
          <ac:graphicFrameMkLst>
            <pc:docMk/>
            <pc:sldMk cId="2843130952" sldId="297"/>
            <ac:graphicFrameMk id="40" creationId="{B4FE362B-5852-1942-DA12-C36D4FEE2273}"/>
          </ac:graphicFrameMkLst>
        </pc:graphicFrameChg>
        <pc:graphicFrameChg chg="add mod modGraphic">
          <ac:chgData name="Hiệu Ngô Quang" userId="6af11d8a4bf51ff4" providerId="LiveId" clId="{BF8A4530-8829-4A5F-A8B3-0C0F70D46632}" dt="2024-10-10T13:38:28.951" v="2951" actId="403"/>
          <ac:graphicFrameMkLst>
            <pc:docMk/>
            <pc:sldMk cId="2843130952" sldId="297"/>
            <ac:graphicFrameMk id="45" creationId="{337F8690-94C7-593F-84CA-1C65BDB1DCAA}"/>
          </ac:graphicFrameMkLst>
        </pc:graphicFrameChg>
      </pc:sldChg>
      <pc:sldChg chg="addSp delSp modSp add mod modTransition delDesignElem">
        <pc:chgData name="Hiệu Ngô Quang" userId="6af11d8a4bf51ff4" providerId="LiveId" clId="{BF8A4530-8829-4A5F-A8B3-0C0F70D46632}" dt="2024-10-10T14:40:26.157" v="3554" actId="27636"/>
        <pc:sldMkLst>
          <pc:docMk/>
          <pc:sldMk cId="4126320911" sldId="298"/>
        </pc:sldMkLst>
        <pc:spChg chg="mod">
          <ac:chgData name="Hiệu Ngô Quang" userId="6af11d8a4bf51ff4" providerId="LiveId" clId="{BF8A4530-8829-4A5F-A8B3-0C0F70D46632}" dt="2024-10-10T14:35:28.560" v="3423" actId="26606"/>
          <ac:spMkLst>
            <pc:docMk/>
            <pc:sldMk cId="4126320911" sldId="298"/>
            <ac:spMk id="2" creationId="{9CAFAF07-7AE3-0585-C1D2-5738630AD6FA}"/>
          </ac:spMkLst>
        </pc:spChg>
        <pc:spChg chg="mod">
          <ac:chgData name="Hiệu Ngô Quang" userId="6af11d8a4bf51ff4" providerId="LiveId" clId="{BF8A4530-8829-4A5F-A8B3-0C0F70D46632}" dt="2024-10-10T14:40:26.157" v="3554" actId="27636"/>
          <ac:spMkLst>
            <pc:docMk/>
            <pc:sldMk cId="4126320911" sldId="298"/>
            <ac:spMk id="3" creationId="{46492DBE-534B-DD39-3ACC-593D25FADAA5}"/>
          </ac:spMkLst>
        </pc:spChg>
        <pc:spChg chg="add">
          <ac:chgData name="Hiệu Ngô Quang" userId="6af11d8a4bf51ff4" providerId="LiveId" clId="{BF8A4530-8829-4A5F-A8B3-0C0F70D46632}" dt="2024-10-10T14:35:28.560" v="3423" actId="26606"/>
          <ac:spMkLst>
            <pc:docMk/>
            <pc:sldMk cId="4126320911" sldId="298"/>
            <ac:spMk id="5" creationId="{1C799903-48D5-4A31-A1A2-541072D9771E}"/>
          </ac:spMkLst>
        </pc:spChg>
        <pc:spChg chg="add">
          <ac:chgData name="Hiệu Ngô Quang" userId="6af11d8a4bf51ff4" providerId="LiveId" clId="{BF8A4530-8829-4A5F-A8B3-0C0F70D46632}" dt="2024-10-10T14:35:28.560" v="3423" actId="26606"/>
          <ac:spMkLst>
            <pc:docMk/>
            <pc:sldMk cId="4126320911" sldId="298"/>
            <ac:spMk id="6" creationId="{8EFFF109-FC58-4FD3-BE05-9775A1310F55}"/>
          </ac:spMkLst>
        </pc:spChg>
        <pc:spChg chg="add">
          <ac:chgData name="Hiệu Ngô Quang" userId="6af11d8a4bf51ff4" providerId="LiveId" clId="{BF8A4530-8829-4A5F-A8B3-0C0F70D46632}" dt="2024-10-10T14:35:28.560" v="3423" actId="26606"/>
          <ac:spMkLst>
            <pc:docMk/>
            <pc:sldMk cId="4126320911" sldId="298"/>
            <ac:spMk id="7" creationId="{E1B96AD6-92A9-4273-A62B-96A1C3E0BA95}"/>
          </ac:spMkLst>
        </pc:spChg>
        <pc:spChg chg="del">
          <ac:chgData name="Hiệu Ngô Quang" userId="6af11d8a4bf51ff4" providerId="LiveId" clId="{BF8A4530-8829-4A5F-A8B3-0C0F70D46632}" dt="2024-10-10T14:31:04.061" v="3375"/>
          <ac:spMkLst>
            <pc:docMk/>
            <pc:sldMk cId="4126320911" sldId="298"/>
            <ac:spMk id="8" creationId="{85A125C2-54D9-D501-8F77-6E4381F67707}"/>
          </ac:spMkLst>
        </pc:spChg>
        <pc:spChg chg="add">
          <ac:chgData name="Hiệu Ngô Quang" userId="6af11d8a4bf51ff4" providerId="LiveId" clId="{BF8A4530-8829-4A5F-A8B3-0C0F70D46632}" dt="2024-10-10T14:35:28.560" v="3423" actId="26606"/>
          <ac:spMkLst>
            <pc:docMk/>
            <pc:sldMk cId="4126320911" sldId="298"/>
            <ac:spMk id="9" creationId="{463EEC44-1BA3-44ED-81FC-A644B04B2A44}"/>
          </ac:spMkLst>
        </pc:spChg>
        <pc:spChg chg="del">
          <ac:chgData name="Hiệu Ngô Quang" userId="6af11d8a4bf51ff4" providerId="LiveId" clId="{BF8A4530-8829-4A5F-A8B3-0C0F70D46632}" dt="2024-10-10T14:31:04.061" v="3375"/>
          <ac:spMkLst>
            <pc:docMk/>
            <pc:sldMk cId="4126320911" sldId="298"/>
            <ac:spMk id="10" creationId="{1364403B-4D94-F839-8B5B-6CCD9FF338C0}"/>
          </ac:spMkLst>
        </pc:spChg>
        <pc:spChg chg="del">
          <ac:chgData name="Hiệu Ngô Quang" userId="6af11d8a4bf51ff4" providerId="LiveId" clId="{BF8A4530-8829-4A5F-A8B3-0C0F70D46632}" dt="2024-10-10T14:31:04.061" v="3375"/>
          <ac:spMkLst>
            <pc:docMk/>
            <pc:sldMk cId="4126320911" sldId="298"/>
            <ac:spMk id="12" creationId="{7D982222-65B5-7AA8-D249-E180385877A0}"/>
          </ac:spMkLst>
        </pc:spChg>
        <pc:spChg chg="del">
          <ac:chgData name="Hiệu Ngô Quang" userId="6af11d8a4bf51ff4" providerId="LiveId" clId="{BF8A4530-8829-4A5F-A8B3-0C0F70D46632}" dt="2024-10-10T14:31:04.061" v="3375"/>
          <ac:spMkLst>
            <pc:docMk/>
            <pc:sldMk cId="4126320911" sldId="298"/>
            <ac:spMk id="14" creationId="{2E5781C8-1A60-3D55-CCE2-4C04F31232D0}"/>
          </ac:spMkLst>
        </pc:spChg>
      </pc:sldChg>
      <pc:sldChg chg="addSp delSp modSp add mod modTransition delDesignElem">
        <pc:chgData name="Hiệu Ngô Quang" userId="6af11d8a4bf51ff4" providerId="LiveId" clId="{BF8A4530-8829-4A5F-A8B3-0C0F70D46632}" dt="2024-10-10T14:40:31.550" v="3557" actId="123"/>
        <pc:sldMkLst>
          <pc:docMk/>
          <pc:sldMk cId="1615222047" sldId="299"/>
        </pc:sldMkLst>
        <pc:spChg chg="mod">
          <ac:chgData name="Hiệu Ngô Quang" userId="6af11d8a4bf51ff4" providerId="LiveId" clId="{BF8A4530-8829-4A5F-A8B3-0C0F70D46632}" dt="2024-10-10T14:35:30.875" v="3424" actId="26606"/>
          <ac:spMkLst>
            <pc:docMk/>
            <pc:sldMk cId="1615222047" sldId="299"/>
            <ac:spMk id="2" creationId="{D17B67C8-DB35-426B-737F-38EB91770F43}"/>
          </ac:spMkLst>
        </pc:spChg>
        <pc:spChg chg="mod">
          <ac:chgData name="Hiệu Ngô Quang" userId="6af11d8a4bf51ff4" providerId="LiveId" clId="{BF8A4530-8829-4A5F-A8B3-0C0F70D46632}" dt="2024-10-10T14:40:31.550" v="3557" actId="123"/>
          <ac:spMkLst>
            <pc:docMk/>
            <pc:sldMk cId="1615222047" sldId="299"/>
            <ac:spMk id="3" creationId="{E8FFFD42-7BAF-935E-29A3-E92287D8614B}"/>
          </ac:spMkLst>
        </pc:spChg>
        <pc:spChg chg="add">
          <ac:chgData name="Hiệu Ngô Quang" userId="6af11d8a4bf51ff4" providerId="LiveId" clId="{BF8A4530-8829-4A5F-A8B3-0C0F70D46632}" dt="2024-10-10T14:35:30.875" v="3424" actId="26606"/>
          <ac:spMkLst>
            <pc:docMk/>
            <pc:sldMk cId="1615222047" sldId="299"/>
            <ac:spMk id="5" creationId="{1C799903-48D5-4A31-A1A2-541072D9771E}"/>
          </ac:spMkLst>
        </pc:spChg>
        <pc:spChg chg="add">
          <ac:chgData name="Hiệu Ngô Quang" userId="6af11d8a4bf51ff4" providerId="LiveId" clId="{BF8A4530-8829-4A5F-A8B3-0C0F70D46632}" dt="2024-10-10T14:35:30.875" v="3424" actId="26606"/>
          <ac:spMkLst>
            <pc:docMk/>
            <pc:sldMk cId="1615222047" sldId="299"/>
            <ac:spMk id="6" creationId="{8EFFF109-FC58-4FD3-BE05-9775A1310F55}"/>
          </ac:spMkLst>
        </pc:spChg>
        <pc:spChg chg="add">
          <ac:chgData name="Hiệu Ngô Quang" userId="6af11d8a4bf51ff4" providerId="LiveId" clId="{BF8A4530-8829-4A5F-A8B3-0C0F70D46632}" dt="2024-10-10T14:35:30.875" v="3424" actId="26606"/>
          <ac:spMkLst>
            <pc:docMk/>
            <pc:sldMk cId="1615222047" sldId="299"/>
            <ac:spMk id="7" creationId="{E1B96AD6-92A9-4273-A62B-96A1C3E0BA95}"/>
          </ac:spMkLst>
        </pc:spChg>
        <pc:spChg chg="del">
          <ac:chgData name="Hiệu Ngô Quang" userId="6af11d8a4bf51ff4" providerId="LiveId" clId="{BF8A4530-8829-4A5F-A8B3-0C0F70D46632}" dt="2024-10-10T14:31:04.061" v="3375"/>
          <ac:spMkLst>
            <pc:docMk/>
            <pc:sldMk cId="1615222047" sldId="299"/>
            <ac:spMk id="8" creationId="{3EDB7845-C936-9A33-80B7-756BEFA608F4}"/>
          </ac:spMkLst>
        </pc:spChg>
        <pc:spChg chg="add">
          <ac:chgData name="Hiệu Ngô Quang" userId="6af11d8a4bf51ff4" providerId="LiveId" clId="{BF8A4530-8829-4A5F-A8B3-0C0F70D46632}" dt="2024-10-10T14:35:30.875" v="3424" actId="26606"/>
          <ac:spMkLst>
            <pc:docMk/>
            <pc:sldMk cId="1615222047" sldId="299"/>
            <ac:spMk id="9" creationId="{463EEC44-1BA3-44ED-81FC-A644B04B2A44}"/>
          </ac:spMkLst>
        </pc:spChg>
        <pc:spChg chg="del">
          <ac:chgData name="Hiệu Ngô Quang" userId="6af11d8a4bf51ff4" providerId="LiveId" clId="{BF8A4530-8829-4A5F-A8B3-0C0F70D46632}" dt="2024-10-10T14:31:04.061" v="3375"/>
          <ac:spMkLst>
            <pc:docMk/>
            <pc:sldMk cId="1615222047" sldId="299"/>
            <ac:spMk id="10" creationId="{47E872D9-5044-7EBF-4AA3-8DD3159E38BA}"/>
          </ac:spMkLst>
        </pc:spChg>
        <pc:spChg chg="del">
          <ac:chgData name="Hiệu Ngô Quang" userId="6af11d8a4bf51ff4" providerId="LiveId" clId="{BF8A4530-8829-4A5F-A8B3-0C0F70D46632}" dt="2024-10-10T14:31:04.061" v="3375"/>
          <ac:spMkLst>
            <pc:docMk/>
            <pc:sldMk cId="1615222047" sldId="299"/>
            <ac:spMk id="12" creationId="{76151B92-3A63-F580-17C2-B0AE01A0E41A}"/>
          </ac:spMkLst>
        </pc:spChg>
        <pc:spChg chg="del">
          <ac:chgData name="Hiệu Ngô Quang" userId="6af11d8a4bf51ff4" providerId="LiveId" clId="{BF8A4530-8829-4A5F-A8B3-0C0F70D46632}" dt="2024-10-10T14:31:04.061" v="3375"/>
          <ac:spMkLst>
            <pc:docMk/>
            <pc:sldMk cId="1615222047" sldId="299"/>
            <ac:spMk id="14" creationId="{9F95929C-8F35-77D5-D196-9810053EDF73}"/>
          </ac:spMkLst>
        </pc:spChg>
      </pc:sldChg>
      <pc:sldChg chg="addSp delSp modSp add mod modTransition delDesignElem">
        <pc:chgData name="Hiệu Ngô Quang" userId="6af11d8a4bf51ff4" providerId="LiveId" clId="{BF8A4530-8829-4A5F-A8B3-0C0F70D46632}" dt="2024-10-10T14:40:36.453" v="3560" actId="123"/>
        <pc:sldMkLst>
          <pc:docMk/>
          <pc:sldMk cId="1790975994" sldId="300"/>
        </pc:sldMkLst>
        <pc:spChg chg="mod">
          <ac:chgData name="Hiệu Ngô Quang" userId="6af11d8a4bf51ff4" providerId="LiveId" clId="{BF8A4530-8829-4A5F-A8B3-0C0F70D46632}" dt="2024-10-10T14:35:33.517" v="3425" actId="26606"/>
          <ac:spMkLst>
            <pc:docMk/>
            <pc:sldMk cId="1790975994" sldId="300"/>
            <ac:spMk id="2" creationId="{FFC01E52-686C-10D8-C774-FDF628D290F2}"/>
          </ac:spMkLst>
        </pc:spChg>
        <pc:spChg chg="mod">
          <ac:chgData name="Hiệu Ngô Quang" userId="6af11d8a4bf51ff4" providerId="LiveId" clId="{BF8A4530-8829-4A5F-A8B3-0C0F70D46632}" dt="2024-10-10T14:40:36.453" v="3560" actId="123"/>
          <ac:spMkLst>
            <pc:docMk/>
            <pc:sldMk cId="1790975994" sldId="300"/>
            <ac:spMk id="3" creationId="{54966600-EC19-E0CB-53F9-E572856D9D63}"/>
          </ac:spMkLst>
        </pc:spChg>
        <pc:spChg chg="add">
          <ac:chgData name="Hiệu Ngô Quang" userId="6af11d8a4bf51ff4" providerId="LiveId" clId="{BF8A4530-8829-4A5F-A8B3-0C0F70D46632}" dt="2024-10-10T14:35:33.517" v="3425" actId="26606"/>
          <ac:spMkLst>
            <pc:docMk/>
            <pc:sldMk cId="1790975994" sldId="300"/>
            <ac:spMk id="5" creationId="{1C799903-48D5-4A31-A1A2-541072D9771E}"/>
          </ac:spMkLst>
        </pc:spChg>
        <pc:spChg chg="add">
          <ac:chgData name="Hiệu Ngô Quang" userId="6af11d8a4bf51ff4" providerId="LiveId" clId="{BF8A4530-8829-4A5F-A8B3-0C0F70D46632}" dt="2024-10-10T14:35:33.517" v="3425" actId="26606"/>
          <ac:spMkLst>
            <pc:docMk/>
            <pc:sldMk cId="1790975994" sldId="300"/>
            <ac:spMk id="6" creationId="{8EFFF109-FC58-4FD3-BE05-9775A1310F55}"/>
          </ac:spMkLst>
        </pc:spChg>
        <pc:spChg chg="add">
          <ac:chgData name="Hiệu Ngô Quang" userId="6af11d8a4bf51ff4" providerId="LiveId" clId="{BF8A4530-8829-4A5F-A8B3-0C0F70D46632}" dt="2024-10-10T14:35:33.517" v="3425" actId="26606"/>
          <ac:spMkLst>
            <pc:docMk/>
            <pc:sldMk cId="1790975994" sldId="300"/>
            <ac:spMk id="7" creationId="{E1B96AD6-92A9-4273-A62B-96A1C3E0BA95}"/>
          </ac:spMkLst>
        </pc:spChg>
        <pc:spChg chg="del">
          <ac:chgData name="Hiệu Ngô Quang" userId="6af11d8a4bf51ff4" providerId="LiveId" clId="{BF8A4530-8829-4A5F-A8B3-0C0F70D46632}" dt="2024-10-10T14:31:04.061" v="3375"/>
          <ac:spMkLst>
            <pc:docMk/>
            <pc:sldMk cId="1790975994" sldId="300"/>
            <ac:spMk id="8" creationId="{5650D17F-23F1-D1A8-543F-1A8C6DA00E6E}"/>
          </ac:spMkLst>
        </pc:spChg>
        <pc:spChg chg="add">
          <ac:chgData name="Hiệu Ngô Quang" userId="6af11d8a4bf51ff4" providerId="LiveId" clId="{BF8A4530-8829-4A5F-A8B3-0C0F70D46632}" dt="2024-10-10T14:35:33.517" v="3425" actId="26606"/>
          <ac:spMkLst>
            <pc:docMk/>
            <pc:sldMk cId="1790975994" sldId="300"/>
            <ac:spMk id="9" creationId="{463EEC44-1BA3-44ED-81FC-A644B04B2A44}"/>
          </ac:spMkLst>
        </pc:spChg>
        <pc:spChg chg="del">
          <ac:chgData name="Hiệu Ngô Quang" userId="6af11d8a4bf51ff4" providerId="LiveId" clId="{BF8A4530-8829-4A5F-A8B3-0C0F70D46632}" dt="2024-10-10T14:31:04.061" v="3375"/>
          <ac:spMkLst>
            <pc:docMk/>
            <pc:sldMk cId="1790975994" sldId="300"/>
            <ac:spMk id="10" creationId="{8EAFCFAF-3FC4-69D1-9B84-CDFE8D2F9F2F}"/>
          </ac:spMkLst>
        </pc:spChg>
        <pc:spChg chg="del">
          <ac:chgData name="Hiệu Ngô Quang" userId="6af11d8a4bf51ff4" providerId="LiveId" clId="{BF8A4530-8829-4A5F-A8B3-0C0F70D46632}" dt="2024-10-10T14:31:04.061" v="3375"/>
          <ac:spMkLst>
            <pc:docMk/>
            <pc:sldMk cId="1790975994" sldId="300"/>
            <ac:spMk id="12" creationId="{40F72EB8-579A-BB5C-B51F-D811947FA5B9}"/>
          </ac:spMkLst>
        </pc:spChg>
        <pc:spChg chg="del">
          <ac:chgData name="Hiệu Ngô Quang" userId="6af11d8a4bf51ff4" providerId="LiveId" clId="{BF8A4530-8829-4A5F-A8B3-0C0F70D46632}" dt="2024-10-10T14:31:04.061" v="3375"/>
          <ac:spMkLst>
            <pc:docMk/>
            <pc:sldMk cId="1790975994" sldId="300"/>
            <ac:spMk id="14" creationId="{D2A24C95-5E42-3F0B-026F-E666D4ECAB41}"/>
          </ac:spMkLst>
        </pc:spChg>
      </pc:sldChg>
      <pc:sldChg chg="addSp delSp modSp add mod modTransition delDesignElem">
        <pc:chgData name="Hiệu Ngô Quang" userId="6af11d8a4bf51ff4" providerId="LiveId" clId="{BF8A4530-8829-4A5F-A8B3-0C0F70D46632}" dt="2024-10-10T14:40:42.374" v="3564" actId="123"/>
        <pc:sldMkLst>
          <pc:docMk/>
          <pc:sldMk cId="1069413029" sldId="301"/>
        </pc:sldMkLst>
        <pc:spChg chg="mod">
          <ac:chgData name="Hiệu Ngô Quang" userId="6af11d8a4bf51ff4" providerId="LiveId" clId="{BF8A4530-8829-4A5F-A8B3-0C0F70D46632}" dt="2024-10-10T14:35:37.794" v="3426" actId="26606"/>
          <ac:spMkLst>
            <pc:docMk/>
            <pc:sldMk cId="1069413029" sldId="301"/>
            <ac:spMk id="2" creationId="{62028471-98C7-3F98-1D2D-0319D0356D9F}"/>
          </ac:spMkLst>
        </pc:spChg>
        <pc:spChg chg="mod">
          <ac:chgData name="Hiệu Ngô Quang" userId="6af11d8a4bf51ff4" providerId="LiveId" clId="{BF8A4530-8829-4A5F-A8B3-0C0F70D46632}" dt="2024-10-10T14:40:42.374" v="3564" actId="123"/>
          <ac:spMkLst>
            <pc:docMk/>
            <pc:sldMk cId="1069413029" sldId="301"/>
            <ac:spMk id="3" creationId="{D6468A42-383B-7378-06CD-1C3E726821EC}"/>
          </ac:spMkLst>
        </pc:spChg>
        <pc:spChg chg="add">
          <ac:chgData name="Hiệu Ngô Quang" userId="6af11d8a4bf51ff4" providerId="LiveId" clId="{BF8A4530-8829-4A5F-A8B3-0C0F70D46632}" dt="2024-10-10T14:35:37.794" v="3426" actId="26606"/>
          <ac:spMkLst>
            <pc:docMk/>
            <pc:sldMk cId="1069413029" sldId="301"/>
            <ac:spMk id="5" creationId="{1C799903-48D5-4A31-A1A2-541072D9771E}"/>
          </ac:spMkLst>
        </pc:spChg>
        <pc:spChg chg="add">
          <ac:chgData name="Hiệu Ngô Quang" userId="6af11d8a4bf51ff4" providerId="LiveId" clId="{BF8A4530-8829-4A5F-A8B3-0C0F70D46632}" dt="2024-10-10T14:35:37.794" v="3426" actId="26606"/>
          <ac:spMkLst>
            <pc:docMk/>
            <pc:sldMk cId="1069413029" sldId="301"/>
            <ac:spMk id="6" creationId="{8EFFF109-FC58-4FD3-BE05-9775A1310F55}"/>
          </ac:spMkLst>
        </pc:spChg>
        <pc:spChg chg="add">
          <ac:chgData name="Hiệu Ngô Quang" userId="6af11d8a4bf51ff4" providerId="LiveId" clId="{BF8A4530-8829-4A5F-A8B3-0C0F70D46632}" dt="2024-10-10T14:35:37.794" v="3426" actId="26606"/>
          <ac:spMkLst>
            <pc:docMk/>
            <pc:sldMk cId="1069413029" sldId="301"/>
            <ac:spMk id="7" creationId="{E1B96AD6-92A9-4273-A62B-96A1C3E0BA95}"/>
          </ac:spMkLst>
        </pc:spChg>
        <pc:spChg chg="del">
          <ac:chgData name="Hiệu Ngô Quang" userId="6af11d8a4bf51ff4" providerId="LiveId" clId="{BF8A4530-8829-4A5F-A8B3-0C0F70D46632}" dt="2024-10-10T14:31:04.061" v="3375"/>
          <ac:spMkLst>
            <pc:docMk/>
            <pc:sldMk cId="1069413029" sldId="301"/>
            <ac:spMk id="8" creationId="{F9407B7A-FF5A-C4CD-4F68-B81A649E91B7}"/>
          </ac:spMkLst>
        </pc:spChg>
        <pc:spChg chg="add">
          <ac:chgData name="Hiệu Ngô Quang" userId="6af11d8a4bf51ff4" providerId="LiveId" clId="{BF8A4530-8829-4A5F-A8B3-0C0F70D46632}" dt="2024-10-10T14:35:37.794" v="3426" actId="26606"/>
          <ac:spMkLst>
            <pc:docMk/>
            <pc:sldMk cId="1069413029" sldId="301"/>
            <ac:spMk id="9" creationId="{463EEC44-1BA3-44ED-81FC-A644B04B2A44}"/>
          </ac:spMkLst>
        </pc:spChg>
        <pc:spChg chg="del">
          <ac:chgData name="Hiệu Ngô Quang" userId="6af11d8a4bf51ff4" providerId="LiveId" clId="{BF8A4530-8829-4A5F-A8B3-0C0F70D46632}" dt="2024-10-10T14:31:04.061" v="3375"/>
          <ac:spMkLst>
            <pc:docMk/>
            <pc:sldMk cId="1069413029" sldId="301"/>
            <ac:spMk id="10" creationId="{21639E01-C3B6-95B8-277A-5E569E0C9FB9}"/>
          </ac:spMkLst>
        </pc:spChg>
        <pc:spChg chg="del">
          <ac:chgData name="Hiệu Ngô Quang" userId="6af11d8a4bf51ff4" providerId="LiveId" clId="{BF8A4530-8829-4A5F-A8B3-0C0F70D46632}" dt="2024-10-10T14:31:04.061" v="3375"/>
          <ac:spMkLst>
            <pc:docMk/>
            <pc:sldMk cId="1069413029" sldId="301"/>
            <ac:spMk id="12" creationId="{E457E3AC-0F1A-19EA-032F-3A6CE2F01A25}"/>
          </ac:spMkLst>
        </pc:spChg>
        <pc:spChg chg="del">
          <ac:chgData name="Hiệu Ngô Quang" userId="6af11d8a4bf51ff4" providerId="LiveId" clId="{BF8A4530-8829-4A5F-A8B3-0C0F70D46632}" dt="2024-10-10T14:31:04.061" v="3375"/>
          <ac:spMkLst>
            <pc:docMk/>
            <pc:sldMk cId="1069413029" sldId="301"/>
            <ac:spMk id="14" creationId="{3654AEED-9EFE-2676-A8A2-824A47BCCFEB}"/>
          </ac:spMkLst>
        </pc:spChg>
      </pc:sldChg>
      <pc:sldChg chg="addSp delSp modSp add mod modTransition delDesignElem">
        <pc:chgData name="Hiệu Ngô Quang" userId="6af11d8a4bf51ff4" providerId="LiveId" clId="{BF8A4530-8829-4A5F-A8B3-0C0F70D46632}" dt="2024-10-10T14:40:48.572" v="3567" actId="123"/>
        <pc:sldMkLst>
          <pc:docMk/>
          <pc:sldMk cId="2768913260" sldId="302"/>
        </pc:sldMkLst>
        <pc:spChg chg="mod">
          <ac:chgData name="Hiệu Ngô Quang" userId="6af11d8a4bf51ff4" providerId="LiveId" clId="{BF8A4530-8829-4A5F-A8B3-0C0F70D46632}" dt="2024-10-10T14:35:45.267" v="3427" actId="26606"/>
          <ac:spMkLst>
            <pc:docMk/>
            <pc:sldMk cId="2768913260" sldId="302"/>
            <ac:spMk id="2" creationId="{B34AD9B6-F588-8630-EDBC-B1225805A440}"/>
          </ac:spMkLst>
        </pc:spChg>
        <pc:spChg chg="mod">
          <ac:chgData name="Hiệu Ngô Quang" userId="6af11d8a4bf51ff4" providerId="LiveId" clId="{BF8A4530-8829-4A5F-A8B3-0C0F70D46632}" dt="2024-10-10T14:40:48.572" v="3567" actId="123"/>
          <ac:spMkLst>
            <pc:docMk/>
            <pc:sldMk cId="2768913260" sldId="302"/>
            <ac:spMk id="3" creationId="{B4908142-CF30-9DB2-34B0-B7BE759F546F}"/>
          </ac:spMkLst>
        </pc:spChg>
        <pc:spChg chg="add">
          <ac:chgData name="Hiệu Ngô Quang" userId="6af11d8a4bf51ff4" providerId="LiveId" clId="{BF8A4530-8829-4A5F-A8B3-0C0F70D46632}" dt="2024-10-10T14:35:45.267" v="3427" actId="26606"/>
          <ac:spMkLst>
            <pc:docMk/>
            <pc:sldMk cId="2768913260" sldId="302"/>
            <ac:spMk id="5" creationId="{1C799903-48D5-4A31-A1A2-541072D9771E}"/>
          </ac:spMkLst>
        </pc:spChg>
        <pc:spChg chg="add">
          <ac:chgData name="Hiệu Ngô Quang" userId="6af11d8a4bf51ff4" providerId="LiveId" clId="{BF8A4530-8829-4A5F-A8B3-0C0F70D46632}" dt="2024-10-10T14:35:45.267" v="3427" actId="26606"/>
          <ac:spMkLst>
            <pc:docMk/>
            <pc:sldMk cId="2768913260" sldId="302"/>
            <ac:spMk id="6" creationId="{8EFFF109-FC58-4FD3-BE05-9775A1310F55}"/>
          </ac:spMkLst>
        </pc:spChg>
        <pc:spChg chg="add">
          <ac:chgData name="Hiệu Ngô Quang" userId="6af11d8a4bf51ff4" providerId="LiveId" clId="{BF8A4530-8829-4A5F-A8B3-0C0F70D46632}" dt="2024-10-10T14:35:45.267" v="3427" actId="26606"/>
          <ac:spMkLst>
            <pc:docMk/>
            <pc:sldMk cId="2768913260" sldId="302"/>
            <ac:spMk id="7" creationId="{E1B96AD6-92A9-4273-A62B-96A1C3E0BA95}"/>
          </ac:spMkLst>
        </pc:spChg>
        <pc:spChg chg="del">
          <ac:chgData name="Hiệu Ngô Quang" userId="6af11d8a4bf51ff4" providerId="LiveId" clId="{BF8A4530-8829-4A5F-A8B3-0C0F70D46632}" dt="2024-10-10T14:31:04.061" v="3375"/>
          <ac:spMkLst>
            <pc:docMk/>
            <pc:sldMk cId="2768913260" sldId="302"/>
            <ac:spMk id="8" creationId="{145AD148-25FC-586C-F5C0-56D9220418BC}"/>
          </ac:spMkLst>
        </pc:spChg>
        <pc:spChg chg="add">
          <ac:chgData name="Hiệu Ngô Quang" userId="6af11d8a4bf51ff4" providerId="LiveId" clId="{BF8A4530-8829-4A5F-A8B3-0C0F70D46632}" dt="2024-10-10T14:35:45.267" v="3427" actId="26606"/>
          <ac:spMkLst>
            <pc:docMk/>
            <pc:sldMk cId="2768913260" sldId="302"/>
            <ac:spMk id="9" creationId="{463EEC44-1BA3-44ED-81FC-A644B04B2A44}"/>
          </ac:spMkLst>
        </pc:spChg>
        <pc:spChg chg="del">
          <ac:chgData name="Hiệu Ngô Quang" userId="6af11d8a4bf51ff4" providerId="LiveId" clId="{BF8A4530-8829-4A5F-A8B3-0C0F70D46632}" dt="2024-10-10T14:31:04.061" v="3375"/>
          <ac:spMkLst>
            <pc:docMk/>
            <pc:sldMk cId="2768913260" sldId="302"/>
            <ac:spMk id="10" creationId="{473C2A4D-D06D-C3C3-00FB-D17DEE5ADC34}"/>
          </ac:spMkLst>
        </pc:spChg>
        <pc:spChg chg="del">
          <ac:chgData name="Hiệu Ngô Quang" userId="6af11d8a4bf51ff4" providerId="LiveId" clId="{BF8A4530-8829-4A5F-A8B3-0C0F70D46632}" dt="2024-10-10T14:31:04.061" v="3375"/>
          <ac:spMkLst>
            <pc:docMk/>
            <pc:sldMk cId="2768913260" sldId="302"/>
            <ac:spMk id="12" creationId="{AC4D898A-8CF1-2FBA-7E86-FAA1DB5DF885}"/>
          </ac:spMkLst>
        </pc:spChg>
        <pc:spChg chg="del">
          <ac:chgData name="Hiệu Ngô Quang" userId="6af11d8a4bf51ff4" providerId="LiveId" clId="{BF8A4530-8829-4A5F-A8B3-0C0F70D46632}" dt="2024-10-10T14:31:04.061" v="3375"/>
          <ac:spMkLst>
            <pc:docMk/>
            <pc:sldMk cId="2768913260" sldId="302"/>
            <ac:spMk id="14" creationId="{D48E2422-C7D7-97C4-F596-52EF0E508718}"/>
          </ac:spMkLst>
        </pc:spChg>
      </pc:sldChg>
      <pc:sldChg chg="addSp delSp modSp add mod modTransition delDesignElem">
        <pc:chgData name="Hiệu Ngô Quang" userId="6af11d8a4bf51ff4" providerId="LiveId" clId="{BF8A4530-8829-4A5F-A8B3-0C0F70D46632}" dt="2024-10-10T14:40:53.486" v="3570" actId="123"/>
        <pc:sldMkLst>
          <pc:docMk/>
          <pc:sldMk cId="4273208232" sldId="303"/>
        </pc:sldMkLst>
        <pc:spChg chg="mod">
          <ac:chgData name="Hiệu Ngô Quang" userId="6af11d8a4bf51ff4" providerId="LiveId" clId="{BF8A4530-8829-4A5F-A8B3-0C0F70D46632}" dt="2024-10-10T14:35:49.077" v="3428" actId="26606"/>
          <ac:spMkLst>
            <pc:docMk/>
            <pc:sldMk cId="4273208232" sldId="303"/>
            <ac:spMk id="2" creationId="{D58FE6A3-B9BC-AFB8-EB57-37FFD5C198ED}"/>
          </ac:spMkLst>
        </pc:spChg>
        <pc:spChg chg="mod">
          <ac:chgData name="Hiệu Ngô Quang" userId="6af11d8a4bf51ff4" providerId="LiveId" clId="{BF8A4530-8829-4A5F-A8B3-0C0F70D46632}" dt="2024-10-10T14:40:53.486" v="3570" actId="123"/>
          <ac:spMkLst>
            <pc:docMk/>
            <pc:sldMk cId="4273208232" sldId="303"/>
            <ac:spMk id="3" creationId="{5A6C16CA-4882-E7B2-92BF-88E361D7312A}"/>
          </ac:spMkLst>
        </pc:spChg>
        <pc:spChg chg="add">
          <ac:chgData name="Hiệu Ngô Quang" userId="6af11d8a4bf51ff4" providerId="LiveId" clId="{BF8A4530-8829-4A5F-A8B3-0C0F70D46632}" dt="2024-10-10T14:35:49.077" v="3428" actId="26606"/>
          <ac:spMkLst>
            <pc:docMk/>
            <pc:sldMk cId="4273208232" sldId="303"/>
            <ac:spMk id="5" creationId="{1C799903-48D5-4A31-A1A2-541072D9771E}"/>
          </ac:spMkLst>
        </pc:spChg>
        <pc:spChg chg="add">
          <ac:chgData name="Hiệu Ngô Quang" userId="6af11d8a4bf51ff4" providerId="LiveId" clId="{BF8A4530-8829-4A5F-A8B3-0C0F70D46632}" dt="2024-10-10T14:35:49.077" v="3428" actId="26606"/>
          <ac:spMkLst>
            <pc:docMk/>
            <pc:sldMk cId="4273208232" sldId="303"/>
            <ac:spMk id="6" creationId="{8EFFF109-FC58-4FD3-BE05-9775A1310F55}"/>
          </ac:spMkLst>
        </pc:spChg>
        <pc:spChg chg="add">
          <ac:chgData name="Hiệu Ngô Quang" userId="6af11d8a4bf51ff4" providerId="LiveId" clId="{BF8A4530-8829-4A5F-A8B3-0C0F70D46632}" dt="2024-10-10T14:35:49.077" v="3428" actId="26606"/>
          <ac:spMkLst>
            <pc:docMk/>
            <pc:sldMk cId="4273208232" sldId="303"/>
            <ac:spMk id="7" creationId="{E1B96AD6-92A9-4273-A62B-96A1C3E0BA95}"/>
          </ac:spMkLst>
        </pc:spChg>
        <pc:spChg chg="del">
          <ac:chgData name="Hiệu Ngô Quang" userId="6af11d8a4bf51ff4" providerId="LiveId" clId="{BF8A4530-8829-4A5F-A8B3-0C0F70D46632}" dt="2024-10-10T14:31:04.061" v="3375"/>
          <ac:spMkLst>
            <pc:docMk/>
            <pc:sldMk cId="4273208232" sldId="303"/>
            <ac:spMk id="8" creationId="{DD1194EF-3705-8361-80AB-1D0BB00F1CC4}"/>
          </ac:spMkLst>
        </pc:spChg>
        <pc:spChg chg="add">
          <ac:chgData name="Hiệu Ngô Quang" userId="6af11d8a4bf51ff4" providerId="LiveId" clId="{BF8A4530-8829-4A5F-A8B3-0C0F70D46632}" dt="2024-10-10T14:35:49.077" v="3428" actId="26606"/>
          <ac:spMkLst>
            <pc:docMk/>
            <pc:sldMk cId="4273208232" sldId="303"/>
            <ac:spMk id="9" creationId="{463EEC44-1BA3-44ED-81FC-A644B04B2A44}"/>
          </ac:spMkLst>
        </pc:spChg>
        <pc:spChg chg="del">
          <ac:chgData name="Hiệu Ngô Quang" userId="6af11d8a4bf51ff4" providerId="LiveId" clId="{BF8A4530-8829-4A5F-A8B3-0C0F70D46632}" dt="2024-10-10T14:31:04.061" v="3375"/>
          <ac:spMkLst>
            <pc:docMk/>
            <pc:sldMk cId="4273208232" sldId="303"/>
            <ac:spMk id="10" creationId="{E199A4E0-05C9-8845-F925-4B74B1C0D226}"/>
          </ac:spMkLst>
        </pc:spChg>
        <pc:spChg chg="del">
          <ac:chgData name="Hiệu Ngô Quang" userId="6af11d8a4bf51ff4" providerId="LiveId" clId="{BF8A4530-8829-4A5F-A8B3-0C0F70D46632}" dt="2024-10-10T14:31:04.061" v="3375"/>
          <ac:spMkLst>
            <pc:docMk/>
            <pc:sldMk cId="4273208232" sldId="303"/>
            <ac:spMk id="12" creationId="{53EA6108-3242-E557-274A-A387DF8CE65A}"/>
          </ac:spMkLst>
        </pc:spChg>
        <pc:spChg chg="del">
          <ac:chgData name="Hiệu Ngô Quang" userId="6af11d8a4bf51ff4" providerId="LiveId" clId="{BF8A4530-8829-4A5F-A8B3-0C0F70D46632}" dt="2024-10-10T14:31:04.061" v="3375"/>
          <ac:spMkLst>
            <pc:docMk/>
            <pc:sldMk cId="4273208232" sldId="303"/>
            <ac:spMk id="14" creationId="{61F98C1C-B776-41F6-DE6D-34A790576EE7}"/>
          </ac:spMkLst>
        </pc:spChg>
      </pc:sldChg>
      <pc:sldChg chg="addSp delSp modSp add mod modTransition delDesignElem">
        <pc:chgData name="Hiệu Ngô Quang" userId="6af11d8a4bf51ff4" providerId="LiveId" clId="{BF8A4530-8829-4A5F-A8B3-0C0F70D46632}" dt="2024-10-10T14:40:58.207" v="3573" actId="123"/>
        <pc:sldMkLst>
          <pc:docMk/>
          <pc:sldMk cId="3753484499" sldId="304"/>
        </pc:sldMkLst>
        <pc:spChg chg="mod">
          <ac:chgData name="Hiệu Ngô Quang" userId="6af11d8a4bf51ff4" providerId="LiveId" clId="{BF8A4530-8829-4A5F-A8B3-0C0F70D46632}" dt="2024-10-10T14:35:51.153" v="3429" actId="26606"/>
          <ac:spMkLst>
            <pc:docMk/>
            <pc:sldMk cId="3753484499" sldId="304"/>
            <ac:spMk id="2" creationId="{7FF3475C-FD99-0B91-540E-04D27B3D2072}"/>
          </ac:spMkLst>
        </pc:spChg>
        <pc:spChg chg="mod">
          <ac:chgData name="Hiệu Ngô Quang" userId="6af11d8a4bf51ff4" providerId="LiveId" clId="{BF8A4530-8829-4A5F-A8B3-0C0F70D46632}" dt="2024-10-10T14:40:58.207" v="3573" actId="123"/>
          <ac:spMkLst>
            <pc:docMk/>
            <pc:sldMk cId="3753484499" sldId="304"/>
            <ac:spMk id="3" creationId="{905E73A4-13A0-8D83-646C-A87DAD2B541E}"/>
          </ac:spMkLst>
        </pc:spChg>
        <pc:spChg chg="add">
          <ac:chgData name="Hiệu Ngô Quang" userId="6af11d8a4bf51ff4" providerId="LiveId" clId="{BF8A4530-8829-4A5F-A8B3-0C0F70D46632}" dt="2024-10-10T14:35:51.153" v="3429" actId="26606"/>
          <ac:spMkLst>
            <pc:docMk/>
            <pc:sldMk cId="3753484499" sldId="304"/>
            <ac:spMk id="5" creationId="{1C799903-48D5-4A31-A1A2-541072D9771E}"/>
          </ac:spMkLst>
        </pc:spChg>
        <pc:spChg chg="add">
          <ac:chgData name="Hiệu Ngô Quang" userId="6af11d8a4bf51ff4" providerId="LiveId" clId="{BF8A4530-8829-4A5F-A8B3-0C0F70D46632}" dt="2024-10-10T14:35:51.153" v="3429" actId="26606"/>
          <ac:spMkLst>
            <pc:docMk/>
            <pc:sldMk cId="3753484499" sldId="304"/>
            <ac:spMk id="6" creationId="{8EFFF109-FC58-4FD3-BE05-9775A1310F55}"/>
          </ac:spMkLst>
        </pc:spChg>
        <pc:spChg chg="add">
          <ac:chgData name="Hiệu Ngô Quang" userId="6af11d8a4bf51ff4" providerId="LiveId" clId="{BF8A4530-8829-4A5F-A8B3-0C0F70D46632}" dt="2024-10-10T14:35:51.153" v="3429" actId="26606"/>
          <ac:spMkLst>
            <pc:docMk/>
            <pc:sldMk cId="3753484499" sldId="304"/>
            <ac:spMk id="7" creationId="{E1B96AD6-92A9-4273-A62B-96A1C3E0BA95}"/>
          </ac:spMkLst>
        </pc:spChg>
        <pc:spChg chg="del">
          <ac:chgData name="Hiệu Ngô Quang" userId="6af11d8a4bf51ff4" providerId="LiveId" clId="{BF8A4530-8829-4A5F-A8B3-0C0F70D46632}" dt="2024-10-10T14:31:04.061" v="3375"/>
          <ac:spMkLst>
            <pc:docMk/>
            <pc:sldMk cId="3753484499" sldId="304"/>
            <ac:spMk id="8" creationId="{965CF9E9-6E0F-0DD2-FE70-F5442A06559F}"/>
          </ac:spMkLst>
        </pc:spChg>
        <pc:spChg chg="add">
          <ac:chgData name="Hiệu Ngô Quang" userId="6af11d8a4bf51ff4" providerId="LiveId" clId="{BF8A4530-8829-4A5F-A8B3-0C0F70D46632}" dt="2024-10-10T14:35:51.153" v="3429" actId="26606"/>
          <ac:spMkLst>
            <pc:docMk/>
            <pc:sldMk cId="3753484499" sldId="304"/>
            <ac:spMk id="9" creationId="{463EEC44-1BA3-44ED-81FC-A644B04B2A44}"/>
          </ac:spMkLst>
        </pc:spChg>
        <pc:spChg chg="del">
          <ac:chgData name="Hiệu Ngô Quang" userId="6af11d8a4bf51ff4" providerId="LiveId" clId="{BF8A4530-8829-4A5F-A8B3-0C0F70D46632}" dt="2024-10-10T14:31:04.061" v="3375"/>
          <ac:spMkLst>
            <pc:docMk/>
            <pc:sldMk cId="3753484499" sldId="304"/>
            <ac:spMk id="10" creationId="{67DC0A16-1095-3D7E-4008-26EADA777B13}"/>
          </ac:spMkLst>
        </pc:spChg>
        <pc:spChg chg="del">
          <ac:chgData name="Hiệu Ngô Quang" userId="6af11d8a4bf51ff4" providerId="LiveId" clId="{BF8A4530-8829-4A5F-A8B3-0C0F70D46632}" dt="2024-10-10T14:31:04.061" v="3375"/>
          <ac:spMkLst>
            <pc:docMk/>
            <pc:sldMk cId="3753484499" sldId="304"/>
            <ac:spMk id="12" creationId="{91FC6C54-28FA-33DE-DC4F-9E1A1E338525}"/>
          </ac:spMkLst>
        </pc:spChg>
        <pc:spChg chg="del">
          <ac:chgData name="Hiệu Ngô Quang" userId="6af11d8a4bf51ff4" providerId="LiveId" clId="{BF8A4530-8829-4A5F-A8B3-0C0F70D46632}" dt="2024-10-10T14:31:04.061" v="3375"/>
          <ac:spMkLst>
            <pc:docMk/>
            <pc:sldMk cId="3753484499" sldId="304"/>
            <ac:spMk id="14" creationId="{6E9EB3C1-C982-95CD-9A4C-372DF276FF91}"/>
          </ac:spMkLst>
        </pc:spChg>
      </pc:sldChg>
      <pc:sldChg chg="addSp delSp modSp add mod modTransition delDesignElem">
        <pc:chgData name="Hiệu Ngô Quang" userId="6af11d8a4bf51ff4" providerId="LiveId" clId="{BF8A4530-8829-4A5F-A8B3-0C0F70D46632}" dt="2024-10-10T14:41:02.750" v="3576" actId="123"/>
        <pc:sldMkLst>
          <pc:docMk/>
          <pc:sldMk cId="188427072" sldId="305"/>
        </pc:sldMkLst>
        <pc:spChg chg="mod">
          <ac:chgData name="Hiệu Ngô Quang" userId="6af11d8a4bf51ff4" providerId="LiveId" clId="{BF8A4530-8829-4A5F-A8B3-0C0F70D46632}" dt="2024-10-10T14:35:53.611" v="3430" actId="26606"/>
          <ac:spMkLst>
            <pc:docMk/>
            <pc:sldMk cId="188427072" sldId="305"/>
            <ac:spMk id="2" creationId="{CE725750-3FF0-8647-A365-CF124BB53F07}"/>
          </ac:spMkLst>
        </pc:spChg>
        <pc:spChg chg="mod">
          <ac:chgData name="Hiệu Ngô Quang" userId="6af11d8a4bf51ff4" providerId="LiveId" clId="{BF8A4530-8829-4A5F-A8B3-0C0F70D46632}" dt="2024-10-10T14:41:02.750" v="3576" actId="123"/>
          <ac:spMkLst>
            <pc:docMk/>
            <pc:sldMk cId="188427072" sldId="305"/>
            <ac:spMk id="3" creationId="{E414964D-8F20-CE91-B3BE-BD1A1576026E}"/>
          </ac:spMkLst>
        </pc:spChg>
        <pc:spChg chg="add">
          <ac:chgData name="Hiệu Ngô Quang" userId="6af11d8a4bf51ff4" providerId="LiveId" clId="{BF8A4530-8829-4A5F-A8B3-0C0F70D46632}" dt="2024-10-10T14:35:53.611" v="3430" actId="26606"/>
          <ac:spMkLst>
            <pc:docMk/>
            <pc:sldMk cId="188427072" sldId="305"/>
            <ac:spMk id="5" creationId="{1C799903-48D5-4A31-A1A2-541072D9771E}"/>
          </ac:spMkLst>
        </pc:spChg>
        <pc:spChg chg="add">
          <ac:chgData name="Hiệu Ngô Quang" userId="6af11d8a4bf51ff4" providerId="LiveId" clId="{BF8A4530-8829-4A5F-A8B3-0C0F70D46632}" dt="2024-10-10T14:35:53.611" v="3430" actId="26606"/>
          <ac:spMkLst>
            <pc:docMk/>
            <pc:sldMk cId="188427072" sldId="305"/>
            <ac:spMk id="6" creationId="{8EFFF109-FC58-4FD3-BE05-9775A1310F55}"/>
          </ac:spMkLst>
        </pc:spChg>
        <pc:spChg chg="add">
          <ac:chgData name="Hiệu Ngô Quang" userId="6af11d8a4bf51ff4" providerId="LiveId" clId="{BF8A4530-8829-4A5F-A8B3-0C0F70D46632}" dt="2024-10-10T14:35:53.611" v="3430" actId="26606"/>
          <ac:spMkLst>
            <pc:docMk/>
            <pc:sldMk cId="188427072" sldId="305"/>
            <ac:spMk id="7" creationId="{E1B96AD6-92A9-4273-A62B-96A1C3E0BA95}"/>
          </ac:spMkLst>
        </pc:spChg>
        <pc:spChg chg="del">
          <ac:chgData name="Hiệu Ngô Quang" userId="6af11d8a4bf51ff4" providerId="LiveId" clId="{BF8A4530-8829-4A5F-A8B3-0C0F70D46632}" dt="2024-10-10T14:31:04.061" v="3375"/>
          <ac:spMkLst>
            <pc:docMk/>
            <pc:sldMk cId="188427072" sldId="305"/>
            <ac:spMk id="8" creationId="{C7DB5BB2-B558-6D05-1DC5-46C5AF48E4B2}"/>
          </ac:spMkLst>
        </pc:spChg>
        <pc:spChg chg="add">
          <ac:chgData name="Hiệu Ngô Quang" userId="6af11d8a4bf51ff4" providerId="LiveId" clId="{BF8A4530-8829-4A5F-A8B3-0C0F70D46632}" dt="2024-10-10T14:35:53.611" v="3430" actId="26606"/>
          <ac:spMkLst>
            <pc:docMk/>
            <pc:sldMk cId="188427072" sldId="305"/>
            <ac:spMk id="9" creationId="{463EEC44-1BA3-44ED-81FC-A644B04B2A44}"/>
          </ac:spMkLst>
        </pc:spChg>
        <pc:spChg chg="del">
          <ac:chgData name="Hiệu Ngô Quang" userId="6af11d8a4bf51ff4" providerId="LiveId" clId="{BF8A4530-8829-4A5F-A8B3-0C0F70D46632}" dt="2024-10-10T14:31:04.061" v="3375"/>
          <ac:spMkLst>
            <pc:docMk/>
            <pc:sldMk cId="188427072" sldId="305"/>
            <ac:spMk id="10" creationId="{201C9BAC-6300-9742-6BC0-D87F62E39EA7}"/>
          </ac:spMkLst>
        </pc:spChg>
        <pc:spChg chg="del">
          <ac:chgData name="Hiệu Ngô Quang" userId="6af11d8a4bf51ff4" providerId="LiveId" clId="{BF8A4530-8829-4A5F-A8B3-0C0F70D46632}" dt="2024-10-10T14:31:04.061" v="3375"/>
          <ac:spMkLst>
            <pc:docMk/>
            <pc:sldMk cId="188427072" sldId="305"/>
            <ac:spMk id="12" creationId="{BACB8B2E-C38C-F335-9309-F3A7DEA8CAD7}"/>
          </ac:spMkLst>
        </pc:spChg>
        <pc:spChg chg="del">
          <ac:chgData name="Hiệu Ngô Quang" userId="6af11d8a4bf51ff4" providerId="LiveId" clId="{BF8A4530-8829-4A5F-A8B3-0C0F70D46632}" dt="2024-10-10T14:31:04.061" v="3375"/>
          <ac:spMkLst>
            <pc:docMk/>
            <pc:sldMk cId="188427072" sldId="305"/>
            <ac:spMk id="14" creationId="{854D1816-9420-39DF-D501-57D363A0B557}"/>
          </ac:spMkLst>
        </pc:spChg>
      </pc:sldChg>
      <pc:sldChg chg="addSp delSp modSp add mod modTransition delDesignElem">
        <pc:chgData name="Hiệu Ngô Quang" userId="6af11d8a4bf51ff4" providerId="LiveId" clId="{BF8A4530-8829-4A5F-A8B3-0C0F70D46632}" dt="2024-10-10T14:41:07.190" v="3579" actId="123"/>
        <pc:sldMkLst>
          <pc:docMk/>
          <pc:sldMk cId="1822077458" sldId="306"/>
        </pc:sldMkLst>
        <pc:spChg chg="mod">
          <ac:chgData name="Hiệu Ngô Quang" userId="6af11d8a4bf51ff4" providerId="LiveId" clId="{BF8A4530-8829-4A5F-A8B3-0C0F70D46632}" dt="2024-10-10T14:35:55.816" v="3431" actId="26606"/>
          <ac:spMkLst>
            <pc:docMk/>
            <pc:sldMk cId="1822077458" sldId="306"/>
            <ac:spMk id="2" creationId="{48390EE6-2308-5A91-16B5-30CEFC914BF4}"/>
          </ac:spMkLst>
        </pc:spChg>
        <pc:spChg chg="mod">
          <ac:chgData name="Hiệu Ngô Quang" userId="6af11d8a4bf51ff4" providerId="LiveId" clId="{BF8A4530-8829-4A5F-A8B3-0C0F70D46632}" dt="2024-10-10T14:41:07.190" v="3579" actId="123"/>
          <ac:spMkLst>
            <pc:docMk/>
            <pc:sldMk cId="1822077458" sldId="306"/>
            <ac:spMk id="3" creationId="{59DB4B9C-447F-2016-189A-E25380C7BB3D}"/>
          </ac:spMkLst>
        </pc:spChg>
        <pc:spChg chg="add">
          <ac:chgData name="Hiệu Ngô Quang" userId="6af11d8a4bf51ff4" providerId="LiveId" clId="{BF8A4530-8829-4A5F-A8B3-0C0F70D46632}" dt="2024-10-10T14:35:55.816" v="3431" actId="26606"/>
          <ac:spMkLst>
            <pc:docMk/>
            <pc:sldMk cId="1822077458" sldId="306"/>
            <ac:spMk id="5" creationId="{1C799903-48D5-4A31-A1A2-541072D9771E}"/>
          </ac:spMkLst>
        </pc:spChg>
        <pc:spChg chg="add">
          <ac:chgData name="Hiệu Ngô Quang" userId="6af11d8a4bf51ff4" providerId="LiveId" clId="{BF8A4530-8829-4A5F-A8B3-0C0F70D46632}" dt="2024-10-10T14:35:55.816" v="3431" actId="26606"/>
          <ac:spMkLst>
            <pc:docMk/>
            <pc:sldMk cId="1822077458" sldId="306"/>
            <ac:spMk id="6" creationId="{8EFFF109-FC58-4FD3-BE05-9775A1310F55}"/>
          </ac:spMkLst>
        </pc:spChg>
        <pc:spChg chg="add">
          <ac:chgData name="Hiệu Ngô Quang" userId="6af11d8a4bf51ff4" providerId="LiveId" clId="{BF8A4530-8829-4A5F-A8B3-0C0F70D46632}" dt="2024-10-10T14:35:55.816" v="3431" actId="26606"/>
          <ac:spMkLst>
            <pc:docMk/>
            <pc:sldMk cId="1822077458" sldId="306"/>
            <ac:spMk id="7" creationId="{E1B96AD6-92A9-4273-A62B-96A1C3E0BA95}"/>
          </ac:spMkLst>
        </pc:spChg>
        <pc:spChg chg="del">
          <ac:chgData name="Hiệu Ngô Quang" userId="6af11d8a4bf51ff4" providerId="LiveId" clId="{BF8A4530-8829-4A5F-A8B3-0C0F70D46632}" dt="2024-10-10T14:31:04.061" v="3375"/>
          <ac:spMkLst>
            <pc:docMk/>
            <pc:sldMk cId="1822077458" sldId="306"/>
            <ac:spMk id="8" creationId="{5F14D8F0-FCA7-0789-BC2E-05DBB116EF94}"/>
          </ac:spMkLst>
        </pc:spChg>
        <pc:spChg chg="add">
          <ac:chgData name="Hiệu Ngô Quang" userId="6af11d8a4bf51ff4" providerId="LiveId" clId="{BF8A4530-8829-4A5F-A8B3-0C0F70D46632}" dt="2024-10-10T14:35:55.816" v="3431" actId="26606"/>
          <ac:spMkLst>
            <pc:docMk/>
            <pc:sldMk cId="1822077458" sldId="306"/>
            <ac:spMk id="9" creationId="{463EEC44-1BA3-44ED-81FC-A644B04B2A44}"/>
          </ac:spMkLst>
        </pc:spChg>
        <pc:spChg chg="del">
          <ac:chgData name="Hiệu Ngô Quang" userId="6af11d8a4bf51ff4" providerId="LiveId" clId="{BF8A4530-8829-4A5F-A8B3-0C0F70D46632}" dt="2024-10-10T14:31:04.061" v="3375"/>
          <ac:spMkLst>
            <pc:docMk/>
            <pc:sldMk cId="1822077458" sldId="306"/>
            <ac:spMk id="10" creationId="{1F448908-1B40-1376-95C4-1654EC5B8CC8}"/>
          </ac:spMkLst>
        </pc:spChg>
        <pc:spChg chg="del">
          <ac:chgData name="Hiệu Ngô Quang" userId="6af11d8a4bf51ff4" providerId="LiveId" clId="{BF8A4530-8829-4A5F-A8B3-0C0F70D46632}" dt="2024-10-10T14:31:04.061" v="3375"/>
          <ac:spMkLst>
            <pc:docMk/>
            <pc:sldMk cId="1822077458" sldId="306"/>
            <ac:spMk id="12" creationId="{7387E9A0-4025-CC5D-15DF-88DD0C0D9F77}"/>
          </ac:spMkLst>
        </pc:spChg>
        <pc:spChg chg="del">
          <ac:chgData name="Hiệu Ngô Quang" userId="6af11d8a4bf51ff4" providerId="LiveId" clId="{BF8A4530-8829-4A5F-A8B3-0C0F70D46632}" dt="2024-10-10T14:31:04.061" v="3375"/>
          <ac:spMkLst>
            <pc:docMk/>
            <pc:sldMk cId="1822077458" sldId="306"/>
            <ac:spMk id="14" creationId="{3CDAA292-4B4D-691B-49A7-5708990F58DF}"/>
          </ac:spMkLst>
        </pc:spChg>
      </pc:sldChg>
      <pc:sldChg chg="modSp add del ord">
        <pc:chgData name="Hiệu Ngô Quang" userId="6af11d8a4bf51ff4" providerId="LiveId" clId="{BF8A4530-8829-4A5F-A8B3-0C0F70D46632}" dt="2024-10-10T14:24:16.291" v="3177" actId="2696"/>
        <pc:sldMkLst>
          <pc:docMk/>
          <pc:sldMk cId="515028642" sldId="307"/>
        </pc:sldMkLst>
        <pc:spChg chg="mod">
          <ac:chgData name="Hiệu Ngô Quang" userId="6af11d8a4bf51ff4" providerId="LiveId" clId="{BF8A4530-8829-4A5F-A8B3-0C0F70D46632}" dt="2024-10-10T13:48:01.448" v="3000" actId="20577"/>
          <ac:spMkLst>
            <pc:docMk/>
            <pc:sldMk cId="515028642" sldId="307"/>
            <ac:spMk id="2" creationId="{446792A9-4158-A63F-3E25-3D0D6E05E324}"/>
          </ac:spMkLst>
        </pc:spChg>
      </pc:sldChg>
      <pc:sldChg chg="addSp delSp modSp add mod ord delDesignElem">
        <pc:chgData name="Hiệu Ngô Quang" userId="6af11d8a4bf51ff4" providerId="LiveId" clId="{BF8A4530-8829-4A5F-A8B3-0C0F70D46632}" dt="2024-10-10T14:41:28.568" v="3594" actId="123"/>
        <pc:sldMkLst>
          <pc:docMk/>
          <pc:sldMk cId="1364644323" sldId="308"/>
        </pc:sldMkLst>
        <pc:spChg chg="mod">
          <ac:chgData name="Hiệu Ngô Quang" userId="6af11d8a4bf51ff4" providerId="LiveId" clId="{BF8A4530-8829-4A5F-A8B3-0C0F70D46632}" dt="2024-10-10T14:36:11.033" v="3433" actId="26606"/>
          <ac:spMkLst>
            <pc:docMk/>
            <pc:sldMk cId="1364644323" sldId="308"/>
            <ac:spMk id="2" creationId="{E230FDE6-23C1-E42D-97D4-2941927F8964}"/>
          </ac:spMkLst>
        </pc:spChg>
        <pc:spChg chg="mod">
          <ac:chgData name="Hiệu Ngô Quang" userId="6af11d8a4bf51ff4" providerId="LiveId" clId="{BF8A4530-8829-4A5F-A8B3-0C0F70D46632}" dt="2024-10-10T14:41:28.568" v="3594" actId="123"/>
          <ac:spMkLst>
            <pc:docMk/>
            <pc:sldMk cId="1364644323" sldId="308"/>
            <ac:spMk id="3" creationId="{417883E1-20AC-090F-4F6B-F7DE8D96491E}"/>
          </ac:spMkLst>
        </pc:spChg>
        <pc:spChg chg="add">
          <ac:chgData name="Hiệu Ngô Quang" userId="6af11d8a4bf51ff4" providerId="LiveId" clId="{BF8A4530-8829-4A5F-A8B3-0C0F70D46632}" dt="2024-10-10T14:36:11.033" v="3433" actId="26606"/>
          <ac:spMkLst>
            <pc:docMk/>
            <pc:sldMk cId="1364644323" sldId="308"/>
            <ac:spMk id="5" creationId="{1C799903-48D5-4A31-A1A2-541072D9771E}"/>
          </ac:spMkLst>
        </pc:spChg>
        <pc:spChg chg="add">
          <ac:chgData name="Hiệu Ngô Quang" userId="6af11d8a4bf51ff4" providerId="LiveId" clId="{BF8A4530-8829-4A5F-A8B3-0C0F70D46632}" dt="2024-10-10T14:36:11.033" v="3433" actId="26606"/>
          <ac:spMkLst>
            <pc:docMk/>
            <pc:sldMk cId="1364644323" sldId="308"/>
            <ac:spMk id="6" creationId="{8EFFF109-FC58-4FD3-BE05-9775A1310F55}"/>
          </ac:spMkLst>
        </pc:spChg>
        <pc:spChg chg="add">
          <ac:chgData name="Hiệu Ngô Quang" userId="6af11d8a4bf51ff4" providerId="LiveId" clId="{BF8A4530-8829-4A5F-A8B3-0C0F70D46632}" dt="2024-10-10T14:36:11.033" v="3433" actId="26606"/>
          <ac:spMkLst>
            <pc:docMk/>
            <pc:sldMk cId="1364644323" sldId="308"/>
            <ac:spMk id="7" creationId="{E1B96AD6-92A9-4273-A62B-96A1C3E0BA95}"/>
          </ac:spMkLst>
        </pc:spChg>
        <pc:spChg chg="del">
          <ac:chgData name="Hiệu Ngô Quang" userId="6af11d8a4bf51ff4" providerId="LiveId" clId="{BF8A4530-8829-4A5F-A8B3-0C0F70D46632}" dt="2024-10-10T14:31:04.061" v="3375"/>
          <ac:spMkLst>
            <pc:docMk/>
            <pc:sldMk cId="1364644323" sldId="308"/>
            <ac:spMk id="8" creationId="{260B5F09-04D0-951E-D11D-5693A6B0316D}"/>
          </ac:spMkLst>
        </pc:spChg>
        <pc:spChg chg="add">
          <ac:chgData name="Hiệu Ngô Quang" userId="6af11d8a4bf51ff4" providerId="LiveId" clId="{BF8A4530-8829-4A5F-A8B3-0C0F70D46632}" dt="2024-10-10T14:36:11.033" v="3433" actId="26606"/>
          <ac:spMkLst>
            <pc:docMk/>
            <pc:sldMk cId="1364644323" sldId="308"/>
            <ac:spMk id="9" creationId="{463EEC44-1BA3-44ED-81FC-A644B04B2A44}"/>
          </ac:spMkLst>
        </pc:spChg>
        <pc:spChg chg="del">
          <ac:chgData name="Hiệu Ngô Quang" userId="6af11d8a4bf51ff4" providerId="LiveId" clId="{BF8A4530-8829-4A5F-A8B3-0C0F70D46632}" dt="2024-10-10T14:31:04.061" v="3375"/>
          <ac:spMkLst>
            <pc:docMk/>
            <pc:sldMk cId="1364644323" sldId="308"/>
            <ac:spMk id="10" creationId="{E510217B-61F1-421C-5CBD-F569F5204BB8}"/>
          </ac:spMkLst>
        </pc:spChg>
        <pc:spChg chg="del">
          <ac:chgData name="Hiệu Ngô Quang" userId="6af11d8a4bf51ff4" providerId="LiveId" clId="{BF8A4530-8829-4A5F-A8B3-0C0F70D46632}" dt="2024-10-10T14:31:04.061" v="3375"/>
          <ac:spMkLst>
            <pc:docMk/>
            <pc:sldMk cId="1364644323" sldId="308"/>
            <ac:spMk id="12" creationId="{A7DF4DB1-C435-A14D-46DF-96AB84A82C79}"/>
          </ac:spMkLst>
        </pc:spChg>
        <pc:spChg chg="del">
          <ac:chgData name="Hiệu Ngô Quang" userId="6af11d8a4bf51ff4" providerId="LiveId" clId="{BF8A4530-8829-4A5F-A8B3-0C0F70D46632}" dt="2024-10-10T14:31:04.061" v="3375"/>
          <ac:spMkLst>
            <pc:docMk/>
            <pc:sldMk cId="1364644323" sldId="308"/>
            <ac:spMk id="14" creationId="{234D5604-7337-B129-E3EC-7BAE3EE3E31C}"/>
          </ac:spMkLst>
        </pc:spChg>
      </pc:sldChg>
      <pc:sldChg chg="addSp delSp modSp add mod delDesignElem">
        <pc:chgData name="Hiệu Ngô Quang" userId="6af11d8a4bf51ff4" providerId="LiveId" clId="{BF8A4530-8829-4A5F-A8B3-0C0F70D46632}" dt="2024-10-10T14:41:33.671" v="3599" actId="123"/>
        <pc:sldMkLst>
          <pc:docMk/>
          <pc:sldMk cId="4015993943" sldId="309"/>
        </pc:sldMkLst>
        <pc:spChg chg="mod">
          <ac:chgData name="Hiệu Ngô Quang" userId="6af11d8a4bf51ff4" providerId="LiveId" clId="{BF8A4530-8829-4A5F-A8B3-0C0F70D46632}" dt="2024-10-10T14:36:13.863" v="3434" actId="26606"/>
          <ac:spMkLst>
            <pc:docMk/>
            <pc:sldMk cId="4015993943" sldId="309"/>
            <ac:spMk id="2" creationId="{D5DE7915-A503-89D1-3FD1-3AECAB8E0E47}"/>
          </ac:spMkLst>
        </pc:spChg>
        <pc:spChg chg="mod">
          <ac:chgData name="Hiệu Ngô Quang" userId="6af11d8a4bf51ff4" providerId="LiveId" clId="{BF8A4530-8829-4A5F-A8B3-0C0F70D46632}" dt="2024-10-10T14:41:33.671" v="3599" actId="123"/>
          <ac:spMkLst>
            <pc:docMk/>
            <pc:sldMk cId="4015993943" sldId="309"/>
            <ac:spMk id="3" creationId="{3F7D9255-D022-8447-BAA5-4A085F5E0337}"/>
          </ac:spMkLst>
        </pc:spChg>
        <pc:spChg chg="add">
          <ac:chgData name="Hiệu Ngô Quang" userId="6af11d8a4bf51ff4" providerId="LiveId" clId="{BF8A4530-8829-4A5F-A8B3-0C0F70D46632}" dt="2024-10-10T14:36:13.863" v="3434" actId="26606"/>
          <ac:spMkLst>
            <pc:docMk/>
            <pc:sldMk cId="4015993943" sldId="309"/>
            <ac:spMk id="5" creationId="{1C799903-48D5-4A31-A1A2-541072D9771E}"/>
          </ac:spMkLst>
        </pc:spChg>
        <pc:spChg chg="add">
          <ac:chgData name="Hiệu Ngô Quang" userId="6af11d8a4bf51ff4" providerId="LiveId" clId="{BF8A4530-8829-4A5F-A8B3-0C0F70D46632}" dt="2024-10-10T14:36:13.863" v="3434" actId="26606"/>
          <ac:spMkLst>
            <pc:docMk/>
            <pc:sldMk cId="4015993943" sldId="309"/>
            <ac:spMk id="6" creationId="{8EFFF109-FC58-4FD3-BE05-9775A1310F55}"/>
          </ac:spMkLst>
        </pc:spChg>
        <pc:spChg chg="add">
          <ac:chgData name="Hiệu Ngô Quang" userId="6af11d8a4bf51ff4" providerId="LiveId" clId="{BF8A4530-8829-4A5F-A8B3-0C0F70D46632}" dt="2024-10-10T14:36:13.863" v="3434" actId="26606"/>
          <ac:spMkLst>
            <pc:docMk/>
            <pc:sldMk cId="4015993943" sldId="309"/>
            <ac:spMk id="7" creationId="{E1B96AD6-92A9-4273-A62B-96A1C3E0BA95}"/>
          </ac:spMkLst>
        </pc:spChg>
        <pc:spChg chg="del">
          <ac:chgData name="Hiệu Ngô Quang" userId="6af11d8a4bf51ff4" providerId="LiveId" clId="{BF8A4530-8829-4A5F-A8B3-0C0F70D46632}" dt="2024-10-10T14:31:04.061" v="3375"/>
          <ac:spMkLst>
            <pc:docMk/>
            <pc:sldMk cId="4015993943" sldId="309"/>
            <ac:spMk id="8" creationId="{41FBE56C-7BDE-D5BF-7CA9-D23A48A0ADD9}"/>
          </ac:spMkLst>
        </pc:spChg>
        <pc:spChg chg="add">
          <ac:chgData name="Hiệu Ngô Quang" userId="6af11d8a4bf51ff4" providerId="LiveId" clId="{BF8A4530-8829-4A5F-A8B3-0C0F70D46632}" dt="2024-10-10T14:36:13.863" v="3434" actId="26606"/>
          <ac:spMkLst>
            <pc:docMk/>
            <pc:sldMk cId="4015993943" sldId="309"/>
            <ac:spMk id="9" creationId="{463EEC44-1BA3-44ED-81FC-A644B04B2A44}"/>
          </ac:spMkLst>
        </pc:spChg>
        <pc:spChg chg="del">
          <ac:chgData name="Hiệu Ngô Quang" userId="6af11d8a4bf51ff4" providerId="LiveId" clId="{BF8A4530-8829-4A5F-A8B3-0C0F70D46632}" dt="2024-10-10T14:31:04.061" v="3375"/>
          <ac:spMkLst>
            <pc:docMk/>
            <pc:sldMk cId="4015993943" sldId="309"/>
            <ac:spMk id="10" creationId="{DE8BFEF3-FF46-E61E-D6A1-AEEA0C76476B}"/>
          </ac:spMkLst>
        </pc:spChg>
        <pc:spChg chg="del">
          <ac:chgData name="Hiệu Ngô Quang" userId="6af11d8a4bf51ff4" providerId="LiveId" clId="{BF8A4530-8829-4A5F-A8B3-0C0F70D46632}" dt="2024-10-10T14:31:04.061" v="3375"/>
          <ac:spMkLst>
            <pc:docMk/>
            <pc:sldMk cId="4015993943" sldId="309"/>
            <ac:spMk id="12" creationId="{40D3B85F-1D8A-9BF6-0560-576EF8DF8378}"/>
          </ac:spMkLst>
        </pc:spChg>
        <pc:spChg chg="del">
          <ac:chgData name="Hiệu Ngô Quang" userId="6af11d8a4bf51ff4" providerId="LiveId" clId="{BF8A4530-8829-4A5F-A8B3-0C0F70D46632}" dt="2024-10-10T14:31:04.061" v="3375"/>
          <ac:spMkLst>
            <pc:docMk/>
            <pc:sldMk cId="4015993943" sldId="309"/>
            <ac:spMk id="14" creationId="{61EE61DE-C7C8-1E70-9A6A-8812D3D11C53}"/>
          </ac:spMkLst>
        </pc:spChg>
      </pc:sldChg>
      <pc:sldChg chg="addSp delSp modSp add mod delDesignElem">
        <pc:chgData name="Hiệu Ngô Quang" userId="6af11d8a4bf51ff4" providerId="LiveId" clId="{BF8A4530-8829-4A5F-A8B3-0C0F70D46632}" dt="2024-10-10T14:41:43.624" v="3608" actId="123"/>
        <pc:sldMkLst>
          <pc:docMk/>
          <pc:sldMk cId="1120610721" sldId="310"/>
        </pc:sldMkLst>
        <pc:spChg chg="mod">
          <ac:chgData name="Hiệu Ngô Quang" userId="6af11d8a4bf51ff4" providerId="LiveId" clId="{BF8A4530-8829-4A5F-A8B3-0C0F70D46632}" dt="2024-10-10T14:36:17.803" v="3435" actId="26606"/>
          <ac:spMkLst>
            <pc:docMk/>
            <pc:sldMk cId="1120610721" sldId="310"/>
            <ac:spMk id="2" creationId="{ECEAAFED-DEB7-0908-BB6F-229A9ABD477D}"/>
          </ac:spMkLst>
        </pc:spChg>
        <pc:spChg chg="mod">
          <ac:chgData name="Hiệu Ngô Quang" userId="6af11d8a4bf51ff4" providerId="LiveId" clId="{BF8A4530-8829-4A5F-A8B3-0C0F70D46632}" dt="2024-10-10T14:41:43.624" v="3608" actId="123"/>
          <ac:spMkLst>
            <pc:docMk/>
            <pc:sldMk cId="1120610721" sldId="310"/>
            <ac:spMk id="3" creationId="{BD14B922-18B5-5EED-D9CD-2EDDEBCE9ABF}"/>
          </ac:spMkLst>
        </pc:spChg>
        <pc:spChg chg="add">
          <ac:chgData name="Hiệu Ngô Quang" userId="6af11d8a4bf51ff4" providerId="LiveId" clId="{BF8A4530-8829-4A5F-A8B3-0C0F70D46632}" dt="2024-10-10T14:36:17.803" v="3435" actId="26606"/>
          <ac:spMkLst>
            <pc:docMk/>
            <pc:sldMk cId="1120610721" sldId="310"/>
            <ac:spMk id="5" creationId="{1C799903-48D5-4A31-A1A2-541072D9771E}"/>
          </ac:spMkLst>
        </pc:spChg>
        <pc:spChg chg="add">
          <ac:chgData name="Hiệu Ngô Quang" userId="6af11d8a4bf51ff4" providerId="LiveId" clId="{BF8A4530-8829-4A5F-A8B3-0C0F70D46632}" dt="2024-10-10T14:36:17.803" v="3435" actId="26606"/>
          <ac:spMkLst>
            <pc:docMk/>
            <pc:sldMk cId="1120610721" sldId="310"/>
            <ac:spMk id="6" creationId="{8EFFF109-FC58-4FD3-BE05-9775A1310F55}"/>
          </ac:spMkLst>
        </pc:spChg>
        <pc:spChg chg="add">
          <ac:chgData name="Hiệu Ngô Quang" userId="6af11d8a4bf51ff4" providerId="LiveId" clId="{BF8A4530-8829-4A5F-A8B3-0C0F70D46632}" dt="2024-10-10T14:36:17.803" v="3435" actId="26606"/>
          <ac:spMkLst>
            <pc:docMk/>
            <pc:sldMk cId="1120610721" sldId="310"/>
            <ac:spMk id="7" creationId="{E1B96AD6-92A9-4273-A62B-96A1C3E0BA95}"/>
          </ac:spMkLst>
        </pc:spChg>
        <pc:spChg chg="del">
          <ac:chgData name="Hiệu Ngô Quang" userId="6af11d8a4bf51ff4" providerId="LiveId" clId="{BF8A4530-8829-4A5F-A8B3-0C0F70D46632}" dt="2024-10-10T14:31:04.061" v="3375"/>
          <ac:spMkLst>
            <pc:docMk/>
            <pc:sldMk cId="1120610721" sldId="310"/>
            <ac:spMk id="8" creationId="{A980CAA7-8FD8-9172-E1FC-49A1B47C689B}"/>
          </ac:spMkLst>
        </pc:spChg>
        <pc:spChg chg="add">
          <ac:chgData name="Hiệu Ngô Quang" userId="6af11d8a4bf51ff4" providerId="LiveId" clId="{BF8A4530-8829-4A5F-A8B3-0C0F70D46632}" dt="2024-10-10T14:36:17.803" v="3435" actId="26606"/>
          <ac:spMkLst>
            <pc:docMk/>
            <pc:sldMk cId="1120610721" sldId="310"/>
            <ac:spMk id="9" creationId="{463EEC44-1BA3-44ED-81FC-A644B04B2A44}"/>
          </ac:spMkLst>
        </pc:spChg>
        <pc:spChg chg="del">
          <ac:chgData name="Hiệu Ngô Quang" userId="6af11d8a4bf51ff4" providerId="LiveId" clId="{BF8A4530-8829-4A5F-A8B3-0C0F70D46632}" dt="2024-10-10T14:31:04.061" v="3375"/>
          <ac:spMkLst>
            <pc:docMk/>
            <pc:sldMk cId="1120610721" sldId="310"/>
            <ac:spMk id="10" creationId="{7B6B51C8-5DCA-7BEF-6991-8D9D385CC206}"/>
          </ac:spMkLst>
        </pc:spChg>
        <pc:spChg chg="del">
          <ac:chgData name="Hiệu Ngô Quang" userId="6af11d8a4bf51ff4" providerId="LiveId" clId="{BF8A4530-8829-4A5F-A8B3-0C0F70D46632}" dt="2024-10-10T14:31:04.061" v="3375"/>
          <ac:spMkLst>
            <pc:docMk/>
            <pc:sldMk cId="1120610721" sldId="310"/>
            <ac:spMk id="12" creationId="{B07CCC21-8551-8A3C-B3DE-993008D7F768}"/>
          </ac:spMkLst>
        </pc:spChg>
        <pc:spChg chg="del">
          <ac:chgData name="Hiệu Ngô Quang" userId="6af11d8a4bf51ff4" providerId="LiveId" clId="{BF8A4530-8829-4A5F-A8B3-0C0F70D46632}" dt="2024-10-10T14:31:04.061" v="3375"/>
          <ac:spMkLst>
            <pc:docMk/>
            <pc:sldMk cId="1120610721" sldId="310"/>
            <ac:spMk id="14" creationId="{EC335B00-648C-3857-8299-8477A9FEBD39}"/>
          </ac:spMkLst>
        </pc:spChg>
      </pc:sldChg>
      <pc:sldChg chg="addSp delSp modSp add mod ord delDesignElem">
        <pc:chgData name="Hiệu Ngô Quang" userId="6af11d8a4bf51ff4" providerId="LiveId" clId="{BF8A4530-8829-4A5F-A8B3-0C0F70D46632}" dt="2024-10-10T14:41:52.739" v="3615" actId="27636"/>
        <pc:sldMkLst>
          <pc:docMk/>
          <pc:sldMk cId="1687358982" sldId="311"/>
        </pc:sldMkLst>
        <pc:spChg chg="mod">
          <ac:chgData name="Hiệu Ngô Quang" userId="6af11d8a4bf51ff4" providerId="LiveId" clId="{BF8A4530-8829-4A5F-A8B3-0C0F70D46632}" dt="2024-10-10T14:36:21.303" v="3436" actId="26606"/>
          <ac:spMkLst>
            <pc:docMk/>
            <pc:sldMk cId="1687358982" sldId="311"/>
            <ac:spMk id="2" creationId="{AD692C0B-BAF5-057D-08C1-03CCCDFA0F32}"/>
          </ac:spMkLst>
        </pc:spChg>
        <pc:spChg chg="mod">
          <ac:chgData name="Hiệu Ngô Quang" userId="6af11d8a4bf51ff4" providerId="LiveId" clId="{BF8A4530-8829-4A5F-A8B3-0C0F70D46632}" dt="2024-10-10T14:41:52.739" v="3615" actId="27636"/>
          <ac:spMkLst>
            <pc:docMk/>
            <pc:sldMk cId="1687358982" sldId="311"/>
            <ac:spMk id="3" creationId="{0CA56EB1-BE59-E308-ED35-7B17ED2D771A}"/>
          </ac:spMkLst>
        </pc:spChg>
        <pc:spChg chg="add">
          <ac:chgData name="Hiệu Ngô Quang" userId="6af11d8a4bf51ff4" providerId="LiveId" clId="{BF8A4530-8829-4A5F-A8B3-0C0F70D46632}" dt="2024-10-10T14:36:21.303" v="3436" actId="26606"/>
          <ac:spMkLst>
            <pc:docMk/>
            <pc:sldMk cId="1687358982" sldId="311"/>
            <ac:spMk id="5" creationId="{1C799903-48D5-4A31-A1A2-541072D9771E}"/>
          </ac:spMkLst>
        </pc:spChg>
        <pc:spChg chg="add">
          <ac:chgData name="Hiệu Ngô Quang" userId="6af11d8a4bf51ff4" providerId="LiveId" clId="{BF8A4530-8829-4A5F-A8B3-0C0F70D46632}" dt="2024-10-10T14:36:21.303" v="3436" actId="26606"/>
          <ac:spMkLst>
            <pc:docMk/>
            <pc:sldMk cId="1687358982" sldId="311"/>
            <ac:spMk id="6" creationId="{8EFFF109-FC58-4FD3-BE05-9775A1310F55}"/>
          </ac:spMkLst>
        </pc:spChg>
        <pc:spChg chg="add">
          <ac:chgData name="Hiệu Ngô Quang" userId="6af11d8a4bf51ff4" providerId="LiveId" clId="{BF8A4530-8829-4A5F-A8B3-0C0F70D46632}" dt="2024-10-10T14:36:21.303" v="3436" actId="26606"/>
          <ac:spMkLst>
            <pc:docMk/>
            <pc:sldMk cId="1687358982" sldId="311"/>
            <ac:spMk id="7" creationId="{E1B96AD6-92A9-4273-A62B-96A1C3E0BA95}"/>
          </ac:spMkLst>
        </pc:spChg>
        <pc:spChg chg="del">
          <ac:chgData name="Hiệu Ngô Quang" userId="6af11d8a4bf51ff4" providerId="LiveId" clId="{BF8A4530-8829-4A5F-A8B3-0C0F70D46632}" dt="2024-10-10T14:31:04.061" v="3375"/>
          <ac:spMkLst>
            <pc:docMk/>
            <pc:sldMk cId="1687358982" sldId="311"/>
            <ac:spMk id="8" creationId="{30F683F3-AF54-31BD-4702-E3FC5F78656E}"/>
          </ac:spMkLst>
        </pc:spChg>
        <pc:spChg chg="add">
          <ac:chgData name="Hiệu Ngô Quang" userId="6af11d8a4bf51ff4" providerId="LiveId" clId="{BF8A4530-8829-4A5F-A8B3-0C0F70D46632}" dt="2024-10-10T14:36:21.303" v="3436" actId="26606"/>
          <ac:spMkLst>
            <pc:docMk/>
            <pc:sldMk cId="1687358982" sldId="311"/>
            <ac:spMk id="9" creationId="{463EEC44-1BA3-44ED-81FC-A644B04B2A44}"/>
          </ac:spMkLst>
        </pc:spChg>
        <pc:spChg chg="del">
          <ac:chgData name="Hiệu Ngô Quang" userId="6af11d8a4bf51ff4" providerId="LiveId" clId="{BF8A4530-8829-4A5F-A8B3-0C0F70D46632}" dt="2024-10-10T14:31:04.061" v="3375"/>
          <ac:spMkLst>
            <pc:docMk/>
            <pc:sldMk cId="1687358982" sldId="311"/>
            <ac:spMk id="10" creationId="{8169247F-A24E-3DEB-2FB4-EF70D0A2141E}"/>
          </ac:spMkLst>
        </pc:spChg>
        <pc:spChg chg="del">
          <ac:chgData name="Hiệu Ngô Quang" userId="6af11d8a4bf51ff4" providerId="LiveId" clId="{BF8A4530-8829-4A5F-A8B3-0C0F70D46632}" dt="2024-10-10T14:31:04.061" v="3375"/>
          <ac:spMkLst>
            <pc:docMk/>
            <pc:sldMk cId="1687358982" sldId="311"/>
            <ac:spMk id="12" creationId="{592A37FE-0F77-2716-1724-DAD22D51E1B2}"/>
          </ac:spMkLst>
        </pc:spChg>
        <pc:spChg chg="del">
          <ac:chgData name="Hiệu Ngô Quang" userId="6af11d8a4bf51ff4" providerId="LiveId" clId="{BF8A4530-8829-4A5F-A8B3-0C0F70D46632}" dt="2024-10-10T14:31:04.061" v="3375"/>
          <ac:spMkLst>
            <pc:docMk/>
            <pc:sldMk cId="1687358982" sldId="311"/>
            <ac:spMk id="14" creationId="{DA6410DA-0413-7FED-5582-5AAA225D313F}"/>
          </ac:spMkLst>
        </pc:spChg>
      </pc:sldChg>
      <pc:sldChg chg="modSp add del mod">
        <pc:chgData name="Hiệu Ngô Quang" userId="6af11d8a4bf51ff4" providerId="LiveId" clId="{BF8A4530-8829-4A5F-A8B3-0C0F70D46632}" dt="2024-10-10T14:21:00.740" v="3124" actId="2696"/>
        <pc:sldMkLst>
          <pc:docMk/>
          <pc:sldMk cId="3635245357" sldId="311"/>
        </pc:sldMkLst>
        <pc:spChg chg="mod">
          <ac:chgData name="Hiệu Ngô Quang" userId="6af11d8a4bf51ff4" providerId="LiveId" clId="{BF8A4530-8829-4A5F-A8B3-0C0F70D46632}" dt="2024-10-10T13:54:31.964" v="3123" actId="20577"/>
          <ac:spMkLst>
            <pc:docMk/>
            <pc:sldMk cId="3635245357" sldId="311"/>
            <ac:spMk id="3" creationId="{926D775C-08B8-BBE9-7261-FDB8FAB11060}"/>
          </ac:spMkLst>
        </pc:spChg>
      </pc:sldChg>
      <pc:sldChg chg="add del">
        <pc:chgData name="Hiệu Ngô Quang" userId="6af11d8a4bf51ff4" providerId="LiveId" clId="{BF8A4530-8829-4A5F-A8B3-0C0F70D46632}" dt="2024-10-10T14:21:02.808" v="3125" actId="2696"/>
        <pc:sldMkLst>
          <pc:docMk/>
          <pc:sldMk cId="2671727808" sldId="312"/>
        </pc:sldMkLst>
      </pc:sldChg>
      <pc:sldChg chg="addSp delSp modSp add mod delDesignElem">
        <pc:chgData name="Hiệu Ngô Quang" userId="6af11d8a4bf51ff4" providerId="LiveId" clId="{BF8A4530-8829-4A5F-A8B3-0C0F70D46632}" dt="2024-10-10T14:41:59.968" v="3621" actId="123"/>
        <pc:sldMkLst>
          <pc:docMk/>
          <pc:sldMk cId="3137149831" sldId="312"/>
        </pc:sldMkLst>
        <pc:spChg chg="mod">
          <ac:chgData name="Hiệu Ngô Quang" userId="6af11d8a4bf51ff4" providerId="LiveId" clId="{BF8A4530-8829-4A5F-A8B3-0C0F70D46632}" dt="2024-10-10T14:36:25.692" v="3437" actId="26606"/>
          <ac:spMkLst>
            <pc:docMk/>
            <pc:sldMk cId="3137149831" sldId="312"/>
            <ac:spMk id="2" creationId="{2385CC53-D199-09D9-16BD-B9EA67A138C6}"/>
          </ac:spMkLst>
        </pc:spChg>
        <pc:spChg chg="mod">
          <ac:chgData name="Hiệu Ngô Quang" userId="6af11d8a4bf51ff4" providerId="LiveId" clId="{BF8A4530-8829-4A5F-A8B3-0C0F70D46632}" dt="2024-10-10T14:41:59.968" v="3621" actId="123"/>
          <ac:spMkLst>
            <pc:docMk/>
            <pc:sldMk cId="3137149831" sldId="312"/>
            <ac:spMk id="3" creationId="{6A1C7BA4-5105-312D-68CF-C451DD41ADF3}"/>
          </ac:spMkLst>
        </pc:spChg>
        <pc:spChg chg="add">
          <ac:chgData name="Hiệu Ngô Quang" userId="6af11d8a4bf51ff4" providerId="LiveId" clId="{BF8A4530-8829-4A5F-A8B3-0C0F70D46632}" dt="2024-10-10T14:36:25.692" v="3437" actId="26606"/>
          <ac:spMkLst>
            <pc:docMk/>
            <pc:sldMk cId="3137149831" sldId="312"/>
            <ac:spMk id="5" creationId="{1C799903-48D5-4A31-A1A2-541072D9771E}"/>
          </ac:spMkLst>
        </pc:spChg>
        <pc:spChg chg="add">
          <ac:chgData name="Hiệu Ngô Quang" userId="6af11d8a4bf51ff4" providerId="LiveId" clId="{BF8A4530-8829-4A5F-A8B3-0C0F70D46632}" dt="2024-10-10T14:36:25.692" v="3437" actId="26606"/>
          <ac:spMkLst>
            <pc:docMk/>
            <pc:sldMk cId="3137149831" sldId="312"/>
            <ac:spMk id="6" creationId="{8EFFF109-FC58-4FD3-BE05-9775A1310F55}"/>
          </ac:spMkLst>
        </pc:spChg>
        <pc:spChg chg="add">
          <ac:chgData name="Hiệu Ngô Quang" userId="6af11d8a4bf51ff4" providerId="LiveId" clId="{BF8A4530-8829-4A5F-A8B3-0C0F70D46632}" dt="2024-10-10T14:36:25.692" v="3437" actId="26606"/>
          <ac:spMkLst>
            <pc:docMk/>
            <pc:sldMk cId="3137149831" sldId="312"/>
            <ac:spMk id="7" creationId="{E1B96AD6-92A9-4273-A62B-96A1C3E0BA95}"/>
          </ac:spMkLst>
        </pc:spChg>
        <pc:spChg chg="del">
          <ac:chgData name="Hiệu Ngô Quang" userId="6af11d8a4bf51ff4" providerId="LiveId" clId="{BF8A4530-8829-4A5F-A8B3-0C0F70D46632}" dt="2024-10-10T14:31:04.061" v="3375"/>
          <ac:spMkLst>
            <pc:docMk/>
            <pc:sldMk cId="3137149831" sldId="312"/>
            <ac:spMk id="8" creationId="{78354AB8-AC0A-9E54-269E-8CE1F4CEC9ED}"/>
          </ac:spMkLst>
        </pc:spChg>
        <pc:spChg chg="add">
          <ac:chgData name="Hiệu Ngô Quang" userId="6af11d8a4bf51ff4" providerId="LiveId" clId="{BF8A4530-8829-4A5F-A8B3-0C0F70D46632}" dt="2024-10-10T14:36:25.692" v="3437" actId="26606"/>
          <ac:spMkLst>
            <pc:docMk/>
            <pc:sldMk cId="3137149831" sldId="312"/>
            <ac:spMk id="9" creationId="{463EEC44-1BA3-44ED-81FC-A644B04B2A44}"/>
          </ac:spMkLst>
        </pc:spChg>
        <pc:spChg chg="del">
          <ac:chgData name="Hiệu Ngô Quang" userId="6af11d8a4bf51ff4" providerId="LiveId" clId="{BF8A4530-8829-4A5F-A8B3-0C0F70D46632}" dt="2024-10-10T14:31:04.061" v="3375"/>
          <ac:spMkLst>
            <pc:docMk/>
            <pc:sldMk cId="3137149831" sldId="312"/>
            <ac:spMk id="10" creationId="{55B2B998-DEC9-A9E7-E4E6-71373A2EB1B8}"/>
          </ac:spMkLst>
        </pc:spChg>
        <pc:spChg chg="del">
          <ac:chgData name="Hiệu Ngô Quang" userId="6af11d8a4bf51ff4" providerId="LiveId" clId="{BF8A4530-8829-4A5F-A8B3-0C0F70D46632}" dt="2024-10-10T14:31:04.061" v="3375"/>
          <ac:spMkLst>
            <pc:docMk/>
            <pc:sldMk cId="3137149831" sldId="312"/>
            <ac:spMk id="12" creationId="{6E2CEBA4-AE2C-661F-6483-8FC34F6D9ECB}"/>
          </ac:spMkLst>
        </pc:spChg>
        <pc:spChg chg="del">
          <ac:chgData name="Hiệu Ngô Quang" userId="6af11d8a4bf51ff4" providerId="LiveId" clId="{BF8A4530-8829-4A5F-A8B3-0C0F70D46632}" dt="2024-10-10T14:31:04.061" v="3375"/>
          <ac:spMkLst>
            <pc:docMk/>
            <pc:sldMk cId="3137149831" sldId="312"/>
            <ac:spMk id="14" creationId="{F74692C6-E0D6-8B33-9DEB-36C379E28D53}"/>
          </ac:spMkLst>
        </pc:spChg>
      </pc:sldChg>
      <pc:sldChg chg="add del">
        <pc:chgData name="Hiệu Ngô Quang" userId="6af11d8a4bf51ff4" providerId="LiveId" clId="{BF8A4530-8829-4A5F-A8B3-0C0F70D46632}" dt="2024-10-10T14:21:13.670" v="3129" actId="2696"/>
        <pc:sldMkLst>
          <pc:docMk/>
          <pc:sldMk cId="1089829378" sldId="313"/>
        </pc:sldMkLst>
      </pc:sldChg>
      <pc:sldChg chg="addSp delSp modSp add mod delDesignElem">
        <pc:chgData name="Hiệu Ngô Quang" userId="6af11d8a4bf51ff4" providerId="LiveId" clId="{BF8A4530-8829-4A5F-A8B3-0C0F70D46632}" dt="2024-10-10T14:42:10.107" v="3630" actId="123"/>
        <pc:sldMkLst>
          <pc:docMk/>
          <pc:sldMk cId="1684702882" sldId="313"/>
        </pc:sldMkLst>
        <pc:spChg chg="mod">
          <ac:chgData name="Hiệu Ngô Quang" userId="6af11d8a4bf51ff4" providerId="LiveId" clId="{BF8A4530-8829-4A5F-A8B3-0C0F70D46632}" dt="2024-10-10T14:36:28.494" v="3438" actId="26606"/>
          <ac:spMkLst>
            <pc:docMk/>
            <pc:sldMk cId="1684702882" sldId="313"/>
            <ac:spMk id="2" creationId="{54B8234B-7303-6931-B18E-B2507786FAF3}"/>
          </ac:spMkLst>
        </pc:spChg>
        <pc:spChg chg="mod">
          <ac:chgData name="Hiệu Ngô Quang" userId="6af11d8a4bf51ff4" providerId="LiveId" clId="{BF8A4530-8829-4A5F-A8B3-0C0F70D46632}" dt="2024-10-10T14:42:10.107" v="3630" actId="123"/>
          <ac:spMkLst>
            <pc:docMk/>
            <pc:sldMk cId="1684702882" sldId="313"/>
            <ac:spMk id="3" creationId="{C452240F-509A-4369-665F-56CC7A668946}"/>
          </ac:spMkLst>
        </pc:spChg>
        <pc:spChg chg="add">
          <ac:chgData name="Hiệu Ngô Quang" userId="6af11d8a4bf51ff4" providerId="LiveId" clId="{BF8A4530-8829-4A5F-A8B3-0C0F70D46632}" dt="2024-10-10T14:36:28.494" v="3438" actId="26606"/>
          <ac:spMkLst>
            <pc:docMk/>
            <pc:sldMk cId="1684702882" sldId="313"/>
            <ac:spMk id="5" creationId="{1C799903-48D5-4A31-A1A2-541072D9771E}"/>
          </ac:spMkLst>
        </pc:spChg>
        <pc:spChg chg="add">
          <ac:chgData name="Hiệu Ngô Quang" userId="6af11d8a4bf51ff4" providerId="LiveId" clId="{BF8A4530-8829-4A5F-A8B3-0C0F70D46632}" dt="2024-10-10T14:36:28.494" v="3438" actId="26606"/>
          <ac:spMkLst>
            <pc:docMk/>
            <pc:sldMk cId="1684702882" sldId="313"/>
            <ac:spMk id="6" creationId="{8EFFF109-FC58-4FD3-BE05-9775A1310F55}"/>
          </ac:spMkLst>
        </pc:spChg>
        <pc:spChg chg="add">
          <ac:chgData name="Hiệu Ngô Quang" userId="6af11d8a4bf51ff4" providerId="LiveId" clId="{BF8A4530-8829-4A5F-A8B3-0C0F70D46632}" dt="2024-10-10T14:36:28.494" v="3438" actId="26606"/>
          <ac:spMkLst>
            <pc:docMk/>
            <pc:sldMk cId="1684702882" sldId="313"/>
            <ac:spMk id="7" creationId="{E1B96AD6-92A9-4273-A62B-96A1C3E0BA95}"/>
          </ac:spMkLst>
        </pc:spChg>
        <pc:spChg chg="del">
          <ac:chgData name="Hiệu Ngô Quang" userId="6af11d8a4bf51ff4" providerId="LiveId" clId="{BF8A4530-8829-4A5F-A8B3-0C0F70D46632}" dt="2024-10-10T14:31:04.061" v="3375"/>
          <ac:spMkLst>
            <pc:docMk/>
            <pc:sldMk cId="1684702882" sldId="313"/>
            <ac:spMk id="8" creationId="{3A472D9B-C093-813F-5789-0B2617123478}"/>
          </ac:spMkLst>
        </pc:spChg>
        <pc:spChg chg="add">
          <ac:chgData name="Hiệu Ngô Quang" userId="6af11d8a4bf51ff4" providerId="LiveId" clId="{BF8A4530-8829-4A5F-A8B3-0C0F70D46632}" dt="2024-10-10T14:36:28.494" v="3438" actId="26606"/>
          <ac:spMkLst>
            <pc:docMk/>
            <pc:sldMk cId="1684702882" sldId="313"/>
            <ac:spMk id="9" creationId="{463EEC44-1BA3-44ED-81FC-A644B04B2A44}"/>
          </ac:spMkLst>
        </pc:spChg>
        <pc:spChg chg="del">
          <ac:chgData name="Hiệu Ngô Quang" userId="6af11d8a4bf51ff4" providerId="LiveId" clId="{BF8A4530-8829-4A5F-A8B3-0C0F70D46632}" dt="2024-10-10T14:31:04.061" v="3375"/>
          <ac:spMkLst>
            <pc:docMk/>
            <pc:sldMk cId="1684702882" sldId="313"/>
            <ac:spMk id="10" creationId="{40B7A239-C9DC-D0FA-F8AA-73412297ADF6}"/>
          </ac:spMkLst>
        </pc:spChg>
        <pc:spChg chg="del">
          <ac:chgData name="Hiệu Ngô Quang" userId="6af11d8a4bf51ff4" providerId="LiveId" clId="{BF8A4530-8829-4A5F-A8B3-0C0F70D46632}" dt="2024-10-10T14:31:04.061" v="3375"/>
          <ac:spMkLst>
            <pc:docMk/>
            <pc:sldMk cId="1684702882" sldId="313"/>
            <ac:spMk id="12" creationId="{FF04D3B1-9290-DEF0-2856-E120FEA88D84}"/>
          </ac:spMkLst>
        </pc:spChg>
        <pc:spChg chg="del">
          <ac:chgData name="Hiệu Ngô Quang" userId="6af11d8a4bf51ff4" providerId="LiveId" clId="{BF8A4530-8829-4A5F-A8B3-0C0F70D46632}" dt="2024-10-10T14:31:04.061" v="3375"/>
          <ac:spMkLst>
            <pc:docMk/>
            <pc:sldMk cId="1684702882" sldId="313"/>
            <ac:spMk id="14" creationId="{54CEA749-FB22-88BC-ED53-AAA6F165D970}"/>
          </ac:spMkLst>
        </pc:spChg>
      </pc:sldChg>
      <pc:sldChg chg="add del">
        <pc:chgData name="Hiệu Ngô Quang" userId="6af11d8a4bf51ff4" providerId="LiveId" clId="{BF8A4530-8829-4A5F-A8B3-0C0F70D46632}" dt="2024-10-10T14:21:11.225" v="3128" actId="2696"/>
        <pc:sldMkLst>
          <pc:docMk/>
          <pc:sldMk cId="1663219716" sldId="314"/>
        </pc:sldMkLst>
      </pc:sldChg>
      <pc:sldChg chg="addSp delSp modSp add mod delDesignElem">
        <pc:chgData name="Hiệu Ngô Quang" userId="6af11d8a4bf51ff4" providerId="LiveId" clId="{BF8A4530-8829-4A5F-A8B3-0C0F70D46632}" dt="2024-10-10T14:42:16.483" v="3634" actId="123"/>
        <pc:sldMkLst>
          <pc:docMk/>
          <pc:sldMk cId="2381771229" sldId="314"/>
        </pc:sldMkLst>
        <pc:spChg chg="mod">
          <ac:chgData name="Hiệu Ngô Quang" userId="6af11d8a4bf51ff4" providerId="LiveId" clId="{BF8A4530-8829-4A5F-A8B3-0C0F70D46632}" dt="2024-10-10T14:36:33.274" v="3439" actId="26606"/>
          <ac:spMkLst>
            <pc:docMk/>
            <pc:sldMk cId="2381771229" sldId="314"/>
            <ac:spMk id="2" creationId="{7A8D55FA-D9CD-C902-0706-A815F006BD80}"/>
          </ac:spMkLst>
        </pc:spChg>
        <pc:spChg chg="mod">
          <ac:chgData name="Hiệu Ngô Quang" userId="6af11d8a4bf51ff4" providerId="LiveId" clId="{BF8A4530-8829-4A5F-A8B3-0C0F70D46632}" dt="2024-10-10T14:42:16.483" v="3634" actId="123"/>
          <ac:spMkLst>
            <pc:docMk/>
            <pc:sldMk cId="2381771229" sldId="314"/>
            <ac:spMk id="3" creationId="{E9796AA2-E054-56D9-2744-0FA8381F5172}"/>
          </ac:spMkLst>
        </pc:spChg>
        <pc:spChg chg="add">
          <ac:chgData name="Hiệu Ngô Quang" userId="6af11d8a4bf51ff4" providerId="LiveId" clId="{BF8A4530-8829-4A5F-A8B3-0C0F70D46632}" dt="2024-10-10T14:36:33.274" v="3439" actId="26606"/>
          <ac:spMkLst>
            <pc:docMk/>
            <pc:sldMk cId="2381771229" sldId="314"/>
            <ac:spMk id="5" creationId="{1C799903-48D5-4A31-A1A2-541072D9771E}"/>
          </ac:spMkLst>
        </pc:spChg>
        <pc:spChg chg="add">
          <ac:chgData name="Hiệu Ngô Quang" userId="6af11d8a4bf51ff4" providerId="LiveId" clId="{BF8A4530-8829-4A5F-A8B3-0C0F70D46632}" dt="2024-10-10T14:36:33.274" v="3439" actId="26606"/>
          <ac:spMkLst>
            <pc:docMk/>
            <pc:sldMk cId="2381771229" sldId="314"/>
            <ac:spMk id="6" creationId="{8EFFF109-FC58-4FD3-BE05-9775A1310F55}"/>
          </ac:spMkLst>
        </pc:spChg>
        <pc:spChg chg="add">
          <ac:chgData name="Hiệu Ngô Quang" userId="6af11d8a4bf51ff4" providerId="LiveId" clId="{BF8A4530-8829-4A5F-A8B3-0C0F70D46632}" dt="2024-10-10T14:36:33.274" v="3439" actId="26606"/>
          <ac:spMkLst>
            <pc:docMk/>
            <pc:sldMk cId="2381771229" sldId="314"/>
            <ac:spMk id="7" creationId="{E1B96AD6-92A9-4273-A62B-96A1C3E0BA95}"/>
          </ac:spMkLst>
        </pc:spChg>
        <pc:spChg chg="del">
          <ac:chgData name="Hiệu Ngô Quang" userId="6af11d8a4bf51ff4" providerId="LiveId" clId="{BF8A4530-8829-4A5F-A8B3-0C0F70D46632}" dt="2024-10-10T14:31:04.061" v="3375"/>
          <ac:spMkLst>
            <pc:docMk/>
            <pc:sldMk cId="2381771229" sldId="314"/>
            <ac:spMk id="8" creationId="{805287AE-F3F6-D898-C246-F217DDDD2FC5}"/>
          </ac:spMkLst>
        </pc:spChg>
        <pc:spChg chg="add">
          <ac:chgData name="Hiệu Ngô Quang" userId="6af11d8a4bf51ff4" providerId="LiveId" clId="{BF8A4530-8829-4A5F-A8B3-0C0F70D46632}" dt="2024-10-10T14:36:33.274" v="3439" actId="26606"/>
          <ac:spMkLst>
            <pc:docMk/>
            <pc:sldMk cId="2381771229" sldId="314"/>
            <ac:spMk id="9" creationId="{463EEC44-1BA3-44ED-81FC-A644B04B2A44}"/>
          </ac:spMkLst>
        </pc:spChg>
        <pc:spChg chg="del">
          <ac:chgData name="Hiệu Ngô Quang" userId="6af11d8a4bf51ff4" providerId="LiveId" clId="{BF8A4530-8829-4A5F-A8B3-0C0F70D46632}" dt="2024-10-10T14:31:04.061" v="3375"/>
          <ac:spMkLst>
            <pc:docMk/>
            <pc:sldMk cId="2381771229" sldId="314"/>
            <ac:spMk id="10" creationId="{9033B383-EEFD-249E-A23A-283DF8438276}"/>
          </ac:spMkLst>
        </pc:spChg>
        <pc:spChg chg="del">
          <ac:chgData name="Hiệu Ngô Quang" userId="6af11d8a4bf51ff4" providerId="LiveId" clId="{BF8A4530-8829-4A5F-A8B3-0C0F70D46632}" dt="2024-10-10T14:31:04.061" v="3375"/>
          <ac:spMkLst>
            <pc:docMk/>
            <pc:sldMk cId="2381771229" sldId="314"/>
            <ac:spMk id="12" creationId="{60116050-F9AD-AAAD-089E-D6DF2B984D89}"/>
          </ac:spMkLst>
        </pc:spChg>
        <pc:spChg chg="del">
          <ac:chgData name="Hiệu Ngô Quang" userId="6af11d8a4bf51ff4" providerId="LiveId" clId="{BF8A4530-8829-4A5F-A8B3-0C0F70D46632}" dt="2024-10-10T14:31:04.061" v="3375"/>
          <ac:spMkLst>
            <pc:docMk/>
            <pc:sldMk cId="2381771229" sldId="314"/>
            <ac:spMk id="14" creationId="{AEFA8AF3-62C2-D43B-16E6-87BDD8E72572}"/>
          </ac:spMkLst>
        </pc:spChg>
      </pc:sldChg>
      <pc:sldChg chg="add del">
        <pc:chgData name="Hiệu Ngô Quang" userId="6af11d8a4bf51ff4" providerId="LiveId" clId="{BF8A4530-8829-4A5F-A8B3-0C0F70D46632}" dt="2024-10-10T14:21:08.901" v="3127" actId="2696"/>
        <pc:sldMkLst>
          <pc:docMk/>
          <pc:sldMk cId="846048583" sldId="315"/>
        </pc:sldMkLst>
      </pc:sldChg>
      <pc:sldChg chg="addSp delSp modSp add mod delDesignElem">
        <pc:chgData name="Hiệu Ngô Quang" userId="6af11d8a4bf51ff4" providerId="LiveId" clId="{BF8A4530-8829-4A5F-A8B3-0C0F70D46632}" dt="2024-10-10T14:42:21.538" v="3637" actId="403"/>
        <pc:sldMkLst>
          <pc:docMk/>
          <pc:sldMk cId="3110871460" sldId="315"/>
        </pc:sldMkLst>
        <pc:spChg chg="mod">
          <ac:chgData name="Hiệu Ngô Quang" userId="6af11d8a4bf51ff4" providerId="LiveId" clId="{BF8A4530-8829-4A5F-A8B3-0C0F70D46632}" dt="2024-10-10T14:36:36.539" v="3440" actId="26606"/>
          <ac:spMkLst>
            <pc:docMk/>
            <pc:sldMk cId="3110871460" sldId="315"/>
            <ac:spMk id="2" creationId="{E4C0EBE8-ADA7-BD62-31A2-3A0EFDC509AC}"/>
          </ac:spMkLst>
        </pc:spChg>
        <pc:spChg chg="mod">
          <ac:chgData name="Hiệu Ngô Quang" userId="6af11d8a4bf51ff4" providerId="LiveId" clId="{BF8A4530-8829-4A5F-A8B3-0C0F70D46632}" dt="2024-10-10T14:42:21.538" v="3637" actId="403"/>
          <ac:spMkLst>
            <pc:docMk/>
            <pc:sldMk cId="3110871460" sldId="315"/>
            <ac:spMk id="3" creationId="{2DADA709-1829-7779-866B-8274923F0EE2}"/>
          </ac:spMkLst>
        </pc:spChg>
        <pc:spChg chg="add">
          <ac:chgData name="Hiệu Ngô Quang" userId="6af11d8a4bf51ff4" providerId="LiveId" clId="{BF8A4530-8829-4A5F-A8B3-0C0F70D46632}" dt="2024-10-10T14:36:36.539" v="3440" actId="26606"/>
          <ac:spMkLst>
            <pc:docMk/>
            <pc:sldMk cId="3110871460" sldId="315"/>
            <ac:spMk id="5" creationId="{1C799903-48D5-4A31-A1A2-541072D9771E}"/>
          </ac:spMkLst>
        </pc:spChg>
        <pc:spChg chg="add">
          <ac:chgData name="Hiệu Ngô Quang" userId="6af11d8a4bf51ff4" providerId="LiveId" clId="{BF8A4530-8829-4A5F-A8B3-0C0F70D46632}" dt="2024-10-10T14:36:36.539" v="3440" actId="26606"/>
          <ac:spMkLst>
            <pc:docMk/>
            <pc:sldMk cId="3110871460" sldId="315"/>
            <ac:spMk id="6" creationId="{8EFFF109-FC58-4FD3-BE05-9775A1310F55}"/>
          </ac:spMkLst>
        </pc:spChg>
        <pc:spChg chg="add">
          <ac:chgData name="Hiệu Ngô Quang" userId="6af11d8a4bf51ff4" providerId="LiveId" clId="{BF8A4530-8829-4A5F-A8B3-0C0F70D46632}" dt="2024-10-10T14:36:36.539" v="3440" actId="26606"/>
          <ac:spMkLst>
            <pc:docMk/>
            <pc:sldMk cId="3110871460" sldId="315"/>
            <ac:spMk id="7" creationId="{E1B96AD6-92A9-4273-A62B-96A1C3E0BA95}"/>
          </ac:spMkLst>
        </pc:spChg>
        <pc:spChg chg="del">
          <ac:chgData name="Hiệu Ngô Quang" userId="6af11d8a4bf51ff4" providerId="LiveId" clId="{BF8A4530-8829-4A5F-A8B3-0C0F70D46632}" dt="2024-10-10T14:31:04.061" v="3375"/>
          <ac:spMkLst>
            <pc:docMk/>
            <pc:sldMk cId="3110871460" sldId="315"/>
            <ac:spMk id="8" creationId="{B1FCB05B-F744-D864-5F6A-CACA2AD540EF}"/>
          </ac:spMkLst>
        </pc:spChg>
        <pc:spChg chg="add">
          <ac:chgData name="Hiệu Ngô Quang" userId="6af11d8a4bf51ff4" providerId="LiveId" clId="{BF8A4530-8829-4A5F-A8B3-0C0F70D46632}" dt="2024-10-10T14:36:36.539" v="3440" actId="26606"/>
          <ac:spMkLst>
            <pc:docMk/>
            <pc:sldMk cId="3110871460" sldId="315"/>
            <ac:spMk id="9" creationId="{463EEC44-1BA3-44ED-81FC-A644B04B2A44}"/>
          </ac:spMkLst>
        </pc:spChg>
        <pc:spChg chg="del">
          <ac:chgData name="Hiệu Ngô Quang" userId="6af11d8a4bf51ff4" providerId="LiveId" clId="{BF8A4530-8829-4A5F-A8B3-0C0F70D46632}" dt="2024-10-10T14:31:04.061" v="3375"/>
          <ac:spMkLst>
            <pc:docMk/>
            <pc:sldMk cId="3110871460" sldId="315"/>
            <ac:spMk id="10" creationId="{024A3DDD-D58D-5495-0CD8-466BD93F0E2C}"/>
          </ac:spMkLst>
        </pc:spChg>
        <pc:spChg chg="del">
          <ac:chgData name="Hiệu Ngô Quang" userId="6af11d8a4bf51ff4" providerId="LiveId" clId="{BF8A4530-8829-4A5F-A8B3-0C0F70D46632}" dt="2024-10-10T14:31:04.061" v="3375"/>
          <ac:spMkLst>
            <pc:docMk/>
            <pc:sldMk cId="3110871460" sldId="315"/>
            <ac:spMk id="12" creationId="{6AEB6F1A-7256-A1E0-38C5-7658F50F5289}"/>
          </ac:spMkLst>
        </pc:spChg>
        <pc:spChg chg="del">
          <ac:chgData name="Hiệu Ngô Quang" userId="6af11d8a4bf51ff4" providerId="LiveId" clId="{BF8A4530-8829-4A5F-A8B3-0C0F70D46632}" dt="2024-10-10T14:31:04.061" v="3375"/>
          <ac:spMkLst>
            <pc:docMk/>
            <pc:sldMk cId="3110871460" sldId="315"/>
            <ac:spMk id="14" creationId="{68140CCB-6812-9DEB-F553-902B14FDF567}"/>
          </ac:spMkLst>
        </pc:spChg>
      </pc:sldChg>
      <pc:sldChg chg="add del">
        <pc:chgData name="Hiệu Ngô Quang" userId="6af11d8a4bf51ff4" providerId="LiveId" clId="{BF8A4530-8829-4A5F-A8B3-0C0F70D46632}" dt="2024-10-10T14:21:06.711" v="3126" actId="2696"/>
        <pc:sldMkLst>
          <pc:docMk/>
          <pc:sldMk cId="2285035298" sldId="316"/>
        </pc:sldMkLst>
      </pc:sldChg>
      <pc:sldChg chg="delSp add delDesignElem">
        <pc:chgData name="Hiệu Ngô Quang" userId="6af11d8a4bf51ff4" providerId="LiveId" clId="{BF8A4530-8829-4A5F-A8B3-0C0F70D46632}" dt="2024-10-10T14:31:04.061" v="3375"/>
        <pc:sldMkLst>
          <pc:docMk/>
          <pc:sldMk cId="3322250651" sldId="316"/>
        </pc:sldMkLst>
        <pc:spChg chg="del">
          <ac:chgData name="Hiệu Ngô Quang" userId="6af11d8a4bf51ff4" providerId="LiveId" clId="{BF8A4530-8829-4A5F-A8B3-0C0F70D46632}" dt="2024-10-10T14:31:04.061" v="3375"/>
          <ac:spMkLst>
            <pc:docMk/>
            <pc:sldMk cId="3322250651" sldId="316"/>
            <ac:spMk id="7" creationId="{70211B43-A7BB-0B5B-E421-887D91AD0341}"/>
          </ac:spMkLst>
        </pc:spChg>
        <pc:spChg chg="del">
          <ac:chgData name="Hiệu Ngô Quang" userId="6af11d8a4bf51ff4" providerId="LiveId" clId="{BF8A4530-8829-4A5F-A8B3-0C0F70D46632}" dt="2024-10-10T14:31:04.061" v="3375"/>
          <ac:spMkLst>
            <pc:docMk/>
            <pc:sldMk cId="3322250651" sldId="316"/>
            <ac:spMk id="9" creationId="{81ED93B1-F13C-D70F-3F66-9CCA351F33A0}"/>
          </ac:spMkLst>
        </pc:spChg>
        <pc:spChg chg="del">
          <ac:chgData name="Hiệu Ngô Quang" userId="6af11d8a4bf51ff4" providerId="LiveId" clId="{BF8A4530-8829-4A5F-A8B3-0C0F70D46632}" dt="2024-10-10T14:31:04.061" v="3375"/>
          <ac:spMkLst>
            <pc:docMk/>
            <pc:sldMk cId="3322250651" sldId="316"/>
            <ac:spMk id="11" creationId="{D4899832-3BB6-38AC-B98D-6BC3186B6CE0}"/>
          </ac:spMkLst>
        </pc:spChg>
        <pc:spChg chg="del">
          <ac:chgData name="Hiệu Ngô Quang" userId="6af11d8a4bf51ff4" providerId="LiveId" clId="{BF8A4530-8829-4A5F-A8B3-0C0F70D46632}" dt="2024-10-10T14:31:04.061" v="3375"/>
          <ac:spMkLst>
            <pc:docMk/>
            <pc:sldMk cId="3322250651" sldId="316"/>
            <ac:spMk id="13" creationId="{510B7E2A-17F3-5498-64BC-52A5F143AB55}"/>
          </ac:spMkLst>
        </pc:spChg>
        <pc:spChg chg="del">
          <ac:chgData name="Hiệu Ngô Quang" userId="6af11d8a4bf51ff4" providerId="LiveId" clId="{BF8A4530-8829-4A5F-A8B3-0C0F70D46632}" dt="2024-10-10T14:31:04.061" v="3375"/>
          <ac:spMkLst>
            <pc:docMk/>
            <pc:sldMk cId="3322250651" sldId="316"/>
            <ac:spMk id="15" creationId="{71E5B2E3-6F58-86C8-A297-30F5F54B7690}"/>
          </ac:spMkLst>
        </pc:spChg>
        <pc:spChg chg="del">
          <ac:chgData name="Hiệu Ngô Quang" userId="6af11d8a4bf51ff4" providerId="LiveId" clId="{BF8A4530-8829-4A5F-A8B3-0C0F70D46632}" dt="2024-10-10T14:31:04.061" v="3375"/>
          <ac:spMkLst>
            <pc:docMk/>
            <pc:sldMk cId="3322250651" sldId="316"/>
            <ac:spMk id="17" creationId="{DF441EA4-6C5B-EB69-D086-06EDD90ABE54}"/>
          </ac:spMkLst>
        </pc:spChg>
      </pc:sldChg>
      <pc:sldChg chg="delSp modSp add ord delDesignElem">
        <pc:chgData name="Hiệu Ngô Quang" userId="6af11d8a4bf51ff4" providerId="LiveId" clId="{BF8A4530-8829-4A5F-A8B3-0C0F70D46632}" dt="2024-10-10T14:31:04.061" v="3375"/>
        <pc:sldMkLst>
          <pc:docMk/>
          <pc:sldMk cId="910571612" sldId="317"/>
        </pc:sldMkLst>
        <pc:spChg chg="mod">
          <ac:chgData name="Hiệu Ngô Quang" userId="6af11d8a4bf51ff4" providerId="LiveId" clId="{BF8A4530-8829-4A5F-A8B3-0C0F70D46632}" dt="2024-10-10T14:27:47.236" v="3262" actId="20577"/>
          <ac:spMkLst>
            <pc:docMk/>
            <pc:sldMk cId="910571612" sldId="317"/>
            <ac:spMk id="2" creationId="{518DBEDB-4300-08B1-D6DB-FD3208D8FE05}"/>
          </ac:spMkLst>
        </pc:spChg>
        <pc:spChg chg="del">
          <ac:chgData name="Hiệu Ngô Quang" userId="6af11d8a4bf51ff4" providerId="LiveId" clId="{BF8A4530-8829-4A5F-A8B3-0C0F70D46632}" dt="2024-10-10T14:31:04.061" v="3375"/>
          <ac:spMkLst>
            <pc:docMk/>
            <pc:sldMk cId="910571612" sldId="317"/>
            <ac:spMk id="7" creationId="{49FA3BD9-20F7-0F4B-0EDC-AB85C183B72E}"/>
          </ac:spMkLst>
        </pc:spChg>
        <pc:spChg chg="del">
          <ac:chgData name="Hiệu Ngô Quang" userId="6af11d8a4bf51ff4" providerId="LiveId" clId="{BF8A4530-8829-4A5F-A8B3-0C0F70D46632}" dt="2024-10-10T14:31:04.061" v="3375"/>
          <ac:spMkLst>
            <pc:docMk/>
            <pc:sldMk cId="910571612" sldId="317"/>
            <ac:spMk id="9" creationId="{61514559-BD88-B464-E7DE-EDC865D0FB95}"/>
          </ac:spMkLst>
        </pc:spChg>
        <pc:spChg chg="del">
          <ac:chgData name="Hiệu Ngô Quang" userId="6af11d8a4bf51ff4" providerId="LiveId" clId="{BF8A4530-8829-4A5F-A8B3-0C0F70D46632}" dt="2024-10-10T14:31:04.061" v="3375"/>
          <ac:spMkLst>
            <pc:docMk/>
            <pc:sldMk cId="910571612" sldId="317"/>
            <ac:spMk id="11" creationId="{72236060-CEE6-4BC8-2680-F91FA7CE4B3D}"/>
          </ac:spMkLst>
        </pc:spChg>
        <pc:spChg chg="del">
          <ac:chgData name="Hiệu Ngô Quang" userId="6af11d8a4bf51ff4" providerId="LiveId" clId="{BF8A4530-8829-4A5F-A8B3-0C0F70D46632}" dt="2024-10-10T14:31:04.061" v="3375"/>
          <ac:spMkLst>
            <pc:docMk/>
            <pc:sldMk cId="910571612" sldId="317"/>
            <ac:spMk id="13" creationId="{644E82A4-6C88-D838-E712-67B45121DBFB}"/>
          </ac:spMkLst>
        </pc:spChg>
        <pc:spChg chg="del">
          <ac:chgData name="Hiệu Ngô Quang" userId="6af11d8a4bf51ff4" providerId="LiveId" clId="{BF8A4530-8829-4A5F-A8B3-0C0F70D46632}" dt="2024-10-10T14:31:04.061" v="3375"/>
          <ac:spMkLst>
            <pc:docMk/>
            <pc:sldMk cId="910571612" sldId="317"/>
            <ac:spMk id="15" creationId="{130B6630-3836-78FD-01B5-3943AC50A0B4}"/>
          </ac:spMkLst>
        </pc:spChg>
        <pc:spChg chg="del">
          <ac:chgData name="Hiệu Ngô Quang" userId="6af11d8a4bf51ff4" providerId="LiveId" clId="{BF8A4530-8829-4A5F-A8B3-0C0F70D46632}" dt="2024-10-10T14:31:04.061" v="3375"/>
          <ac:spMkLst>
            <pc:docMk/>
            <pc:sldMk cId="910571612" sldId="317"/>
            <ac:spMk id="17" creationId="{9FF097AB-AFA4-20E5-2612-0CC8EC201877}"/>
          </ac:spMkLst>
        </pc:spChg>
      </pc:sldChg>
      <pc:sldChg chg="addSp delSp modSp add mod ord delDesignElem">
        <pc:chgData name="Hiệu Ngô Quang" userId="6af11d8a4bf51ff4" providerId="LiveId" clId="{BF8A4530-8829-4A5F-A8B3-0C0F70D46632}" dt="2024-10-10T14:41:22.672" v="3591" actId="123"/>
        <pc:sldMkLst>
          <pc:docMk/>
          <pc:sldMk cId="2738525204" sldId="318"/>
        </pc:sldMkLst>
        <pc:spChg chg="mod">
          <ac:chgData name="Hiệu Ngô Quang" userId="6af11d8a4bf51ff4" providerId="LiveId" clId="{BF8A4530-8829-4A5F-A8B3-0C0F70D46632}" dt="2024-10-10T14:36:07.817" v="3432" actId="26606"/>
          <ac:spMkLst>
            <pc:docMk/>
            <pc:sldMk cId="2738525204" sldId="318"/>
            <ac:spMk id="2" creationId="{07F9E36B-5CBC-A118-1C7C-20E078469599}"/>
          </ac:spMkLst>
        </pc:spChg>
        <pc:spChg chg="mod">
          <ac:chgData name="Hiệu Ngô Quang" userId="6af11d8a4bf51ff4" providerId="LiveId" clId="{BF8A4530-8829-4A5F-A8B3-0C0F70D46632}" dt="2024-10-10T14:41:22.672" v="3591" actId="123"/>
          <ac:spMkLst>
            <pc:docMk/>
            <pc:sldMk cId="2738525204" sldId="318"/>
            <ac:spMk id="3" creationId="{EA706BAA-AE97-CC76-9ECD-4882F61AE8DA}"/>
          </ac:spMkLst>
        </pc:spChg>
        <pc:spChg chg="add">
          <ac:chgData name="Hiệu Ngô Quang" userId="6af11d8a4bf51ff4" providerId="LiveId" clId="{BF8A4530-8829-4A5F-A8B3-0C0F70D46632}" dt="2024-10-10T14:36:07.817" v="3432" actId="26606"/>
          <ac:spMkLst>
            <pc:docMk/>
            <pc:sldMk cId="2738525204" sldId="318"/>
            <ac:spMk id="5" creationId="{1C799903-48D5-4A31-A1A2-541072D9771E}"/>
          </ac:spMkLst>
        </pc:spChg>
        <pc:spChg chg="add">
          <ac:chgData name="Hiệu Ngô Quang" userId="6af11d8a4bf51ff4" providerId="LiveId" clId="{BF8A4530-8829-4A5F-A8B3-0C0F70D46632}" dt="2024-10-10T14:36:07.817" v="3432" actId="26606"/>
          <ac:spMkLst>
            <pc:docMk/>
            <pc:sldMk cId="2738525204" sldId="318"/>
            <ac:spMk id="6" creationId="{8EFFF109-FC58-4FD3-BE05-9775A1310F55}"/>
          </ac:spMkLst>
        </pc:spChg>
        <pc:spChg chg="add">
          <ac:chgData name="Hiệu Ngô Quang" userId="6af11d8a4bf51ff4" providerId="LiveId" clId="{BF8A4530-8829-4A5F-A8B3-0C0F70D46632}" dt="2024-10-10T14:36:07.817" v="3432" actId="26606"/>
          <ac:spMkLst>
            <pc:docMk/>
            <pc:sldMk cId="2738525204" sldId="318"/>
            <ac:spMk id="7" creationId="{E1B96AD6-92A9-4273-A62B-96A1C3E0BA95}"/>
          </ac:spMkLst>
        </pc:spChg>
        <pc:spChg chg="del">
          <ac:chgData name="Hiệu Ngô Quang" userId="6af11d8a4bf51ff4" providerId="LiveId" clId="{BF8A4530-8829-4A5F-A8B3-0C0F70D46632}" dt="2024-10-10T14:31:04.061" v="3375"/>
          <ac:spMkLst>
            <pc:docMk/>
            <pc:sldMk cId="2738525204" sldId="318"/>
            <ac:spMk id="8" creationId="{9A6F1785-31BD-8CC2-D2DE-A9D1A62A371D}"/>
          </ac:spMkLst>
        </pc:spChg>
        <pc:spChg chg="add">
          <ac:chgData name="Hiệu Ngô Quang" userId="6af11d8a4bf51ff4" providerId="LiveId" clId="{BF8A4530-8829-4A5F-A8B3-0C0F70D46632}" dt="2024-10-10T14:36:07.817" v="3432" actId="26606"/>
          <ac:spMkLst>
            <pc:docMk/>
            <pc:sldMk cId="2738525204" sldId="318"/>
            <ac:spMk id="9" creationId="{463EEC44-1BA3-44ED-81FC-A644B04B2A44}"/>
          </ac:spMkLst>
        </pc:spChg>
        <pc:spChg chg="del">
          <ac:chgData name="Hiệu Ngô Quang" userId="6af11d8a4bf51ff4" providerId="LiveId" clId="{BF8A4530-8829-4A5F-A8B3-0C0F70D46632}" dt="2024-10-10T14:31:04.061" v="3375"/>
          <ac:spMkLst>
            <pc:docMk/>
            <pc:sldMk cId="2738525204" sldId="318"/>
            <ac:spMk id="10" creationId="{90830BB4-4707-13AE-3A88-EC6D25D7D635}"/>
          </ac:spMkLst>
        </pc:spChg>
        <pc:spChg chg="del">
          <ac:chgData name="Hiệu Ngô Quang" userId="6af11d8a4bf51ff4" providerId="LiveId" clId="{BF8A4530-8829-4A5F-A8B3-0C0F70D46632}" dt="2024-10-10T14:31:04.061" v="3375"/>
          <ac:spMkLst>
            <pc:docMk/>
            <pc:sldMk cId="2738525204" sldId="318"/>
            <ac:spMk id="12" creationId="{C21DAAEF-4B20-6053-56C7-5761EDDF2614}"/>
          </ac:spMkLst>
        </pc:spChg>
        <pc:spChg chg="del">
          <ac:chgData name="Hiệu Ngô Quang" userId="6af11d8a4bf51ff4" providerId="LiveId" clId="{BF8A4530-8829-4A5F-A8B3-0C0F70D46632}" dt="2024-10-10T14:31:04.061" v="3375"/>
          <ac:spMkLst>
            <pc:docMk/>
            <pc:sldMk cId="2738525204" sldId="318"/>
            <ac:spMk id="14" creationId="{FD856C0E-693F-6B56-5BC4-AAC4B3E7CCC3}"/>
          </ac:spMkLst>
        </pc:spChg>
      </pc:sldChg>
      <pc:sldChg chg="addSp delSp modSp new mod setBg">
        <pc:chgData name="Hiệu Ngô Quang" userId="6af11d8a4bf51ff4" providerId="LiveId" clId="{BF8A4530-8829-4A5F-A8B3-0C0F70D46632}" dt="2024-10-10T14:43:19.781" v="3646" actId="1076"/>
        <pc:sldMkLst>
          <pc:docMk/>
          <pc:sldMk cId="1929467322" sldId="319"/>
        </pc:sldMkLst>
        <pc:spChg chg="add del">
          <ac:chgData name="Hiệu Ngô Quang" userId="6af11d8a4bf51ff4" providerId="LiveId" clId="{BF8A4530-8829-4A5F-A8B3-0C0F70D46632}" dt="2024-10-10T14:43:14.891" v="3644" actId="26606"/>
          <ac:spMkLst>
            <pc:docMk/>
            <pc:sldMk cId="1929467322" sldId="319"/>
            <ac:spMk id="7" creationId="{693B08FD-5ECC-4728-AA84-CD6AC875BF8E}"/>
          </ac:spMkLst>
        </pc:spChg>
        <pc:spChg chg="add del">
          <ac:chgData name="Hiệu Ngô Quang" userId="6af11d8a4bf51ff4" providerId="LiveId" clId="{BF8A4530-8829-4A5F-A8B3-0C0F70D46632}" dt="2024-10-10T14:43:14.891" v="3644" actId="26606"/>
          <ac:spMkLst>
            <pc:docMk/>
            <pc:sldMk cId="1929467322" sldId="319"/>
            <ac:spMk id="9" creationId="{2549107E-EC98-4933-8F8F-A1713C393B7E}"/>
          </ac:spMkLst>
        </pc:spChg>
        <pc:picChg chg="add mod">
          <ac:chgData name="Hiệu Ngô Quang" userId="6af11d8a4bf51ff4" providerId="LiveId" clId="{BF8A4530-8829-4A5F-A8B3-0C0F70D46632}" dt="2024-10-10T14:43:19.781" v="3646" actId="1076"/>
          <ac:picMkLst>
            <pc:docMk/>
            <pc:sldMk cId="1929467322" sldId="319"/>
            <ac:picMk id="2" creationId="{84215A5A-3CA6-AE29-62A9-9DCB0B19795E}"/>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BD42C4-3A69-4A07-93A7-3351A7B4835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E552EFF-C881-4397-8BB5-E42D6EE7E4FB}">
      <dgm:prSet custT="1"/>
      <dgm:spPr/>
      <dgm:t>
        <a:bodyPr/>
        <a:lstStyle/>
        <a:p>
          <a:r>
            <a:rPr lang="en-US" sz="3200">
              <a:latin typeface="Times New Roman" panose="02020603050405020304" pitchFamily="18" charset="0"/>
              <a:cs typeface="Times New Roman" panose="02020603050405020304" pitchFamily="18" charset="0"/>
            </a:rPr>
            <a:t>1.1. Dự án là gì?</a:t>
          </a:r>
        </a:p>
      </dgm:t>
    </dgm:pt>
    <dgm:pt modelId="{0A3C5605-21F7-41BE-8CDF-4E77CEEAA407}" type="parTrans" cxnId="{824F5E48-5733-416C-BC2F-B0E54FEECDD7}">
      <dgm:prSet/>
      <dgm:spPr/>
      <dgm:t>
        <a:bodyPr/>
        <a:lstStyle/>
        <a:p>
          <a:endParaRPr lang="en-US"/>
        </a:p>
      </dgm:t>
    </dgm:pt>
    <dgm:pt modelId="{4FE70AC1-BE88-49AD-BE40-8A9647A2B0EF}" type="sibTrans" cxnId="{824F5E48-5733-416C-BC2F-B0E54FEECDD7}">
      <dgm:prSet/>
      <dgm:spPr/>
      <dgm:t>
        <a:bodyPr/>
        <a:lstStyle/>
        <a:p>
          <a:endParaRPr lang="en-US"/>
        </a:p>
      </dgm:t>
    </dgm:pt>
    <dgm:pt modelId="{D1FF7CCC-6D91-487E-BD4D-5409D17116CB}">
      <dgm:prSet custT="1"/>
      <dgm:spPr/>
      <dgm:t>
        <a:bodyPr/>
        <a:lstStyle/>
        <a:p>
          <a:r>
            <a:rPr lang="en-US" sz="3200">
              <a:latin typeface="Times New Roman" panose="02020603050405020304" pitchFamily="18" charset="0"/>
              <a:cs typeface="Times New Roman" panose="02020603050405020304" pitchFamily="18" charset="0"/>
            </a:rPr>
            <a:t>1.2. Quản lý dự án là gì?</a:t>
          </a:r>
        </a:p>
      </dgm:t>
    </dgm:pt>
    <dgm:pt modelId="{B6BDAFE5-55D1-4596-B4BC-353A3BB97B54}" type="parTrans" cxnId="{C2B496F7-A9D4-4916-AF1E-CACA75F2D25D}">
      <dgm:prSet/>
      <dgm:spPr/>
      <dgm:t>
        <a:bodyPr/>
        <a:lstStyle/>
        <a:p>
          <a:endParaRPr lang="en-US"/>
        </a:p>
      </dgm:t>
    </dgm:pt>
    <dgm:pt modelId="{D359226B-2703-4AD6-A41C-8916C5806A84}" type="sibTrans" cxnId="{C2B496F7-A9D4-4916-AF1E-CACA75F2D25D}">
      <dgm:prSet/>
      <dgm:spPr/>
      <dgm:t>
        <a:bodyPr/>
        <a:lstStyle/>
        <a:p>
          <a:endParaRPr lang="en-US"/>
        </a:p>
      </dgm:t>
    </dgm:pt>
    <dgm:pt modelId="{9598C373-02A3-40C4-BADB-2B9E4C20FC97}">
      <dgm:prSet custT="1"/>
      <dgm:spPr/>
      <dgm:t>
        <a:bodyPr/>
        <a:lstStyle/>
        <a:p>
          <a:r>
            <a:rPr lang="en-US" sz="3200">
              <a:latin typeface="Times New Roman" panose="02020603050405020304" pitchFamily="18" charset="0"/>
              <a:cs typeface="Times New Roman" panose="02020603050405020304" pitchFamily="18" charset="0"/>
            </a:rPr>
            <a:t>1.3. Động cơ của việc nghiên cứu QTDA CNTT</a:t>
          </a:r>
        </a:p>
      </dgm:t>
    </dgm:pt>
    <dgm:pt modelId="{DBAD16DF-0B17-4114-A8E0-AA0FAAF4B917}" type="parTrans" cxnId="{BAA1BFE6-CE0F-48EA-B9F5-34397FFB54A0}">
      <dgm:prSet/>
      <dgm:spPr/>
      <dgm:t>
        <a:bodyPr/>
        <a:lstStyle/>
        <a:p>
          <a:endParaRPr lang="en-US"/>
        </a:p>
      </dgm:t>
    </dgm:pt>
    <dgm:pt modelId="{4A8CCF0C-59AA-4B83-8030-ED4CEC90F003}" type="sibTrans" cxnId="{BAA1BFE6-CE0F-48EA-B9F5-34397FFB54A0}">
      <dgm:prSet/>
      <dgm:spPr/>
      <dgm:t>
        <a:bodyPr/>
        <a:lstStyle/>
        <a:p>
          <a:endParaRPr lang="en-US"/>
        </a:p>
      </dgm:t>
    </dgm:pt>
    <dgm:pt modelId="{2C119BB4-7BD0-43AA-A1D8-3FD54A8B0261}">
      <dgm:prSet custT="1"/>
      <dgm:spPr/>
      <dgm:t>
        <a:bodyPr/>
        <a:lstStyle/>
        <a:p>
          <a:r>
            <a:rPr lang="en-US" sz="3200">
              <a:latin typeface="Times New Roman" panose="02020603050405020304" pitchFamily="18" charset="0"/>
              <a:cs typeface="Times New Roman" panose="02020603050405020304" pitchFamily="18" charset="0"/>
            </a:rPr>
            <a:t>1.4. Ví dụ về các dự án CNTT</a:t>
          </a:r>
        </a:p>
      </dgm:t>
    </dgm:pt>
    <dgm:pt modelId="{7D995A87-98D9-4AC2-A2C0-FB803EDCB86C}" type="parTrans" cxnId="{7B8A5628-63C7-437D-BAE3-474D3061E007}">
      <dgm:prSet/>
      <dgm:spPr/>
      <dgm:t>
        <a:bodyPr/>
        <a:lstStyle/>
        <a:p>
          <a:endParaRPr lang="en-US"/>
        </a:p>
      </dgm:t>
    </dgm:pt>
    <dgm:pt modelId="{1EB5B3BA-83BF-41CA-8374-3762D9194FAA}" type="sibTrans" cxnId="{7B8A5628-63C7-437D-BAE3-474D3061E007}">
      <dgm:prSet/>
      <dgm:spPr/>
      <dgm:t>
        <a:bodyPr/>
        <a:lstStyle/>
        <a:p>
          <a:endParaRPr lang="en-US"/>
        </a:p>
      </dgm:t>
    </dgm:pt>
    <dgm:pt modelId="{498422C0-BFB4-4BDD-99A9-2FA659D9A72F}">
      <dgm:prSet custT="1"/>
      <dgm:spPr/>
      <dgm:t>
        <a:bodyPr/>
        <a:lstStyle/>
        <a:p>
          <a:r>
            <a:rPr lang="en-US" sz="3200">
              <a:latin typeface="Times New Roman" panose="02020603050405020304" pitchFamily="18" charset="0"/>
              <a:cs typeface="Times New Roman" panose="02020603050405020304" pitchFamily="18" charset="0"/>
            </a:rPr>
            <a:t>1.5. Khung làm việc của QTDA</a:t>
          </a:r>
        </a:p>
      </dgm:t>
    </dgm:pt>
    <dgm:pt modelId="{8F4148D4-B600-4718-8439-E89C70145E50}" type="parTrans" cxnId="{06F33AF4-9F34-4B24-A077-532D1DEDAEDE}">
      <dgm:prSet/>
      <dgm:spPr/>
      <dgm:t>
        <a:bodyPr/>
        <a:lstStyle/>
        <a:p>
          <a:endParaRPr lang="en-US"/>
        </a:p>
      </dgm:t>
    </dgm:pt>
    <dgm:pt modelId="{84C45B03-270F-42BB-80B9-8099BA042D31}" type="sibTrans" cxnId="{06F33AF4-9F34-4B24-A077-532D1DEDAEDE}">
      <dgm:prSet/>
      <dgm:spPr/>
      <dgm:t>
        <a:bodyPr/>
        <a:lstStyle/>
        <a:p>
          <a:endParaRPr lang="en-US"/>
        </a:p>
      </dgm:t>
    </dgm:pt>
    <dgm:pt modelId="{727FB381-4E08-4776-B424-89CA3002FF84}" type="pres">
      <dgm:prSet presAssocID="{B1BD42C4-3A69-4A07-93A7-3351A7B48355}" presName="linear" presStyleCnt="0">
        <dgm:presLayoutVars>
          <dgm:animLvl val="lvl"/>
          <dgm:resizeHandles val="exact"/>
        </dgm:presLayoutVars>
      </dgm:prSet>
      <dgm:spPr/>
    </dgm:pt>
    <dgm:pt modelId="{5BAB81E1-3686-4714-A109-27E63E70637D}" type="pres">
      <dgm:prSet presAssocID="{3E552EFF-C881-4397-8BB5-E42D6EE7E4FB}" presName="parentText" presStyleLbl="node1" presStyleIdx="0" presStyleCnt="5">
        <dgm:presLayoutVars>
          <dgm:chMax val="0"/>
          <dgm:bulletEnabled val="1"/>
        </dgm:presLayoutVars>
      </dgm:prSet>
      <dgm:spPr/>
    </dgm:pt>
    <dgm:pt modelId="{D5671488-AE5C-49CF-9069-E850BB72357C}" type="pres">
      <dgm:prSet presAssocID="{4FE70AC1-BE88-49AD-BE40-8A9647A2B0EF}" presName="spacer" presStyleCnt="0"/>
      <dgm:spPr/>
    </dgm:pt>
    <dgm:pt modelId="{3B94E051-D470-42A8-B695-321082623619}" type="pres">
      <dgm:prSet presAssocID="{D1FF7CCC-6D91-487E-BD4D-5409D17116CB}" presName="parentText" presStyleLbl="node1" presStyleIdx="1" presStyleCnt="5">
        <dgm:presLayoutVars>
          <dgm:chMax val="0"/>
          <dgm:bulletEnabled val="1"/>
        </dgm:presLayoutVars>
      </dgm:prSet>
      <dgm:spPr/>
    </dgm:pt>
    <dgm:pt modelId="{BD1B390C-F084-4B77-AD51-3501942AC768}" type="pres">
      <dgm:prSet presAssocID="{D359226B-2703-4AD6-A41C-8916C5806A84}" presName="spacer" presStyleCnt="0"/>
      <dgm:spPr/>
    </dgm:pt>
    <dgm:pt modelId="{4DC205F1-79B3-4E83-BEE8-3591778CFF9D}" type="pres">
      <dgm:prSet presAssocID="{9598C373-02A3-40C4-BADB-2B9E4C20FC97}" presName="parentText" presStyleLbl="node1" presStyleIdx="2" presStyleCnt="5">
        <dgm:presLayoutVars>
          <dgm:chMax val="0"/>
          <dgm:bulletEnabled val="1"/>
        </dgm:presLayoutVars>
      </dgm:prSet>
      <dgm:spPr/>
    </dgm:pt>
    <dgm:pt modelId="{6C62137B-107D-4979-837B-34A43FC3C23B}" type="pres">
      <dgm:prSet presAssocID="{4A8CCF0C-59AA-4B83-8030-ED4CEC90F003}" presName="spacer" presStyleCnt="0"/>
      <dgm:spPr/>
    </dgm:pt>
    <dgm:pt modelId="{D9943FBD-D2E3-4BFD-BD13-27F5337471F5}" type="pres">
      <dgm:prSet presAssocID="{2C119BB4-7BD0-43AA-A1D8-3FD54A8B0261}" presName="parentText" presStyleLbl="node1" presStyleIdx="3" presStyleCnt="5">
        <dgm:presLayoutVars>
          <dgm:chMax val="0"/>
          <dgm:bulletEnabled val="1"/>
        </dgm:presLayoutVars>
      </dgm:prSet>
      <dgm:spPr/>
    </dgm:pt>
    <dgm:pt modelId="{C9A6D11D-D784-444D-8704-C20C89CC3B5B}" type="pres">
      <dgm:prSet presAssocID="{1EB5B3BA-83BF-41CA-8374-3762D9194FAA}" presName="spacer" presStyleCnt="0"/>
      <dgm:spPr/>
    </dgm:pt>
    <dgm:pt modelId="{FD2FC27B-F88D-430D-AE65-7BB4F103CA97}" type="pres">
      <dgm:prSet presAssocID="{498422C0-BFB4-4BDD-99A9-2FA659D9A72F}" presName="parentText" presStyleLbl="node1" presStyleIdx="4" presStyleCnt="5">
        <dgm:presLayoutVars>
          <dgm:chMax val="0"/>
          <dgm:bulletEnabled val="1"/>
        </dgm:presLayoutVars>
      </dgm:prSet>
      <dgm:spPr/>
    </dgm:pt>
  </dgm:ptLst>
  <dgm:cxnLst>
    <dgm:cxn modelId="{3105C518-A8DE-48DF-90CA-3BBE2042613F}" type="presOf" srcId="{D1FF7CCC-6D91-487E-BD4D-5409D17116CB}" destId="{3B94E051-D470-42A8-B695-321082623619}" srcOrd="0" destOrd="0" presId="urn:microsoft.com/office/officeart/2005/8/layout/vList2"/>
    <dgm:cxn modelId="{7B8A5628-63C7-437D-BAE3-474D3061E007}" srcId="{B1BD42C4-3A69-4A07-93A7-3351A7B48355}" destId="{2C119BB4-7BD0-43AA-A1D8-3FD54A8B0261}" srcOrd="3" destOrd="0" parTransId="{7D995A87-98D9-4AC2-A2C0-FB803EDCB86C}" sibTransId="{1EB5B3BA-83BF-41CA-8374-3762D9194FAA}"/>
    <dgm:cxn modelId="{1B46C32B-440E-49FF-8CFC-2FF08A889660}" type="presOf" srcId="{9598C373-02A3-40C4-BADB-2B9E4C20FC97}" destId="{4DC205F1-79B3-4E83-BEE8-3591778CFF9D}" srcOrd="0" destOrd="0" presId="urn:microsoft.com/office/officeart/2005/8/layout/vList2"/>
    <dgm:cxn modelId="{B865782F-64B9-44B8-8EAC-911FDB26212C}" type="presOf" srcId="{498422C0-BFB4-4BDD-99A9-2FA659D9A72F}" destId="{FD2FC27B-F88D-430D-AE65-7BB4F103CA97}" srcOrd="0" destOrd="0" presId="urn:microsoft.com/office/officeart/2005/8/layout/vList2"/>
    <dgm:cxn modelId="{6D824B64-07CF-4A5D-9BB3-A7C8DE2B4AD8}" type="presOf" srcId="{B1BD42C4-3A69-4A07-93A7-3351A7B48355}" destId="{727FB381-4E08-4776-B424-89CA3002FF84}" srcOrd="0" destOrd="0" presId="urn:microsoft.com/office/officeart/2005/8/layout/vList2"/>
    <dgm:cxn modelId="{824F5E48-5733-416C-BC2F-B0E54FEECDD7}" srcId="{B1BD42C4-3A69-4A07-93A7-3351A7B48355}" destId="{3E552EFF-C881-4397-8BB5-E42D6EE7E4FB}" srcOrd="0" destOrd="0" parTransId="{0A3C5605-21F7-41BE-8CDF-4E77CEEAA407}" sibTransId="{4FE70AC1-BE88-49AD-BE40-8A9647A2B0EF}"/>
    <dgm:cxn modelId="{E54B72CD-6D22-47BD-9573-A241CABCE9DA}" type="presOf" srcId="{3E552EFF-C881-4397-8BB5-E42D6EE7E4FB}" destId="{5BAB81E1-3686-4714-A109-27E63E70637D}" srcOrd="0" destOrd="0" presId="urn:microsoft.com/office/officeart/2005/8/layout/vList2"/>
    <dgm:cxn modelId="{1D6031D5-CF3E-493B-B3FE-02E626744C53}" type="presOf" srcId="{2C119BB4-7BD0-43AA-A1D8-3FD54A8B0261}" destId="{D9943FBD-D2E3-4BFD-BD13-27F5337471F5}" srcOrd="0" destOrd="0" presId="urn:microsoft.com/office/officeart/2005/8/layout/vList2"/>
    <dgm:cxn modelId="{BAA1BFE6-CE0F-48EA-B9F5-34397FFB54A0}" srcId="{B1BD42C4-3A69-4A07-93A7-3351A7B48355}" destId="{9598C373-02A3-40C4-BADB-2B9E4C20FC97}" srcOrd="2" destOrd="0" parTransId="{DBAD16DF-0B17-4114-A8E0-AA0FAAF4B917}" sibTransId="{4A8CCF0C-59AA-4B83-8030-ED4CEC90F003}"/>
    <dgm:cxn modelId="{06F33AF4-9F34-4B24-A077-532D1DEDAEDE}" srcId="{B1BD42C4-3A69-4A07-93A7-3351A7B48355}" destId="{498422C0-BFB4-4BDD-99A9-2FA659D9A72F}" srcOrd="4" destOrd="0" parTransId="{8F4148D4-B600-4718-8439-E89C70145E50}" sibTransId="{84C45B03-270F-42BB-80B9-8099BA042D31}"/>
    <dgm:cxn modelId="{C2B496F7-A9D4-4916-AF1E-CACA75F2D25D}" srcId="{B1BD42C4-3A69-4A07-93A7-3351A7B48355}" destId="{D1FF7CCC-6D91-487E-BD4D-5409D17116CB}" srcOrd="1" destOrd="0" parTransId="{B6BDAFE5-55D1-4596-B4BC-353A3BB97B54}" sibTransId="{D359226B-2703-4AD6-A41C-8916C5806A84}"/>
    <dgm:cxn modelId="{359527A1-236F-4EA4-9762-62EFD0AA7CBC}" type="presParOf" srcId="{727FB381-4E08-4776-B424-89CA3002FF84}" destId="{5BAB81E1-3686-4714-A109-27E63E70637D}" srcOrd="0" destOrd="0" presId="urn:microsoft.com/office/officeart/2005/8/layout/vList2"/>
    <dgm:cxn modelId="{8B73F4EB-E67E-4A05-A66F-57DCD99B6B5F}" type="presParOf" srcId="{727FB381-4E08-4776-B424-89CA3002FF84}" destId="{D5671488-AE5C-49CF-9069-E850BB72357C}" srcOrd="1" destOrd="0" presId="urn:microsoft.com/office/officeart/2005/8/layout/vList2"/>
    <dgm:cxn modelId="{0BF280F7-FA11-41B0-866A-E8EA85720280}" type="presParOf" srcId="{727FB381-4E08-4776-B424-89CA3002FF84}" destId="{3B94E051-D470-42A8-B695-321082623619}" srcOrd="2" destOrd="0" presId="urn:microsoft.com/office/officeart/2005/8/layout/vList2"/>
    <dgm:cxn modelId="{E5DC8FEE-AF4A-4FE8-9B48-EB6C300A882F}" type="presParOf" srcId="{727FB381-4E08-4776-B424-89CA3002FF84}" destId="{BD1B390C-F084-4B77-AD51-3501942AC768}" srcOrd="3" destOrd="0" presId="urn:microsoft.com/office/officeart/2005/8/layout/vList2"/>
    <dgm:cxn modelId="{9FD9FC69-84D0-4D08-A755-090B5619825F}" type="presParOf" srcId="{727FB381-4E08-4776-B424-89CA3002FF84}" destId="{4DC205F1-79B3-4E83-BEE8-3591778CFF9D}" srcOrd="4" destOrd="0" presId="urn:microsoft.com/office/officeart/2005/8/layout/vList2"/>
    <dgm:cxn modelId="{0FEBC43F-4755-48CD-BF3E-6FAFC68DC5F8}" type="presParOf" srcId="{727FB381-4E08-4776-B424-89CA3002FF84}" destId="{6C62137B-107D-4979-837B-34A43FC3C23B}" srcOrd="5" destOrd="0" presId="urn:microsoft.com/office/officeart/2005/8/layout/vList2"/>
    <dgm:cxn modelId="{EC7C3A28-5A37-4D0C-BEDC-27BE99B2A0A8}" type="presParOf" srcId="{727FB381-4E08-4776-B424-89CA3002FF84}" destId="{D9943FBD-D2E3-4BFD-BD13-27F5337471F5}" srcOrd="6" destOrd="0" presId="urn:microsoft.com/office/officeart/2005/8/layout/vList2"/>
    <dgm:cxn modelId="{26BE25A0-F6F3-4029-B2A8-763A92CB0784}" type="presParOf" srcId="{727FB381-4E08-4776-B424-89CA3002FF84}" destId="{C9A6D11D-D784-444D-8704-C20C89CC3B5B}" srcOrd="7" destOrd="0" presId="urn:microsoft.com/office/officeart/2005/8/layout/vList2"/>
    <dgm:cxn modelId="{E4EAA8F0-625B-4B29-8832-9B3A021A9118}" type="presParOf" srcId="{727FB381-4E08-4776-B424-89CA3002FF84}" destId="{FD2FC27B-F88D-430D-AE65-7BB4F103CA97}"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2CAEB7-038E-42DD-B6A5-092454431FC5}"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1DB25BC9-9795-4913-B5DC-72F5402FD54E}">
      <dgm:prSet/>
      <dgm:spPr/>
      <dgm:t>
        <a:bodyPr/>
        <a:lstStyle/>
        <a:p>
          <a:r>
            <a:rPr lang="vi-VN">
              <a:latin typeface="Times New Roman" panose="02020603050405020304" pitchFamily="18" charset="0"/>
              <a:cs typeface="Times New Roman" panose="02020603050405020304" pitchFamily="18" charset="0"/>
            </a:rPr>
            <a:t>Mục tiêu dự án</a:t>
          </a:r>
          <a:endParaRPr lang="en-US">
            <a:latin typeface="Times New Roman" panose="02020603050405020304" pitchFamily="18" charset="0"/>
            <a:cs typeface="Times New Roman" panose="02020603050405020304" pitchFamily="18" charset="0"/>
          </a:endParaRPr>
        </a:p>
      </dgm:t>
    </dgm:pt>
    <dgm:pt modelId="{671101DE-1FCA-4FC9-9C15-0586AB9D5891}" type="parTrans" cxnId="{E89AC8FD-59ED-4901-9EA3-66A33D679738}">
      <dgm:prSet/>
      <dgm:spPr/>
      <dgm:t>
        <a:bodyPr/>
        <a:lstStyle/>
        <a:p>
          <a:endParaRPr lang="en-US"/>
        </a:p>
      </dgm:t>
    </dgm:pt>
    <dgm:pt modelId="{78D9C47D-9089-4552-BAD5-C0FF21408512}" type="sibTrans" cxnId="{E89AC8FD-59ED-4901-9EA3-66A33D679738}">
      <dgm:prSet/>
      <dgm:spPr/>
      <dgm:t>
        <a:bodyPr/>
        <a:lstStyle/>
        <a:p>
          <a:endParaRPr lang="en-US"/>
        </a:p>
      </dgm:t>
    </dgm:pt>
    <dgm:pt modelId="{7FBE92AE-F743-4EE0-B309-0122E1A97332}">
      <dgm:prSet/>
      <dgm:spPr/>
      <dgm:t>
        <a:bodyPr/>
        <a:lstStyle/>
        <a:p>
          <a:r>
            <a:rPr lang="vi-VN">
              <a:latin typeface="Times New Roman" panose="02020603050405020304" pitchFamily="18" charset="0"/>
              <a:cs typeface="Times New Roman" panose="02020603050405020304" pitchFamily="18" charset="0"/>
            </a:rPr>
            <a:t>Phạm vi dự án</a:t>
          </a:r>
          <a:endParaRPr lang="en-US">
            <a:latin typeface="Times New Roman" panose="02020603050405020304" pitchFamily="18" charset="0"/>
            <a:cs typeface="Times New Roman" panose="02020603050405020304" pitchFamily="18" charset="0"/>
          </a:endParaRPr>
        </a:p>
      </dgm:t>
    </dgm:pt>
    <dgm:pt modelId="{1488B2FE-E556-482A-9D2A-754E44B1A8AD}" type="parTrans" cxnId="{750FB575-6D69-4190-A4BB-1910B48CF184}">
      <dgm:prSet/>
      <dgm:spPr/>
      <dgm:t>
        <a:bodyPr/>
        <a:lstStyle/>
        <a:p>
          <a:endParaRPr lang="en-US"/>
        </a:p>
      </dgm:t>
    </dgm:pt>
    <dgm:pt modelId="{6CC65C0C-1AB3-44B7-A2D2-57BC2E52CAC6}" type="sibTrans" cxnId="{750FB575-6D69-4190-A4BB-1910B48CF184}">
      <dgm:prSet/>
      <dgm:spPr/>
      <dgm:t>
        <a:bodyPr/>
        <a:lstStyle/>
        <a:p>
          <a:endParaRPr lang="en-US"/>
        </a:p>
      </dgm:t>
    </dgm:pt>
    <dgm:pt modelId="{4A53462C-09A7-4965-9274-D31C61B8F2A1}">
      <dgm:prSet/>
      <dgm:spPr/>
      <dgm:t>
        <a:bodyPr/>
        <a:lstStyle/>
        <a:p>
          <a:r>
            <a:rPr lang="vi-VN">
              <a:latin typeface="Times New Roman" panose="02020603050405020304" pitchFamily="18" charset="0"/>
              <a:cs typeface="Times New Roman" panose="02020603050405020304" pitchFamily="18" charset="0"/>
            </a:rPr>
            <a:t>Các bên liên quan</a:t>
          </a:r>
          <a:endParaRPr lang="en-US">
            <a:latin typeface="Times New Roman" panose="02020603050405020304" pitchFamily="18" charset="0"/>
            <a:cs typeface="Times New Roman" panose="02020603050405020304" pitchFamily="18" charset="0"/>
          </a:endParaRPr>
        </a:p>
      </dgm:t>
    </dgm:pt>
    <dgm:pt modelId="{8BB4342C-20BC-4B91-A3D6-CA7FE59836E8}" type="parTrans" cxnId="{CDC63FC4-5AC6-4AB2-9E2E-2853BA607281}">
      <dgm:prSet/>
      <dgm:spPr/>
      <dgm:t>
        <a:bodyPr/>
        <a:lstStyle/>
        <a:p>
          <a:endParaRPr lang="en-US"/>
        </a:p>
      </dgm:t>
    </dgm:pt>
    <dgm:pt modelId="{17D1D73C-EF1F-4BD8-AB2F-B205C6C29412}" type="sibTrans" cxnId="{CDC63FC4-5AC6-4AB2-9E2E-2853BA607281}">
      <dgm:prSet/>
      <dgm:spPr/>
      <dgm:t>
        <a:bodyPr/>
        <a:lstStyle/>
        <a:p>
          <a:endParaRPr lang="en-US"/>
        </a:p>
      </dgm:t>
    </dgm:pt>
    <dgm:pt modelId="{60DC9780-A3C4-4890-846C-8D8BCF303EA7}">
      <dgm:prSet/>
      <dgm:spPr/>
      <dgm:t>
        <a:bodyPr/>
        <a:lstStyle/>
        <a:p>
          <a:r>
            <a:rPr lang="vi-VN">
              <a:latin typeface="Times New Roman" panose="02020603050405020304" pitchFamily="18" charset="0"/>
              <a:cs typeface="Times New Roman" panose="02020603050405020304" pitchFamily="18" charset="0"/>
            </a:rPr>
            <a:t>Nguồn lực và chi phí</a:t>
          </a:r>
          <a:endParaRPr lang="en-US">
            <a:latin typeface="Times New Roman" panose="02020603050405020304" pitchFamily="18" charset="0"/>
            <a:cs typeface="Times New Roman" panose="02020603050405020304" pitchFamily="18" charset="0"/>
          </a:endParaRPr>
        </a:p>
      </dgm:t>
    </dgm:pt>
    <dgm:pt modelId="{EE4860DF-66E2-44B9-9160-234EDD419176}" type="parTrans" cxnId="{4B8E70CF-E9A7-443A-9D9B-45E7BF505621}">
      <dgm:prSet/>
      <dgm:spPr/>
      <dgm:t>
        <a:bodyPr/>
        <a:lstStyle/>
        <a:p>
          <a:endParaRPr lang="en-US"/>
        </a:p>
      </dgm:t>
    </dgm:pt>
    <dgm:pt modelId="{01DD92CC-0E1E-4120-86EA-32583CF18F95}" type="sibTrans" cxnId="{4B8E70CF-E9A7-443A-9D9B-45E7BF505621}">
      <dgm:prSet/>
      <dgm:spPr/>
      <dgm:t>
        <a:bodyPr/>
        <a:lstStyle/>
        <a:p>
          <a:endParaRPr lang="en-US"/>
        </a:p>
      </dgm:t>
    </dgm:pt>
    <dgm:pt modelId="{345748D5-0F01-41C5-9FC3-F670FA6E9015}">
      <dgm:prSet/>
      <dgm:spPr/>
      <dgm:t>
        <a:bodyPr/>
        <a:lstStyle/>
        <a:p>
          <a:r>
            <a:rPr lang="vi-VN">
              <a:latin typeface="Times New Roman" panose="02020603050405020304" pitchFamily="18" charset="0"/>
              <a:cs typeface="Times New Roman" panose="02020603050405020304" pitchFamily="18" charset="0"/>
            </a:rPr>
            <a:t>Thời gian và tiến độ</a:t>
          </a:r>
          <a:endParaRPr lang="en-US">
            <a:latin typeface="Times New Roman" panose="02020603050405020304" pitchFamily="18" charset="0"/>
            <a:cs typeface="Times New Roman" panose="02020603050405020304" pitchFamily="18" charset="0"/>
          </a:endParaRPr>
        </a:p>
      </dgm:t>
    </dgm:pt>
    <dgm:pt modelId="{2BDEEB4A-4DED-43AD-B3D4-CD6B989ED97C}" type="parTrans" cxnId="{02765301-7FE2-4DB3-94F7-3415F88692E2}">
      <dgm:prSet/>
      <dgm:spPr/>
      <dgm:t>
        <a:bodyPr/>
        <a:lstStyle/>
        <a:p>
          <a:endParaRPr lang="en-US"/>
        </a:p>
      </dgm:t>
    </dgm:pt>
    <dgm:pt modelId="{E962D107-F9A5-40EA-9A7A-B014D6366940}" type="sibTrans" cxnId="{02765301-7FE2-4DB3-94F7-3415F88692E2}">
      <dgm:prSet/>
      <dgm:spPr/>
      <dgm:t>
        <a:bodyPr/>
        <a:lstStyle/>
        <a:p>
          <a:endParaRPr lang="en-US"/>
        </a:p>
      </dgm:t>
    </dgm:pt>
    <dgm:pt modelId="{8681BC34-B719-4270-B262-77C19A66EAEA}">
      <dgm:prSet/>
      <dgm:spPr/>
      <dgm:t>
        <a:bodyPr/>
        <a:lstStyle/>
        <a:p>
          <a:r>
            <a:rPr lang="vi-VN">
              <a:latin typeface="Times New Roman" panose="02020603050405020304" pitchFamily="18" charset="0"/>
              <a:cs typeface="Times New Roman" panose="02020603050405020304" pitchFamily="18" charset="0"/>
            </a:rPr>
            <a:t>Phân tích rủi ro</a:t>
          </a:r>
          <a:endParaRPr lang="en-US">
            <a:latin typeface="Times New Roman" panose="02020603050405020304" pitchFamily="18" charset="0"/>
            <a:cs typeface="Times New Roman" panose="02020603050405020304" pitchFamily="18" charset="0"/>
          </a:endParaRPr>
        </a:p>
      </dgm:t>
    </dgm:pt>
    <dgm:pt modelId="{58EC3CCA-B9A5-4867-A1C2-E602B3A7FDD3}" type="parTrans" cxnId="{056DC85A-4FB2-40EC-8B31-5973F33E057C}">
      <dgm:prSet/>
      <dgm:spPr/>
      <dgm:t>
        <a:bodyPr/>
        <a:lstStyle/>
        <a:p>
          <a:endParaRPr lang="en-US"/>
        </a:p>
      </dgm:t>
    </dgm:pt>
    <dgm:pt modelId="{F7295F7C-EEB5-4703-98CD-E438E74D1D4B}" type="sibTrans" cxnId="{056DC85A-4FB2-40EC-8B31-5973F33E057C}">
      <dgm:prSet/>
      <dgm:spPr/>
      <dgm:t>
        <a:bodyPr/>
        <a:lstStyle/>
        <a:p>
          <a:endParaRPr lang="en-US"/>
        </a:p>
      </dgm:t>
    </dgm:pt>
    <dgm:pt modelId="{F24DCD8E-1CAD-44AE-85E7-8BF3F1C3CDE9}" type="pres">
      <dgm:prSet presAssocID="{F52CAEB7-038E-42DD-B6A5-092454431FC5}" presName="diagram" presStyleCnt="0">
        <dgm:presLayoutVars>
          <dgm:dir/>
          <dgm:resizeHandles val="exact"/>
        </dgm:presLayoutVars>
      </dgm:prSet>
      <dgm:spPr/>
    </dgm:pt>
    <dgm:pt modelId="{4324A6BA-2250-417C-A28E-801A2DA0D9E9}" type="pres">
      <dgm:prSet presAssocID="{1DB25BC9-9795-4913-B5DC-72F5402FD54E}" presName="node" presStyleLbl="node1" presStyleIdx="0" presStyleCnt="6">
        <dgm:presLayoutVars>
          <dgm:bulletEnabled val="1"/>
        </dgm:presLayoutVars>
      </dgm:prSet>
      <dgm:spPr/>
    </dgm:pt>
    <dgm:pt modelId="{9019B342-FDA3-4338-9B4B-5ED44E658C92}" type="pres">
      <dgm:prSet presAssocID="{78D9C47D-9089-4552-BAD5-C0FF21408512}" presName="sibTrans" presStyleCnt="0"/>
      <dgm:spPr/>
    </dgm:pt>
    <dgm:pt modelId="{8C5EA1B2-A1BC-4308-9A02-63D2C604D5A0}" type="pres">
      <dgm:prSet presAssocID="{7FBE92AE-F743-4EE0-B309-0122E1A97332}" presName="node" presStyleLbl="node1" presStyleIdx="1" presStyleCnt="6">
        <dgm:presLayoutVars>
          <dgm:bulletEnabled val="1"/>
        </dgm:presLayoutVars>
      </dgm:prSet>
      <dgm:spPr/>
    </dgm:pt>
    <dgm:pt modelId="{6727B0EF-4B6D-42CB-B682-EF4DACB38236}" type="pres">
      <dgm:prSet presAssocID="{6CC65C0C-1AB3-44B7-A2D2-57BC2E52CAC6}" presName="sibTrans" presStyleCnt="0"/>
      <dgm:spPr/>
    </dgm:pt>
    <dgm:pt modelId="{9064E32A-E537-4C39-BD09-8514C1528889}" type="pres">
      <dgm:prSet presAssocID="{4A53462C-09A7-4965-9274-D31C61B8F2A1}" presName="node" presStyleLbl="node1" presStyleIdx="2" presStyleCnt="6">
        <dgm:presLayoutVars>
          <dgm:bulletEnabled val="1"/>
        </dgm:presLayoutVars>
      </dgm:prSet>
      <dgm:spPr/>
    </dgm:pt>
    <dgm:pt modelId="{C4F9C0C2-31B8-491E-BF10-62A25B135790}" type="pres">
      <dgm:prSet presAssocID="{17D1D73C-EF1F-4BD8-AB2F-B205C6C29412}" presName="sibTrans" presStyleCnt="0"/>
      <dgm:spPr/>
    </dgm:pt>
    <dgm:pt modelId="{10FAC7C5-2122-42EA-9C6D-AA71F7547F50}" type="pres">
      <dgm:prSet presAssocID="{60DC9780-A3C4-4890-846C-8D8BCF303EA7}" presName="node" presStyleLbl="node1" presStyleIdx="3" presStyleCnt="6">
        <dgm:presLayoutVars>
          <dgm:bulletEnabled val="1"/>
        </dgm:presLayoutVars>
      </dgm:prSet>
      <dgm:spPr/>
    </dgm:pt>
    <dgm:pt modelId="{1E1E2C0E-BFB8-4DB4-AA82-5908D522680D}" type="pres">
      <dgm:prSet presAssocID="{01DD92CC-0E1E-4120-86EA-32583CF18F95}" presName="sibTrans" presStyleCnt="0"/>
      <dgm:spPr/>
    </dgm:pt>
    <dgm:pt modelId="{0A3419E5-CA9C-4FDE-8084-0EB422312FF5}" type="pres">
      <dgm:prSet presAssocID="{345748D5-0F01-41C5-9FC3-F670FA6E9015}" presName="node" presStyleLbl="node1" presStyleIdx="4" presStyleCnt="6">
        <dgm:presLayoutVars>
          <dgm:bulletEnabled val="1"/>
        </dgm:presLayoutVars>
      </dgm:prSet>
      <dgm:spPr/>
    </dgm:pt>
    <dgm:pt modelId="{4918C965-CD6B-4562-8DC6-52AA5C94F635}" type="pres">
      <dgm:prSet presAssocID="{E962D107-F9A5-40EA-9A7A-B014D6366940}" presName="sibTrans" presStyleCnt="0"/>
      <dgm:spPr/>
    </dgm:pt>
    <dgm:pt modelId="{38F94AC5-5201-4D83-BCBE-0DCDF1A99B6A}" type="pres">
      <dgm:prSet presAssocID="{8681BC34-B719-4270-B262-77C19A66EAEA}" presName="node" presStyleLbl="node1" presStyleIdx="5" presStyleCnt="6">
        <dgm:presLayoutVars>
          <dgm:bulletEnabled val="1"/>
        </dgm:presLayoutVars>
      </dgm:prSet>
      <dgm:spPr/>
    </dgm:pt>
  </dgm:ptLst>
  <dgm:cxnLst>
    <dgm:cxn modelId="{02765301-7FE2-4DB3-94F7-3415F88692E2}" srcId="{F52CAEB7-038E-42DD-B6A5-092454431FC5}" destId="{345748D5-0F01-41C5-9FC3-F670FA6E9015}" srcOrd="4" destOrd="0" parTransId="{2BDEEB4A-4DED-43AD-B3D4-CD6B989ED97C}" sibTransId="{E962D107-F9A5-40EA-9A7A-B014D6366940}"/>
    <dgm:cxn modelId="{52020002-7435-4C0E-AB69-107654CF9752}" type="presOf" srcId="{60DC9780-A3C4-4890-846C-8D8BCF303EA7}" destId="{10FAC7C5-2122-42EA-9C6D-AA71F7547F50}" srcOrd="0" destOrd="0" presId="urn:microsoft.com/office/officeart/2005/8/layout/default"/>
    <dgm:cxn modelId="{B80BBA03-67AA-475F-8DF6-BE871681B515}" type="presOf" srcId="{4A53462C-09A7-4965-9274-D31C61B8F2A1}" destId="{9064E32A-E537-4C39-BD09-8514C1528889}" srcOrd="0" destOrd="0" presId="urn:microsoft.com/office/officeart/2005/8/layout/default"/>
    <dgm:cxn modelId="{3CB2603B-9C71-4FAE-A022-B225F9D6F4FD}" type="presOf" srcId="{8681BC34-B719-4270-B262-77C19A66EAEA}" destId="{38F94AC5-5201-4D83-BCBE-0DCDF1A99B6A}" srcOrd="0" destOrd="0" presId="urn:microsoft.com/office/officeart/2005/8/layout/default"/>
    <dgm:cxn modelId="{94926D64-F4DC-4E04-9913-092E14BC7D24}" type="presOf" srcId="{F52CAEB7-038E-42DD-B6A5-092454431FC5}" destId="{F24DCD8E-1CAD-44AE-85E7-8BF3F1C3CDE9}" srcOrd="0" destOrd="0" presId="urn:microsoft.com/office/officeart/2005/8/layout/default"/>
    <dgm:cxn modelId="{750FB575-6D69-4190-A4BB-1910B48CF184}" srcId="{F52CAEB7-038E-42DD-B6A5-092454431FC5}" destId="{7FBE92AE-F743-4EE0-B309-0122E1A97332}" srcOrd="1" destOrd="0" parTransId="{1488B2FE-E556-482A-9D2A-754E44B1A8AD}" sibTransId="{6CC65C0C-1AB3-44B7-A2D2-57BC2E52CAC6}"/>
    <dgm:cxn modelId="{056DC85A-4FB2-40EC-8B31-5973F33E057C}" srcId="{F52CAEB7-038E-42DD-B6A5-092454431FC5}" destId="{8681BC34-B719-4270-B262-77C19A66EAEA}" srcOrd="5" destOrd="0" parTransId="{58EC3CCA-B9A5-4867-A1C2-E602B3A7FDD3}" sibTransId="{F7295F7C-EEB5-4703-98CD-E438E74D1D4B}"/>
    <dgm:cxn modelId="{A358C494-0886-4EB8-BD13-68715951E3B5}" type="presOf" srcId="{7FBE92AE-F743-4EE0-B309-0122E1A97332}" destId="{8C5EA1B2-A1BC-4308-9A02-63D2C604D5A0}" srcOrd="0" destOrd="0" presId="urn:microsoft.com/office/officeart/2005/8/layout/default"/>
    <dgm:cxn modelId="{A651CDAD-D08D-4A79-8EC7-183186382F4F}" type="presOf" srcId="{1DB25BC9-9795-4913-B5DC-72F5402FD54E}" destId="{4324A6BA-2250-417C-A28E-801A2DA0D9E9}" srcOrd="0" destOrd="0" presId="urn:microsoft.com/office/officeart/2005/8/layout/default"/>
    <dgm:cxn modelId="{CDC63FC4-5AC6-4AB2-9E2E-2853BA607281}" srcId="{F52CAEB7-038E-42DD-B6A5-092454431FC5}" destId="{4A53462C-09A7-4965-9274-D31C61B8F2A1}" srcOrd="2" destOrd="0" parTransId="{8BB4342C-20BC-4B91-A3D6-CA7FE59836E8}" sibTransId="{17D1D73C-EF1F-4BD8-AB2F-B205C6C29412}"/>
    <dgm:cxn modelId="{4B8E70CF-E9A7-443A-9D9B-45E7BF505621}" srcId="{F52CAEB7-038E-42DD-B6A5-092454431FC5}" destId="{60DC9780-A3C4-4890-846C-8D8BCF303EA7}" srcOrd="3" destOrd="0" parTransId="{EE4860DF-66E2-44B9-9160-234EDD419176}" sibTransId="{01DD92CC-0E1E-4120-86EA-32583CF18F95}"/>
    <dgm:cxn modelId="{1246D7F1-38D4-4F4F-B857-11AA019F13FA}" type="presOf" srcId="{345748D5-0F01-41C5-9FC3-F670FA6E9015}" destId="{0A3419E5-CA9C-4FDE-8084-0EB422312FF5}" srcOrd="0" destOrd="0" presId="urn:microsoft.com/office/officeart/2005/8/layout/default"/>
    <dgm:cxn modelId="{E89AC8FD-59ED-4901-9EA3-66A33D679738}" srcId="{F52CAEB7-038E-42DD-B6A5-092454431FC5}" destId="{1DB25BC9-9795-4913-B5DC-72F5402FD54E}" srcOrd="0" destOrd="0" parTransId="{671101DE-1FCA-4FC9-9C15-0586AB9D5891}" sibTransId="{78D9C47D-9089-4552-BAD5-C0FF21408512}"/>
    <dgm:cxn modelId="{94E089A7-7B1F-423D-A208-C9237CA16D60}" type="presParOf" srcId="{F24DCD8E-1CAD-44AE-85E7-8BF3F1C3CDE9}" destId="{4324A6BA-2250-417C-A28E-801A2DA0D9E9}" srcOrd="0" destOrd="0" presId="urn:microsoft.com/office/officeart/2005/8/layout/default"/>
    <dgm:cxn modelId="{BC312E03-A765-409D-A0AF-FE9A47F35891}" type="presParOf" srcId="{F24DCD8E-1CAD-44AE-85E7-8BF3F1C3CDE9}" destId="{9019B342-FDA3-4338-9B4B-5ED44E658C92}" srcOrd="1" destOrd="0" presId="urn:microsoft.com/office/officeart/2005/8/layout/default"/>
    <dgm:cxn modelId="{9238FBB7-E9C7-4014-A11D-DEC121B457A4}" type="presParOf" srcId="{F24DCD8E-1CAD-44AE-85E7-8BF3F1C3CDE9}" destId="{8C5EA1B2-A1BC-4308-9A02-63D2C604D5A0}" srcOrd="2" destOrd="0" presId="urn:microsoft.com/office/officeart/2005/8/layout/default"/>
    <dgm:cxn modelId="{51E37A8E-6770-46AB-B35E-260C8445A18E}" type="presParOf" srcId="{F24DCD8E-1CAD-44AE-85E7-8BF3F1C3CDE9}" destId="{6727B0EF-4B6D-42CB-B682-EF4DACB38236}" srcOrd="3" destOrd="0" presId="urn:microsoft.com/office/officeart/2005/8/layout/default"/>
    <dgm:cxn modelId="{F91E246C-31F9-4A99-BE78-881EFDCAA235}" type="presParOf" srcId="{F24DCD8E-1CAD-44AE-85E7-8BF3F1C3CDE9}" destId="{9064E32A-E537-4C39-BD09-8514C1528889}" srcOrd="4" destOrd="0" presId="urn:microsoft.com/office/officeart/2005/8/layout/default"/>
    <dgm:cxn modelId="{B4EB12C9-EC68-460E-A678-3364FAD3851E}" type="presParOf" srcId="{F24DCD8E-1CAD-44AE-85E7-8BF3F1C3CDE9}" destId="{C4F9C0C2-31B8-491E-BF10-62A25B135790}" srcOrd="5" destOrd="0" presId="urn:microsoft.com/office/officeart/2005/8/layout/default"/>
    <dgm:cxn modelId="{61F8A433-AA7F-4365-947C-FEAA661E6E72}" type="presParOf" srcId="{F24DCD8E-1CAD-44AE-85E7-8BF3F1C3CDE9}" destId="{10FAC7C5-2122-42EA-9C6D-AA71F7547F50}" srcOrd="6" destOrd="0" presId="urn:microsoft.com/office/officeart/2005/8/layout/default"/>
    <dgm:cxn modelId="{5BE95077-3698-496D-8E3D-B8F4B841906A}" type="presParOf" srcId="{F24DCD8E-1CAD-44AE-85E7-8BF3F1C3CDE9}" destId="{1E1E2C0E-BFB8-4DB4-AA82-5908D522680D}" srcOrd="7" destOrd="0" presId="urn:microsoft.com/office/officeart/2005/8/layout/default"/>
    <dgm:cxn modelId="{EF883D7C-4051-4DD0-8F20-5A2DE57CC8C0}" type="presParOf" srcId="{F24DCD8E-1CAD-44AE-85E7-8BF3F1C3CDE9}" destId="{0A3419E5-CA9C-4FDE-8084-0EB422312FF5}" srcOrd="8" destOrd="0" presId="urn:microsoft.com/office/officeart/2005/8/layout/default"/>
    <dgm:cxn modelId="{439B8EF3-817B-416B-B691-DECDECCFA3CB}" type="presParOf" srcId="{F24DCD8E-1CAD-44AE-85E7-8BF3F1C3CDE9}" destId="{4918C965-CD6B-4562-8DC6-52AA5C94F635}" srcOrd="9" destOrd="0" presId="urn:microsoft.com/office/officeart/2005/8/layout/default"/>
    <dgm:cxn modelId="{92B1908B-A6C4-43F7-ADA8-31FC88DB8B91}" type="presParOf" srcId="{F24DCD8E-1CAD-44AE-85E7-8BF3F1C3CDE9}" destId="{38F94AC5-5201-4D83-BCBE-0DCDF1A99B6A}"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D0523C-10C0-44F1-9093-87FE4DEC2793}"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E693BBFC-18F4-4555-9189-D7A1B879D84A}">
      <dgm:prSet/>
      <dgm:spPr/>
      <dgm:t>
        <a:bodyPr/>
        <a:lstStyle/>
        <a:p>
          <a:r>
            <a:rPr lang="vi-VN">
              <a:latin typeface="Times New Roman" panose="02020603050405020304" pitchFamily="18" charset="0"/>
              <a:cs typeface="Times New Roman" panose="02020603050405020304" pitchFamily="18" charset="0"/>
            </a:rPr>
            <a:t>lập kế hoạch dự án</a:t>
          </a:r>
          <a:endParaRPr lang="en-US">
            <a:latin typeface="Times New Roman" panose="02020603050405020304" pitchFamily="18" charset="0"/>
            <a:cs typeface="Times New Roman" panose="02020603050405020304" pitchFamily="18" charset="0"/>
          </a:endParaRPr>
        </a:p>
      </dgm:t>
    </dgm:pt>
    <dgm:pt modelId="{EDEDAFEA-C96E-48FE-9CD3-0BE50BBEE3D1}" type="parTrans" cxnId="{CD859D90-500B-48D5-A990-3FE190CAD62A}">
      <dgm:prSet/>
      <dgm:spPr/>
      <dgm:t>
        <a:bodyPr/>
        <a:lstStyle/>
        <a:p>
          <a:endParaRPr lang="en-US"/>
        </a:p>
      </dgm:t>
    </dgm:pt>
    <dgm:pt modelId="{7A3F352C-099C-44DD-8C37-F81A94D36D9A}" type="sibTrans" cxnId="{CD859D90-500B-48D5-A990-3FE190CAD62A}">
      <dgm:prSet/>
      <dgm:spPr/>
      <dgm:t>
        <a:bodyPr/>
        <a:lstStyle/>
        <a:p>
          <a:endParaRPr lang="en-US"/>
        </a:p>
      </dgm:t>
    </dgm:pt>
    <dgm:pt modelId="{786BF055-079B-43F0-B237-D3D39FEEF2D0}">
      <dgm:prSet/>
      <dgm:spPr/>
      <dgm:t>
        <a:bodyPr/>
        <a:lstStyle/>
        <a:p>
          <a:r>
            <a:rPr lang="vi-VN">
              <a:latin typeface="Times New Roman" panose="02020603050405020304" pitchFamily="18" charset="0"/>
              <a:cs typeface="Times New Roman" panose="02020603050405020304" pitchFamily="18" charset="0"/>
            </a:rPr>
            <a:t>Quản lý phạm vi</a:t>
          </a:r>
          <a:endParaRPr lang="en-US">
            <a:latin typeface="Times New Roman" panose="02020603050405020304" pitchFamily="18" charset="0"/>
            <a:cs typeface="Times New Roman" panose="02020603050405020304" pitchFamily="18" charset="0"/>
          </a:endParaRPr>
        </a:p>
      </dgm:t>
    </dgm:pt>
    <dgm:pt modelId="{435708CC-BFD1-44CC-B7E8-9848570B62F8}" type="parTrans" cxnId="{0668223B-D028-42EC-8F0E-D2B76F9DE52B}">
      <dgm:prSet/>
      <dgm:spPr/>
      <dgm:t>
        <a:bodyPr/>
        <a:lstStyle/>
        <a:p>
          <a:endParaRPr lang="en-US"/>
        </a:p>
      </dgm:t>
    </dgm:pt>
    <dgm:pt modelId="{89E2F2C0-0A65-43C7-8A84-4C9378E3CFEF}" type="sibTrans" cxnId="{0668223B-D028-42EC-8F0E-D2B76F9DE52B}">
      <dgm:prSet/>
      <dgm:spPr/>
      <dgm:t>
        <a:bodyPr/>
        <a:lstStyle/>
        <a:p>
          <a:endParaRPr lang="en-US"/>
        </a:p>
      </dgm:t>
    </dgm:pt>
    <dgm:pt modelId="{EDBC2948-45BF-448E-A85B-C4DCF74917F7}">
      <dgm:prSet/>
      <dgm:spPr/>
      <dgm:t>
        <a:bodyPr/>
        <a:lstStyle/>
        <a:p>
          <a:r>
            <a:rPr lang="vi-VN">
              <a:latin typeface="Times New Roman" panose="02020603050405020304" pitchFamily="18" charset="0"/>
              <a:cs typeface="Times New Roman" panose="02020603050405020304" pitchFamily="18" charset="0"/>
            </a:rPr>
            <a:t>Quản lý thời gian và tiến độ</a:t>
          </a:r>
          <a:endParaRPr lang="en-US">
            <a:latin typeface="Times New Roman" panose="02020603050405020304" pitchFamily="18" charset="0"/>
            <a:cs typeface="Times New Roman" panose="02020603050405020304" pitchFamily="18" charset="0"/>
          </a:endParaRPr>
        </a:p>
      </dgm:t>
    </dgm:pt>
    <dgm:pt modelId="{BC28862D-AC6F-44B3-A79B-7F473FCF38BF}" type="parTrans" cxnId="{DC46F2FB-F125-4EBF-9DCC-76253B340FE4}">
      <dgm:prSet/>
      <dgm:spPr/>
      <dgm:t>
        <a:bodyPr/>
        <a:lstStyle/>
        <a:p>
          <a:endParaRPr lang="en-US"/>
        </a:p>
      </dgm:t>
    </dgm:pt>
    <dgm:pt modelId="{48A92060-0EAB-4AAB-87D8-5EE14D8F3AAE}" type="sibTrans" cxnId="{DC46F2FB-F125-4EBF-9DCC-76253B340FE4}">
      <dgm:prSet/>
      <dgm:spPr/>
      <dgm:t>
        <a:bodyPr/>
        <a:lstStyle/>
        <a:p>
          <a:endParaRPr lang="en-US"/>
        </a:p>
      </dgm:t>
    </dgm:pt>
    <dgm:pt modelId="{FA116326-7B16-4EE9-9185-FE56552CDDA8}">
      <dgm:prSet/>
      <dgm:spPr/>
      <dgm:t>
        <a:bodyPr/>
        <a:lstStyle/>
        <a:p>
          <a:r>
            <a:rPr lang="vi-VN">
              <a:latin typeface="Times New Roman" panose="02020603050405020304" pitchFamily="18" charset="0"/>
              <a:cs typeface="Times New Roman" panose="02020603050405020304" pitchFamily="18" charset="0"/>
            </a:rPr>
            <a:t>Quản lý chi phí</a:t>
          </a:r>
          <a:endParaRPr lang="en-US">
            <a:latin typeface="Times New Roman" panose="02020603050405020304" pitchFamily="18" charset="0"/>
            <a:cs typeface="Times New Roman" panose="02020603050405020304" pitchFamily="18" charset="0"/>
          </a:endParaRPr>
        </a:p>
      </dgm:t>
    </dgm:pt>
    <dgm:pt modelId="{DFC7CFD1-37FF-4EA3-B34C-7B32BEACFF80}" type="parTrans" cxnId="{07E2E6F5-9B5B-4E97-98F8-DE7AC498EDD4}">
      <dgm:prSet/>
      <dgm:spPr/>
      <dgm:t>
        <a:bodyPr/>
        <a:lstStyle/>
        <a:p>
          <a:endParaRPr lang="en-US"/>
        </a:p>
      </dgm:t>
    </dgm:pt>
    <dgm:pt modelId="{5CFA6176-3D9C-4E71-90D5-297816D30173}" type="sibTrans" cxnId="{07E2E6F5-9B5B-4E97-98F8-DE7AC498EDD4}">
      <dgm:prSet/>
      <dgm:spPr/>
      <dgm:t>
        <a:bodyPr/>
        <a:lstStyle/>
        <a:p>
          <a:endParaRPr lang="en-US"/>
        </a:p>
      </dgm:t>
    </dgm:pt>
    <dgm:pt modelId="{BAE5D714-107D-4195-827C-9686B1844585}">
      <dgm:prSet/>
      <dgm:spPr/>
      <dgm:t>
        <a:bodyPr/>
        <a:lstStyle/>
        <a:p>
          <a:r>
            <a:rPr lang="vi-VN">
              <a:latin typeface="Times New Roman" panose="02020603050405020304" pitchFamily="18" charset="0"/>
              <a:cs typeface="Times New Roman" panose="02020603050405020304" pitchFamily="18" charset="0"/>
            </a:rPr>
            <a:t>Quản lý nguồn lực</a:t>
          </a:r>
          <a:endParaRPr lang="en-US">
            <a:latin typeface="Times New Roman" panose="02020603050405020304" pitchFamily="18" charset="0"/>
            <a:cs typeface="Times New Roman" panose="02020603050405020304" pitchFamily="18" charset="0"/>
          </a:endParaRPr>
        </a:p>
      </dgm:t>
    </dgm:pt>
    <dgm:pt modelId="{88B9A650-0696-4D75-A76C-D981366E79F9}" type="parTrans" cxnId="{EF55FC35-400A-44DC-9BB5-22D80E9EF70F}">
      <dgm:prSet/>
      <dgm:spPr/>
      <dgm:t>
        <a:bodyPr/>
        <a:lstStyle/>
        <a:p>
          <a:endParaRPr lang="en-US"/>
        </a:p>
      </dgm:t>
    </dgm:pt>
    <dgm:pt modelId="{A24EBED4-BA37-47FE-9B76-8C1689B2E201}" type="sibTrans" cxnId="{EF55FC35-400A-44DC-9BB5-22D80E9EF70F}">
      <dgm:prSet/>
      <dgm:spPr/>
      <dgm:t>
        <a:bodyPr/>
        <a:lstStyle/>
        <a:p>
          <a:endParaRPr lang="en-US"/>
        </a:p>
      </dgm:t>
    </dgm:pt>
    <dgm:pt modelId="{E9819EA3-6443-43BE-8344-5297900D485A}">
      <dgm:prSet/>
      <dgm:spPr/>
      <dgm:t>
        <a:bodyPr/>
        <a:lstStyle/>
        <a:p>
          <a:r>
            <a:rPr lang="vi-VN">
              <a:latin typeface="Times New Roman" panose="02020603050405020304" pitchFamily="18" charset="0"/>
              <a:cs typeface="Times New Roman" panose="02020603050405020304" pitchFamily="18" charset="0"/>
            </a:rPr>
            <a:t>Quản lý rủi ro</a:t>
          </a:r>
          <a:endParaRPr lang="en-US">
            <a:latin typeface="Times New Roman" panose="02020603050405020304" pitchFamily="18" charset="0"/>
            <a:cs typeface="Times New Roman" panose="02020603050405020304" pitchFamily="18" charset="0"/>
          </a:endParaRPr>
        </a:p>
      </dgm:t>
    </dgm:pt>
    <dgm:pt modelId="{1C1A1D14-9EF7-48C8-874D-27380D004D37}" type="parTrans" cxnId="{7C3C740A-A191-45F2-A465-D88E9BC22B70}">
      <dgm:prSet/>
      <dgm:spPr/>
      <dgm:t>
        <a:bodyPr/>
        <a:lstStyle/>
        <a:p>
          <a:endParaRPr lang="en-US"/>
        </a:p>
      </dgm:t>
    </dgm:pt>
    <dgm:pt modelId="{99F612E0-4EA1-4026-A33E-EFF06CCA109E}" type="sibTrans" cxnId="{7C3C740A-A191-45F2-A465-D88E9BC22B70}">
      <dgm:prSet/>
      <dgm:spPr/>
      <dgm:t>
        <a:bodyPr/>
        <a:lstStyle/>
        <a:p>
          <a:endParaRPr lang="en-US"/>
        </a:p>
      </dgm:t>
    </dgm:pt>
    <dgm:pt modelId="{7A9B3EC3-1748-41BF-9E8A-7160E9280D7A}">
      <dgm:prSet/>
      <dgm:spPr/>
      <dgm:t>
        <a:bodyPr/>
        <a:lstStyle/>
        <a:p>
          <a:r>
            <a:rPr lang="vi-VN">
              <a:latin typeface="Times New Roman" panose="02020603050405020304" pitchFamily="18" charset="0"/>
              <a:cs typeface="Times New Roman" panose="02020603050405020304" pitchFamily="18" charset="0"/>
            </a:rPr>
            <a:t>Quản lý chất lượng</a:t>
          </a:r>
          <a:endParaRPr lang="en-US">
            <a:latin typeface="Times New Roman" panose="02020603050405020304" pitchFamily="18" charset="0"/>
            <a:cs typeface="Times New Roman" panose="02020603050405020304" pitchFamily="18" charset="0"/>
          </a:endParaRPr>
        </a:p>
      </dgm:t>
    </dgm:pt>
    <dgm:pt modelId="{0658A905-7582-48E8-BC86-8197C40B7A84}" type="parTrans" cxnId="{57E72974-745A-48F3-A5D3-3D4A3A24839B}">
      <dgm:prSet/>
      <dgm:spPr/>
      <dgm:t>
        <a:bodyPr/>
        <a:lstStyle/>
        <a:p>
          <a:endParaRPr lang="en-US"/>
        </a:p>
      </dgm:t>
    </dgm:pt>
    <dgm:pt modelId="{ACA90EB2-0405-4027-AF3B-3EAFA685F67F}" type="sibTrans" cxnId="{57E72974-745A-48F3-A5D3-3D4A3A24839B}">
      <dgm:prSet/>
      <dgm:spPr/>
      <dgm:t>
        <a:bodyPr/>
        <a:lstStyle/>
        <a:p>
          <a:endParaRPr lang="en-US"/>
        </a:p>
      </dgm:t>
    </dgm:pt>
    <dgm:pt modelId="{609E4D87-D978-412E-98AB-AB4A65303316}">
      <dgm:prSet/>
      <dgm:spPr/>
      <dgm:t>
        <a:bodyPr/>
        <a:lstStyle/>
        <a:p>
          <a:r>
            <a:rPr lang="vi-VN">
              <a:latin typeface="Times New Roman" panose="02020603050405020304" pitchFamily="18" charset="0"/>
              <a:cs typeface="Times New Roman" panose="02020603050405020304" pitchFamily="18" charset="0"/>
            </a:rPr>
            <a:t>Giao tiếp và báo cáo</a:t>
          </a:r>
          <a:endParaRPr lang="en-US">
            <a:latin typeface="Times New Roman" panose="02020603050405020304" pitchFamily="18" charset="0"/>
            <a:cs typeface="Times New Roman" panose="02020603050405020304" pitchFamily="18" charset="0"/>
          </a:endParaRPr>
        </a:p>
      </dgm:t>
    </dgm:pt>
    <dgm:pt modelId="{36AA2145-3C81-44B6-9643-8B84E709D18A}" type="parTrans" cxnId="{E25124E7-D18F-4A3C-A769-4591DFE07581}">
      <dgm:prSet/>
      <dgm:spPr/>
      <dgm:t>
        <a:bodyPr/>
        <a:lstStyle/>
        <a:p>
          <a:endParaRPr lang="en-US"/>
        </a:p>
      </dgm:t>
    </dgm:pt>
    <dgm:pt modelId="{5FCB2E6E-F18B-4751-A59F-8EB0CD1C16C3}" type="sibTrans" cxnId="{E25124E7-D18F-4A3C-A769-4591DFE07581}">
      <dgm:prSet/>
      <dgm:spPr/>
      <dgm:t>
        <a:bodyPr/>
        <a:lstStyle/>
        <a:p>
          <a:endParaRPr lang="en-US"/>
        </a:p>
      </dgm:t>
    </dgm:pt>
    <dgm:pt modelId="{36D82A42-CC84-4C68-B4C0-1893E8D46C59}" type="pres">
      <dgm:prSet presAssocID="{85D0523C-10C0-44F1-9093-87FE4DEC2793}" presName="diagram" presStyleCnt="0">
        <dgm:presLayoutVars>
          <dgm:dir/>
          <dgm:resizeHandles val="exact"/>
        </dgm:presLayoutVars>
      </dgm:prSet>
      <dgm:spPr/>
    </dgm:pt>
    <dgm:pt modelId="{4FBB5037-05E4-4298-BF5C-27006B3FF9B8}" type="pres">
      <dgm:prSet presAssocID="{E693BBFC-18F4-4555-9189-D7A1B879D84A}" presName="node" presStyleLbl="node1" presStyleIdx="0" presStyleCnt="8">
        <dgm:presLayoutVars>
          <dgm:bulletEnabled val="1"/>
        </dgm:presLayoutVars>
      </dgm:prSet>
      <dgm:spPr/>
    </dgm:pt>
    <dgm:pt modelId="{9A7BECB4-9DD5-4FCC-887B-67E4A08FEF30}" type="pres">
      <dgm:prSet presAssocID="{7A3F352C-099C-44DD-8C37-F81A94D36D9A}" presName="sibTrans" presStyleCnt="0"/>
      <dgm:spPr/>
    </dgm:pt>
    <dgm:pt modelId="{9F121ABE-BEC9-4996-B20B-170C6E3D7432}" type="pres">
      <dgm:prSet presAssocID="{786BF055-079B-43F0-B237-D3D39FEEF2D0}" presName="node" presStyleLbl="node1" presStyleIdx="1" presStyleCnt="8">
        <dgm:presLayoutVars>
          <dgm:bulletEnabled val="1"/>
        </dgm:presLayoutVars>
      </dgm:prSet>
      <dgm:spPr/>
    </dgm:pt>
    <dgm:pt modelId="{54E5B0E3-6E20-4C52-A46E-F8E07615B65C}" type="pres">
      <dgm:prSet presAssocID="{89E2F2C0-0A65-43C7-8A84-4C9378E3CFEF}" presName="sibTrans" presStyleCnt="0"/>
      <dgm:spPr/>
    </dgm:pt>
    <dgm:pt modelId="{A840ABF2-78D5-4847-848F-A06339DC58E8}" type="pres">
      <dgm:prSet presAssocID="{EDBC2948-45BF-448E-A85B-C4DCF74917F7}" presName="node" presStyleLbl="node1" presStyleIdx="2" presStyleCnt="8">
        <dgm:presLayoutVars>
          <dgm:bulletEnabled val="1"/>
        </dgm:presLayoutVars>
      </dgm:prSet>
      <dgm:spPr/>
    </dgm:pt>
    <dgm:pt modelId="{BCD89F4D-4C3A-4356-9C38-8A8E3A90DD39}" type="pres">
      <dgm:prSet presAssocID="{48A92060-0EAB-4AAB-87D8-5EE14D8F3AAE}" presName="sibTrans" presStyleCnt="0"/>
      <dgm:spPr/>
    </dgm:pt>
    <dgm:pt modelId="{4DA18FE3-464B-4C96-AE2C-0E34892B17F6}" type="pres">
      <dgm:prSet presAssocID="{FA116326-7B16-4EE9-9185-FE56552CDDA8}" presName="node" presStyleLbl="node1" presStyleIdx="3" presStyleCnt="8">
        <dgm:presLayoutVars>
          <dgm:bulletEnabled val="1"/>
        </dgm:presLayoutVars>
      </dgm:prSet>
      <dgm:spPr/>
    </dgm:pt>
    <dgm:pt modelId="{973789D9-D887-4C14-B35B-74B9F3A50D63}" type="pres">
      <dgm:prSet presAssocID="{5CFA6176-3D9C-4E71-90D5-297816D30173}" presName="sibTrans" presStyleCnt="0"/>
      <dgm:spPr/>
    </dgm:pt>
    <dgm:pt modelId="{5E13DC0E-B19F-4DEF-B99E-E9DC2573FA4A}" type="pres">
      <dgm:prSet presAssocID="{BAE5D714-107D-4195-827C-9686B1844585}" presName="node" presStyleLbl="node1" presStyleIdx="4" presStyleCnt="8">
        <dgm:presLayoutVars>
          <dgm:bulletEnabled val="1"/>
        </dgm:presLayoutVars>
      </dgm:prSet>
      <dgm:spPr/>
    </dgm:pt>
    <dgm:pt modelId="{BA1511AD-6E44-4958-A02F-FDD09163A177}" type="pres">
      <dgm:prSet presAssocID="{A24EBED4-BA37-47FE-9B76-8C1689B2E201}" presName="sibTrans" presStyleCnt="0"/>
      <dgm:spPr/>
    </dgm:pt>
    <dgm:pt modelId="{41CB5A8D-2CBE-432C-AF0D-4139FA3AD35D}" type="pres">
      <dgm:prSet presAssocID="{E9819EA3-6443-43BE-8344-5297900D485A}" presName="node" presStyleLbl="node1" presStyleIdx="5" presStyleCnt="8">
        <dgm:presLayoutVars>
          <dgm:bulletEnabled val="1"/>
        </dgm:presLayoutVars>
      </dgm:prSet>
      <dgm:spPr/>
    </dgm:pt>
    <dgm:pt modelId="{AADBA435-92F6-4BB1-8D87-0A0EAA965F61}" type="pres">
      <dgm:prSet presAssocID="{99F612E0-4EA1-4026-A33E-EFF06CCA109E}" presName="sibTrans" presStyleCnt="0"/>
      <dgm:spPr/>
    </dgm:pt>
    <dgm:pt modelId="{C6DE9221-DABA-4AC1-BA37-8048FEBE2DAA}" type="pres">
      <dgm:prSet presAssocID="{7A9B3EC3-1748-41BF-9E8A-7160E9280D7A}" presName="node" presStyleLbl="node1" presStyleIdx="6" presStyleCnt="8">
        <dgm:presLayoutVars>
          <dgm:bulletEnabled val="1"/>
        </dgm:presLayoutVars>
      </dgm:prSet>
      <dgm:spPr/>
    </dgm:pt>
    <dgm:pt modelId="{A433B7C2-6476-407E-9896-84BC799FB8D8}" type="pres">
      <dgm:prSet presAssocID="{ACA90EB2-0405-4027-AF3B-3EAFA685F67F}" presName="sibTrans" presStyleCnt="0"/>
      <dgm:spPr/>
    </dgm:pt>
    <dgm:pt modelId="{DE2ED01B-28EF-4830-B705-58E0B4169B59}" type="pres">
      <dgm:prSet presAssocID="{609E4D87-D978-412E-98AB-AB4A65303316}" presName="node" presStyleLbl="node1" presStyleIdx="7" presStyleCnt="8">
        <dgm:presLayoutVars>
          <dgm:bulletEnabled val="1"/>
        </dgm:presLayoutVars>
      </dgm:prSet>
      <dgm:spPr/>
    </dgm:pt>
  </dgm:ptLst>
  <dgm:cxnLst>
    <dgm:cxn modelId="{7C3C740A-A191-45F2-A465-D88E9BC22B70}" srcId="{85D0523C-10C0-44F1-9093-87FE4DEC2793}" destId="{E9819EA3-6443-43BE-8344-5297900D485A}" srcOrd="5" destOrd="0" parTransId="{1C1A1D14-9EF7-48C8-874D-27380D004D37}" sibTransId="{99F612E0-4EA1-4026-A33E-EFF06CCA109E}"/>
    <dgm:cxn modelId="{AB74E51E-10E9-4A2F-9076-C623E33D57C3}" type="presOf" srcId="{BAE5D714-107D-4195-827C-9686B1844585}" destId="{5E13DC0E-B19F-4DEF-B99E-E9DC2573FA4A}" srcOrd="0" destOrd="0" presId="urn:microsoft.com/office/officeart/2005/8/layout/default"/>
    <dgm:cxn modelId="{BD919221-76E8-4103-9A54-11ED1E51D61F}" type="presOf" srcId="{FA116326-7B16-4EE9-9185-FE56552CDDA8}" destId="{4DA18FE3-464B-4C96-AE2C-0E34892B17F6}" srcOrd="0" destOrd="0" presId="urn:microsoft.com/office/officeart/2005/8/layout/default"/>
    <dgm:cxn modelId="{03F2BF26-A572-48C6-BCCE-310229AB4378}" type="presOf" srcId="{EDBC2948-45BF-448E-A85B-C4DCF74917F7}" destId="{A840ABF2-78D5-4847-848F-A06339DC58E8}" srcOrd="0" destOrd="0" presId="urn:microsoft.com/office/officeart/2005/8/layout/default"/>
    <dgm:cxn modelId="{EF55FC35-400A-44DC-9BB5-22D80E9EF70F}" srcId="{85D0523C-10C0-44F1-9093-87FE4DEC2793}" destId="{BAE5D714-107D-4195-827C-9686B1844585}" srcOrd="4" destOrd="0" parTransId="{88B9A650-0696-4D75-A76C-D981366E79F9}" sibTransId="{A24EBED4-BA37-47FE-9B76-8C1689B2E201}"/>
    <dgm:cxn modelId="{0668223B-D028-42EC-8F0E-D2B76F9DE52B}" srcId="{85D0523C-10C0-44F1-9093-87FE4DEC2793}" destId="{786BF055-079B-43F0-B237-D3D39FEEF2D0}" srcOrd="1" destOrd="0" parTransId="{435708CC-BFD1-44CC-B7E8-9848570B62F8}" sibTransId="{89E2F2C0-0A65-43C7-8A84-4C9378E3CFEF}"/>
    <dgm:cxn modelId="{C6AA0754-B97A-40F2-8914-C8D3F6E15808}" type="presOf" srcId="{609E4D87-D978-412E-98AB-AB4A65303316}" destId="{DE2ED01B-28EF-4830-B705-58E0B4169B59}" srcOrd="0" destOrd="0" presId="urn:microsoft.com/office/officeart/2005/8/layout/default"/>
    <dgm:cxn modelId="{57E72974-745A-48F3-A5D3-3D4A3A24839B}" srcId="{85D0523C-10C0-44F1-9093-87FE4DEC2793}" destId="{7A9B3EC3-1748-41BF-9E8A-7160E9280D7A}" srcOrd="6" destOrd="0" parTransId="{0658A905-7582-48E8-BC86-8197C40B7A84}" sibTransId="{ACA90EB2-0405-4027-AF3B-3EAFA685F67F}"/>
    <dgm:cxn modelId="{6423FB5A-54CC-4ADC-B2FD-F4838C641E34}" type="presOf" srcId="{E9819EA3-6443-43BE-8344-5297900D485A}" destId="{41CB5A8D-2CBE-432C-AF0D-4139FA3AD35D}" srcOrd="0" destOrd="0" presId="urn:microsoft.com/office/officeart/2005/8/layout/default"/>
    <dgm:cxn modelId="{43E2597E-044F-437B-B1BF-B76B0C7B42FB}" type="presOf" srcId="{786BF055-079B-43F0-B237-D3D39FEEF2D0}" destId="{9F121ABE-BEC9-4996-B20B-170C6E3D7432}" srcOrd="0" destOrd="0" presId="urn:microsoft.com/office/officeart/2005/8/layout/default"/>
    <dgm:cxn modelId="{CD859D90-500B-48D5-A990-3FE190CAD62A}" srcId="{85D0523C-10C0-44F1-9093-87FE4DEC2793}" destId="{E693BBFC-18F4-4555-9189-D7A1B879D84A}" srcOrd="0" destOrd="0" parTransId="{EDEDAFEA-C96E-48FE-9CD3-0BE50BBEE3D1}" sibTransId="{7A3F352C-099C-44DD-8C37-F81A94D36D9A}"/>
    <dgm:cxn modelId="{637740B3-FCF6-4258-A428-9CD182779E7B}" type="presOf" srcId="{7A9B3EC3-1748-41BF-9E8A-7160E9280D7A}" destId="{C6DE9221-DABA-4AC1-BA37-8048FEBE2DAA}" srcOrd="0" destOrd="0" presId="urn:microsoft.com/office/officeart/2005/8/layout/default"/>
    <dgm:cxn modelId="{4D7FB4BD-585B-4A7A-BBF2-35AB77FC7CD0}" type="presOf" srcId="{E693BBFC-18F4-4555-9189-D7A1B879D84A}" destId="{4FBB5037-05E4-4298-BF5C-27006B3FF9B8}" srcOrd="0" destOrd="0" presId="urn:microsoft.com/office/officeart/2005/8/layout/default"/>
    <dgm:cxn modelId="{BE91A4CD-8246-4A49-AE92-E35B0005745B}" type="presOf" srcId="{85D0523C-10C0-44F1-9093-87FE4DEC2793}" destId="{36D82A42-CC84-4C68-B4C0-1893E8D46C59}" srcOrd="0" destOrd="0" presId="urn:microsoft.com/office/officeart/2005/8/layout/default"/>
    <dgm:cxn modelId="{E25124E7-D18F-4A3C-A769-4591DFE07581}" srcId="{85D0523C-10C0-44F1-9093-87FE4DEC2793}" destId="{609E4D87-D978-412E-98AB-AB4A65303316}" srcOrd="7" destOrd="0" parTransId="{36AA2145-3C81-44B6-9643-8B84E709D18A}" sibTransId="{5FCB2E6E-F18B-4751-A59F-8EB0CD1C16C3}"/>
    <dgm:cxn modelId="{07E2E6F5-9B5B-4E97-98F8-DE7AC498EDD4}" srcId="{85D0523C-10C0-44F1-9093-87FE4DEC2793}" destId="{FA116326-7B16-4EE9-9185-FE56552CDDA8}" srcOrd="3" destOrd="0" parTransId="{DFC7CFD1-37FF-4EA3-B34C-7B32BEACFF80}" sibTransId="{5CFA6176-3D9C-4E71-90D5-297816D30173}"/>
    <dgm:cxn modelId="{DC46F2FB-F125-4EBF-9DCC-76253B340FE4}" srcId="{85D0523C-10C0-44F1-9093-87FE4DEC2793}" destId="{EDBC2948-45BF-448E-A85B-C4DCF74917F7}" srcOrd="2" destOrd="0" parTransId="{BC28862D-AC6F-44B3-A79B-7F473FCF38BF}" sibTransId="{48A92060-0EAB-4AAB-87D8-5EE14D8F3AAE}"/>
    <dgm:cxn modelId="{A59235A7-046B-430D-A035-9ABD7B3308C4}" type="presParOf" srcId="{36D82A42-CC84-4C68-B4C0-1893E8D46C59}" destId="{4FBB5037-05E4-4298-BF5C-27006B3FF9B8}" srcOrd="0" destOrd="0" presId="urn:microsoft.com/office/officeart/2005/8/layout/default"/>
    <dgm:cxn modelId="{8F07E2AB-9A4A-4058-BDD9-70FED986DCF0}" type="presParOf" srcId="{36D82A42-CC84-4C68-B4C0-1893E8D46C59}" destId="{9A7BECB4-9DD5-4FCC-887B-67E4A08FEF30}" srcOrd="1" destOrd="0" presId="urn:microsoft.com/office/officeart/2005/8/layout/default"/>
    <dgm:cxn modelId="{5527FA00-600A-4D21-9E08-EBB166E41B11}" type="presParOf" srcId="{36D82A42-CC84-4C68-B4C0-1893E8D46C59}" destId="{9F121ABE-BEC9-4996-B20B-170C6E3D7432}" srcOrd="2" destOrd="0" presId="urn:microsoft.com/office/officeart/2005/8/layout/default"/>
    <dgm:cxn modelId="{58CF0414-B334-4E19-8ECB-CC1EE52B76E6}" type="presParOf" srcId="{36D82A42-CC84-4C68-B4C0-1893E8D46C59}" destId="{54E5B0E3-6E20-4C52-A46E-F8E07615B65C}" srcOrd="3" destOrd="0" presId="urn:microsoft.com/office/officeart/2005/8/layout/default"/>
    <dgm:cxn modelId="{20052708-2C46-49E5-8536-D646F30C0320}" type="presParOf" srcId="{36D82A42-CC84-4C68-B4C0-1893E8D46C59}" destId="{A840ABF2-78D5-4847-848F-A06339DC58E8}" srcOrd="4" destOrd="0" presId="urn:microsoft.com/office/officeart/2005/8/layout/default"/>
    <dgm:cxn modelId="{19A175B9-3056-47BC-8349-C86770777EC2}" type="presParOf" srcId="{36D82A42-CC84-4C68-B4C0-1893E8D46C59}" destId="{BCD89F4D-4C3A-4356-9C38-8A8E3A90DD39}" srcOrd="5" destOrd="0" presId="urn:microsoft.com/office/officeart/2005/8/layout/default"/>
    <dgm:cxn modelId="{A6A84A19-10D2-47D6-81CD-1CEE7DEB1A7F}" type="presParOf" srcId="{36D82A42-CC84-4C68-B4C0-1893E8D46C59}" destId="{4DA18FE3-464B-4C96-AE2C-0E34892B17F6}" srcOrd="6" destOrd="0" presId="urn:microsoft.com/office/officeart/2005/8/layout/default"/>
    <dgm:cxn modelId="{343C3354-B45B-4F6D-B297-CBD01FBC2311}" type="presParOf" srcId="{36D82A42-CC84-4C68-B4C0-1893E8D46C59}" destId="{973789D9-D887-4C14-B35B-74B9F3A50D63}" srcOrd="7" destOrd="0" presId="urn:microsoft.com/office/officeart/2005/8/layout/default"/>
    <dgm:cxn modelId="{F0820F2A-D794-4BD5-940E-9B584B794DE3}" type="presParOf" srcId="{36D82A42-CC84-4C68-B4C0-1893E8D46C59}" destId="{5E13DC0E-B19F-4DEF-B99E-E9DC2573FA4A}" srcOrd="8" destOrd="0" presId="urn:microsoft.com/office/officeart/2005/8/layout/default"/>
    <dgm:cxn modelId="{16ADB412-92AD-4B86-8A2B-9E2C77899AF9}" type="presParOf" srcId="{36D82A42-CC84-4C68-B4C0-1893E8D46C59}" destId="{BA1511AD-6E44-4958-A02F-FDD09163A177}" srcOrd="9" destOrd="0" presId="urn:microsoft.com/office/officeart/2005/8/layout/default"/>
    <dgm:cxn modelId="{B4EB8490-B861-4FB4-8EB6-E7A886540781}" type="presParOf" srcId="{36D82A42-CC84-4C68-B4C0-1893E8D46C59}" destId="{41CB5A8D-2CBE-432C-AF0D-4139FA3AD35D}" srcOrd="10" destOrd="0" presId="urn:microsoft.com/office/officeart/2005/8/layout/default"/>
    <dgm:cxn modelId="{6532B8DE-77E3-4BE6-B489-78E9DE2F05C3}" type="presParOf" srcId="{36D82A42-CC84-4C68-B4C0-1893E8D46C59}" destId="{AADBA435-92F6-4BB1-8D87-0A0EAA965F61}" srcOrd="11" destOrd="0" presId="urn:microsoft.com/office/officeart/2005/8/layout/default"/>
    <dgm:cxn modelId="{87FD32B0-467E-4380-82D6-BF6AE0DAA26E}" type="presParOf" srcId="{36D82A42-CC84-4C68-B4C0-1893E8D46C59}" destId="{C6DE9221-DABA-4AC1-BA37-8048FEBE2DAA}" srcOrd="12" destOrd="0" presId="urn:microsoft.com/office/officeart/2005/8/layout/default"/>
    <dgm:cxn modelId="{080AF2D1-A2D4-47E0-864D-7C4C1ECBA3F8}" type="presParOf" srcId="{36D82A42-CC84-4C68-B4C0-1893E8D46C59}" destId="{A433B7C2-6476-407E-9896-84BC799FB8D8}" srcOrd="13" destOrd="0" presId="urn:microsoft.com/office/officeart/2005/8/layout/default"/>
    <dgm:cxn modelId="{B924F2BA-2819-41C9-ACDC-B57AA4D914ED}" type="presParOf" srcId="{36D82A42-CC84-4C68-B4C0-1893E8D46C59}" destId="{DE2ED01B-28EF-4830-B705-58E0B4169B59}"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D0523C-10C0-44F1-9093-87FE4DEC2793}"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E693BBFC-18F4-4555-9189-D7A1B879D84A}">
      <dgm:prSet/>
      <dgm:spPr/>
      <dgm:t>
        <a:bodyPr/>
        <a:lstStyle/>
        <a:p>
          <a:r>
            <a:rPr lang="vi-VN" dirty="0"/>
            <a:t>Waterfall (thác nước)</a:t>
          </a:r>
          <a:endParaRPr lang="en-US" dirty="0">
            <a:latin typeface="Times New Roman" panose="02020603050405020304" pitchFamily="18" charset="0"/>
            <a:cs typeface="Times New Roman" panose="02020603050405020304" pitchFamily="18" charset="0"/>
          </a:endParaRPr>
        </a:p>
      </dgm:t>
    </dgm:pt>
    <dgm:pt modelId="{EDEDAFEA-C96E-48FE-9CD3-0BE50BBEE3D1}" type="parTrans" cxnId="{CD859D90-500B-48D5-A990-3FE190CAD62A}">
      <dgm:prSet/>
      <dgm:spPr/>
      <dgm:t>
        <a:bodyPr/>
        <a:lstStyle/>
        <a:p>
          <a:endParaRPr lang="en-US"/>
        </a:p>
      </dgm:t>
    </dgm:pt>
    <dgm:pt modelId="{7A3F352C-099C-44DD-8C37-F81A94D36D9A}" type="sibTrans" cxnId="{CD859D90-500B-48D5-A990-3FE190CAD62A}">
      <dgm:prSet/>
      <dgm:spPr/>
      <dgm:t>
        <a:bodyPr/>
        <a:lstStyle/>
        <a:p>
          <a:endParaRPr lang="en-US"/>
        </a:p>
      </dgm:t>
    </dgm:pt>
    <dgm:pt modelId="{786BF055-079B-43F0-B237-D3D39FEEF2D0}">
      <dgm:prSet/>
      <dgm:spPr/>
      <dgm:t>
        <a:bodyPr/>
        <a:lstStyle/>
        <a:p>
          <a:r>
            <a:rPr lang="vi-VN" dirty="0"/>
            <a:t>Agile</a:t>
          </a:r>
          <a:endParaRPr lang="en-US" dirty="0">
            <a:latin typeface="Times New Roman" panose="02020603050405020304" pitchFamily="18" charset="0"/>
            <a:cs typeface="Times New Roman" panose="02020603050405020304" pitchFamily="18" charset="0"/>
          </a:endParaRPr>
        </a:p>
      </dgm:t>
    </dgm:pt>
    <dgm:pt modelId="{435708CC-BFD1-44CC-B7E8-9848570B62F8}" type="parTrans" cxnId="{0668223B-D028-42EC-8F0E-D2B76F9DE52B}">
      <dgm:prSet/>
      <dgm:spPr/>
      <dgm:t>
        <a:bodyPr/>
        <a:lstStyle/>
        <a:p>
          <a:endParaRPr lang="en-US"/>
        </a:p>
      </dgm:t>
    </dgm:pt>
    <dgm:pt modelId="{89E2F2C0-0A65-43C7-8A84-4C9378E3CFEF}" type="sibTrans" cxnId="{0668223B-D028-42EC-8F0E-D2B76F9DE52B}">
      <dgm:prSet/>
      <dgm:spPr/>
      <dgm:t>
        <a:bodyPr/>
        <a:lstStyle/>
        <a:p>
          <a:endParaRPr lang="en-US"/>
        </a:p>
      </dgm:t>
    </dgm:pt>
    <dgm:pt modelId="{EDBC2948-45BF-448E-A85B-C4DCF74917F7}">
      <dgm:prSet/>
      <dgm:spPr/>
      <dgm:t>
        <a:bodyPr/>
        <a:lstStyle/>
        <a:p>
          <a:r>
            <a:rPr lang="vi-VN" dirty="0">
              <a:latin typeface="Times New Roman" panose="02020603050405020304" pitchFamily="18" charset="0"/>
              <a:cs typeface="Times New Roman" panose="02020603050405020304" pitchFamily="18" charset="0"/>
            </a:rPr>
            <a:t>Scrum</a:t>
          </a:r>
          <a:endParaRPr lang="en-US" dirty="0">
            <a:latin typeface="Times New Roman" panose="02020603050405020304" pitchFamily="18" charset="0"/>
            <a:cs typeface="Times New Roman" panose="02020603050405020304" pitchFamily="18" charset="0"/>
          </a:endParaRPr>
        </a:p>
      </dgm:t>
    </dgm:pt>
    <dgm:pt modelId="{BC28862D-AC6F-44B3-A79B-7F473FCF38BF}" type="parTrans" cxnId="{DC46F2FB-F125-4EBF-9DCC-76253B340FE4}">
      <dgm:prSet/>
      <dgm:spPr/>
      <dgm:t>
        <a:bodyPr/>
        <a:lstStyle/>
        <a:p>
          <a:endParaRPr lang="en-US"/>
        </a:p>
      </dgm:t>
    </dgm:pt>
    <dgm:pt modelId="{48A92060-0EAB-4AAB-87D8-5EE14D8F3AAE}" type="sibTrans" cxnId="{DC46F2FB-F125-4EBF-9DCC-76253B340FE4}">
      <dgm:prSet/>
      <dgm:spPr/>
      <dgm:t>
        <a:bodyPr/>
        <a:lstStyle/>
        <a:p>
          <a:endParaRPr lang="en-US"/>
        </a:p>
      </dgm:t>
    </dgm:pt>
    <dgm:pt modelId="{FA116326-7B16-4EE9-9185-FE56552CDDA8}">
      <dgm:prSet/>
      <dgm:spPr/>
      <dgm:t>
        <a:bodyPr/>
        <a:lstStyle/>
        <a:p>
          <a:r>
            <a:rPr lang="vi-VN" dirty="0"/>
            <a:t>Kanban</a:t>
          </a:r>
          <a:endParaRPr lang="en-US" dirty="0">
            <a:latin typeface="Times New Roman" panose="02020603050405020304" pitchFamily="18" charset="0"/>
            <a:cs typeface="Times New Roman" panose="02020603050405020304" pitchFamily="18" charset="0"/>
          </a:endParaRPr>
        </a:p>
      </dgm:t>
    </dgm:pt>
    <dgm:pt modelId="{DFC7CFD1-37FF-4EA3-B34C-7B32BEACFF80}" type="parTrans" cxnId="{07E2E6F5-9B5B-4E97-98F8-DE7AC498EDD4}">
      <dgm:prSet/>
      <dgm:spPr/>
      <dgm:t>
        <a:bodyPr/>
        <a:lstStyle/>
        <a:p>
          <a:endParaRPr lang="en-US"/>
        </a:p>
      </dgm:t>
    </dgm:pt>
    <dgm:pt modelId="{5CFA6176-3D9C-4E71-90D5-297816D30173}" type="sibTrans" cxnId="{07E2E6F5-9B5B-4E97-98F8-DE7AC498EDD4}">
      <dgm:prSet/>
      <dgm:spPr/>
      <dgm:t>
        <a:bodyPr/>
        <a:lstStyle/>
        <a:p>
          <a:endParaRPr lang="en-US"/>
        </a:p>
      </dgm:t>
    </dgm:pt>
    <dgm:pt modelId="{36D82A42-CC84-4C68-B4C0-1893E8D46C59}" type="pres">
      <dgm:prSet presAssocID="{85D0523C-10C0-44F1-9093-87FE4DEC2793}" presName="diagram" presStyleCnt="0">
        <dgm:presLayoutVars>
          <dgm:dir/>
          <dgm:resizeHandles val="exact"/>
        </dgm:presLayoutVars>
      </dgm:prSet>
      <dgm:spPr/>
    </dgm:pt>
    <dgm:pt modelId="{4FBB5037-05E4-4298-BF5C-27006B3FF9B8}" type="pres">
      <dgm:prSet presAssocID="{E693BBFC-18F4-4555-9189-D7A1B879D84A}" presName="node" presStyleLbl="node1" presStyleIdx="0" presStyleCnt="4">
        <dgm:presLayoutVars>
          <dgm:bulletEnabled val="1"/>
        </dgm:presLayoutVars>
      </dgm:prSet>
      <dgm:spPr/>
    </dgm:pt>
    <dgm:pt modelId="{9A7BECB4-9DD5-4FCC-887B-67E4A08FEF30}" type="pres">
      <dgm:prSet presAssocID="{7A3F352C-099C-44DD-8C37-F81A94D36D9A}" presName="sibTrans" presStyleCnt="0"/>
      <dgm:spPr/>
    </dgm:pt>
    <dgm:pt modelId="{9F121ABE-BEC9-4996-B20B-170C6E3D7432}" type="pres">
      <dgm:prSet presAssocID="{786BF055-079B-43F0-B237-D3D39FEEF2D0}" presName="node" presStyleLbl="node1" presStyleIdx="1" presStyleCnt="4">
        <dgm:presLayoutVars>
          <dgm:bulletEnabled val="1"/>
        </dgm:presLayoutVars>
      </dgm:prSet>
      <dgm:spPr/>
    </dgm:pt>
    <dgm:pt modelId="{54E5B0E3-6E20-4C52-A46E-F8E07615B65C}" type="pres">
      <dgm:prSet presAssocID="{89E2F2C0-0A65-43C7-8A84-4C9378E3CFEF}" presName="sibTrans" presStyleCnt="0"/>
      <dgm:spPr/>
    </dgm:pt>
    <dgm:pt modelId="{A840ABF2-78D5-4847-848F-A06339DC58E8}" type="pres">
      <dgm:prSet presAssocID="{EDBC2948-45BF-448E-A85B-C4DCF74917F7}" presName="node" presStyleLbl="node1" presStyleIdx="2" presStyleCnt="4">
        <dgm:presLayoutVars>
          <dgm:bulletEnabled val="1"/>
        </dgm:presLayoutVars>
      </dgm:prSet>
      <dgm:spPr/>
    </dgm:pt>
    <dgm:pt modelId="{BCD89F4D-4C3A-4356-9C38-8A8E3A90DD39}" type="pres">
      <dgm:prSet presAssocID="{48A92060-0EAB-4AAB-87D8-5EE14D8F3AAE}" presName="sibTrans" presStyleCnt="0"/>
      <dgm:spPr/>
    </dgm:pt>
    <dgm:pt modelId="{4DA18FE3-464B-4C96-AE2C-0E34892B17F6}" type="pres">
      <dgm:prSet presAssocID="{FA116326-7B16-4EE9-9185-FE56552CDDA8}" presName="node" presStyleLbl="node1" presStyleIdx="3" presStyleCnt="4">
        <dgm:presLayoutVars>
          <dgm:bulletEnabled val="1"/>
        </dgm:presLayoutVars>
      </dgm:prSet>
      <dgm:spPr/>
    </dgm:pt>
  </dgm:ptLst>
  <dgm:cxnLst>
    <dgm:cxn modelId="{BD919221-76E8-4103-9A54-11ED1E51D61F}" type="presOf" srcId="{FA116326-7B16-4EE9-9185-FE56552CDDA8}" destId="{4DA18FE3-464B-4C96-AE2C-0E34892B17F6}" srcOrd="0" destOrd="0" presId="urn:microsoft.com/office/officeart/2005/8/layout/default"/>
    <dgm:cxn modelId="{03F2BF26-A572-48C6-BCCE-310229AB4378}" type="presOf" srcId="{EDBC2948-45BF-448E-A85B-C4DCF74917F7}" destId="{A840ABF2-78D5-4847-848F-A06339DC58E8}" srcOrd="0" destOrd="0" presId="urn:microsoft.com/office/officeart/2005/8/layout/default"/>
    <dgm:cxn modelId="{0668223B-D028-42EC-8F0E-D2B76F9DE52B}" srcId="{85D0523C-10C0-44F1-9093-87FE4DEC2793}" destId="{786BF055-079B-43F0-B237-D3D39FEEF2D0}" srcOrd="1" destOrd="0" parTransId="{435708CC-BFD1-44CC-B7E8-9848570B62F8}" sibTransId="{89E2F2C0-0A65-43C7-8A84-4C9378E3CFEF}"/>
    <dgm:cxn modelId="{43E2597E-044F-437B-B1BF-B76B0C7B42FB}" type="presOf" srcId="{786BF055-079B-43F0-B237-D3D39FEEF2D0}" destId="{9F121ABE-BEC9-4996-B20B-170C6E3D7432}" srcOrd="0" destOrd="0" presId="urn:microsoft.com/office/officeart/2005/8/layout/default"/>
    <dgm:cxn modelId="{CD859D90-500B-48D5-A990-3FE190CAD62A}" srcId="{85D0523C-10C0-44F1-9093-87FE4DEC2793}" destId="{E693BBFC-18F4-4555-9189-D7A1B879D84A}" srcOrd="0" destOrd="0" parTransId="{EDEDAFEA-C96E-48FE-9CD3-0BE50BBEE3D1}" sibTransId="{7A3F352C-099C-44DD-8C37-F81A94D36D9A}"/>
    <dgm:cxn modelId="{4D7FB4BD-585B-4A7A-BBF2-35AB77FC7CD0}" type="presOf" srcId="{E693BBFC-18F4-4555-9189-D7A1B879D84A}" destId="{4FBB5037-05E4-4298-BF5C-27006B3FF9B8}" srcOrd="0" destOrd="0" presId="urn:microsoft.com/office/officeart/2005/8/layout/default"/>
    <dgm:cxn modelId="{BE91A4CD-8246-4A49-AE92-E35B0005745B}" type="presOf" srcId="{85D0523C-10C0-44F1-9093-87FE4DEC2793}" destId="{36D82A42-CC84-4C68-B4C0-1893E8D46C59}" srcOrd="0" destOrd="0" presId="urn:microsoft.com/office/officeart/2005/8/layout/default"/>
    <dgm:cxn modelId="{07E2E6F5-9B5B-4E97-98F8-DE7AC498EDD4}" srcId="{85D0523C-10C0-44F1-9093-87FE4DEC2793}" destId="{FA116326-7B16-4EE9-9185-FE56552CDDA8}" srcOrd="3" destOrd="0" parTransId="{DFC7CFD1-37FF-4EA3-B34C-7B32BEACFF80}" sibTransId="{5CFA6176-3D9C-4E71-90D5-297816D30173}"/>
    <dgm:cxn modelId="{DC46F2FB-F125-4EBF-9DCC-76253B340FE4}" srcId="{85D0523C-10C0-44F1-9093-87FE4DEC2793}" destId="{EDBC2948-45BF-448E-A85B-C4DCF74917F7}" srcOrd="2" destOrd="0" parTransId="{BC28862D-AC6F-44B3-A79B-7F473FCF38BF}" sibTransId="{48A92060-0EAB-4AAB-87D8-5EE14D8F3AAE}"/>
    <dgm:cxn modelId="{A59235A7-046B-430D-A035-9ABD7B3308C4}" type="presParOf" srcId="{36D82A42-CC84-4C68-B4C0-1893E8D46C59}" destId="{4FBB5037-05E4-4298-BF5C-27006B3FF9B8}" srcOrd="0" destOrd="0" presId="urn:microsoft.com/office/officeart/2005/8/layout/default"/>
    <dgm:cxn modelId="{8F07E2AB-9A4A-4058-BDD9-70FED986DCF0}" type="presParOf" srcId="{36D82A42-CC84-4C68-B4C0-1893E8D46C59}" destId="{9A7BECB4-9DD5-4FCC-887B-67E4A08FEF30}" srcOrd="1" destOrd="0" presId="urn:microsoft.com/office/officeart/2005/8/layout/default"/>
    <dgm:cxn modelId="{5527FA00-600A-4D21-9E08-EBB166E41B11}" type="presParOf" srcId="{36D82A42-CC84-4C68-B4C0-1893E8D46C59}" destId="{9F121ABE-BEC9-4996-B20B-170C6E3D7432}" srcOrd="2" destOrd="0" presId="urn:microsoft.com/office/officeart/2005/8/layout/default"/>
    <dgm:cxn modelId="{58CF0414-B334-4E19-8ECB-CC1EE52B76E6}" type="presParOf" srcId="{36D82A42-CC84-4C68-B4C0-1893E8D46C59}" destId="{54E5B0E3-6E20-4C52-A46E-F8E07615B65C}" srcOrd="3" destOrd="0" presId="urn:microsoft.com/office/officeart/2005/8/layout/default"/>
    <dgm:cxn modelId="{20052708-2C46-49E5-8536-D646F30C0320}" type="presParOf" srcId="{36D82A42-CC84-4C68-B4C0-1893E8D46C59}" destId="{A840ABF2-78D5-4847-848F-A06339DC58E8}" srcOrd="4" destOrd="0" presId="urn:microsoft.com/office/officeart/2005/8/layout/default"/>
    <dgm:cxn modelId="{19A175B9-3056-47BC-8349-C86770777EC2}" type="presParOf" srcId="{36D82A42-CC84-4C68-B4C0-1893E8D46C59}" destId="{BCD89F4D-4C3A-4356-9C38-8A8E3A90DD39}" srcOrd="5" destOrd="0" presId="urn:microsoft.com/office/officeart/2005/8/layout/default"/>
    <dgm:cxn modelId="{A6A84A19-10D2-47D6-81CD-1CEE7DEB1A7F}" type="presParOf" srcId="{36D82A42-CC84-4C68-B4C0-1893E8D46C59}" destId="{4DA18FE3-464B-4C96-AE2C-0E34892B17F6}"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B8E2973-7A03-481C-8998-5987E7779A9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65E3BA5-32A2-4983-A559-C2BEADEFAB12}">
      <dgm:prSet custT="1"/>
      <dgm:spPr/>
      <dgm:t>
        <a:bodyPr/>
        <a:lstStyle/>
        <a:p>
          <a:r>
            <a:rPr lang="vi-VN" sz="2800" dirty="0">
              <a:latin typeface="Times New Roman" panose="02020603050405020304" pitchFamily="18" charset="0"/>
              <a:cs typeface="Times New Roman" panose="02020603050405020304" pitchFamily="18" charset="0"/>
            </a:rPr>
            <a:t>Đảm bảo thành công của dự án</a:t>
          </a:r>
          <a:endParaRPr lang="en-US" sz="2800" dirty="0">
            <a:latin typeface="Times New Roman" panose="02020603050405020304" pitchFamily="18" charset="0"/>
            <a:cs typeface="Times New Roman" panose="02020603050405020304" pitchFamily="18" charset="0"/>
          </a:endParaRPr>
        </a:p>
      </dgm:t>
    </dgm:pt>
    <dgm:pt modelId="{C706F440-0BC7-483F-83B3-95027DC4D831}" type="parTrans" cxnId="{3417F66A-023B-4D80-9BDC-1D964FD74548}">
      <dgm:prSet/>
      <dgm:spPr/>
      <dgm:t>
        <a:bodyPr/>
        <a:lstStyle/>
        <a:p>
          <a:endParaRPr lang="en-US"/>
        </a:p>
      </dgm:t>
    </dgm:pt>
    <dgm:pt modelId="{FCD6E3AB-8B81-4CE4-8C4B-6EB66EF17113}" type="sibTrans" cxnId="{3417F66A-023B-4D80-9BDC-1D964FD74548}">
      <dgm:prSet/>
      <dgm:spPr/>
      <dgm:t>
        <a:bodyPr/>
        <a:lstStyle/>
        <a:p>
          <a:endParaRPr lang="en-US"/>
        </a:p>
      </dgm:t>
    </dgm:pt>
    <dgm:pt modelId="{3DF922D1-BE1A-4445-B6AB-7F32D4083025}">
      <dgm:prSet custT="1"/>
      <dgm:spPr/>
      <dgm:t>
        <a:bodyPr/>
        <a:lstStyle/>
        <a:p>
          <a:r>
            <a:rPr lang="vi-VN" sz="2800">
              <a:latin typeface="Times New Roman" panose="02020603050405020304" pitchFamily="18" charset="0"/>
              <a:cs typeface="Times New Roman" panose="02020603050405020304" pitchFamily="18" charset="0"/>
            </a:rPr>
            <a:t>Quản lý tài nguyên và chi phí hiệu quả</a:t>
          </a:r>
          <a:endParaRPr lang="en-US" sz="2800">
            <a:latin typeface="Times New Roman" panose="02020603050405020304" pitchFamily="18" charset="0"/>
            <a:cs typeface="Times New Roman" panose="02020603050405020304" pitchFamily="18" charset="0"/>
          </a:endParaRPr>
        </a:p>
      </dgm:t>
    </dgm:pt>
    <dgm:pt modelId="{9F84F55C-0CFE-4068-AE47-08F122BF2065}" type="parTrans" cxnId="{55DEB775-586B-4D64-BCCD-8F70D0102533}">
      <dgm:prSet/>
      <dgm:spPr/>
      <dgm:t>
        <a:bodyPr/>
        <a:lstStyle/>
        <a:p>
          <a:endParaRPr lang="en-US"/>
        </a:p>
      </dgm:t>
    </dgm:pt>
    <dgm:pt modelId="{ACAB140C-FAC2-46B0-A0F2-9AEE99C8D6D0}" type="sibTrans" cxnId="{55DEB775-586B-4D64-BCCD-8F70D0102533}">
      <dgm:prSet/>
      <dgm:spPr/>
      <dgm:t>
        <a:bodyPr/>
        <a:lstStyle/>
        <a:p>
          <a:endParaRPr lang="en-US"/>
        </a:p>
      </dgm:t>
    </dgm:pt>
    <dgm:pt modelId="{01C931AB-C38C-4B4C-9954-1C74CE88A9C3}">
      <dgm:prSet custT="1"/>
      <dgm:spPr/>
      <dgm:t>
        <a:bodyPr/>
        <a:lstStyle/>
        <a:p>
          <a:r>
            <a:rPr lang="vi-VN" sz="2800">
              <a:latin typeface="Times New Roman" panose="02020603050405020304" pitchFamily="18" charset="0"/>
              <a:cs typeface="Times New Roman" panose="02020603050405020304" pitchFamily="18" charset="0"/>
            </a:rPr>
            <a:t>Đáp ứng nhu cầu thay đổi nhanh chóng</a:t>
          </a:r>
          <a:endParaRPr lang="en-US" sz="2800">
            <a:latin typeface="Times New Roman" panose="02020603050405020304" pitchFamily="18" charset="0"/>
            <a:cs typeface="Times New Roman" panose="02020603050405020304" pitchFamily="18" charset="0"/>
          </a:endParaRPr>
        </a:p>
      </dgm:t>
    </dgm:pt>
    <dgm:pt modelId="{DF50330C-6A9E-4CB6-8D9F-C28092EFDA95}" type="parTrans" cxnId="{A04A6CD8-80E8-44B6-AA27-5283A297CDA9}">
      <dgm:prSet/>
      <dgm:spPr/>
      <dgm:t>
        <a:bodyPr/>
        <a:lstStyle/>
        <a:p>
          <a:endParaRPr lang="en-US"/>
        </a:p>
      </dgm:t>
    </dgm:pt>
    <dgm:pt modelId="{7CA43794-12BD-402D-A7B9-D7194C026397}" type="sibTrans" cxnId="{A04A6CD8-80E8-44B6-AA27-5283A297CDA9}">
      <dgm:prSet/>
      <dgm:spPr/>
      <dgm:t>
        <a:bodyPr/>
        <a:lstStyle/>
        <a:p>
          <a:endParaRPr lang="en-US"/>
        </a:p>
      </dgm:t>
    </dgm:pt>
    <dgm:pt modelId="{4D60A265-CBAC-44A5-8006-D7B26F66C3CC}">
      <dgm:prSet custT="1"/>
      <dgm:spPr/>
      <dgm:t>
        <a:bodyPr/>
        <a:lstStyle/>
        <a:p>
          <a:r>
            <a:rPr lang="vi-VN" sz="2800">
              <a:latin typeface="Times New Roman" panose="02020603050405020304" pitchFamily="18" charset="0"/>
              <a:cs typeface="Times New Roman" panose="02020603050405020304" pitchFamily="18" charset="0"/>
            </a:rPr>
            <a:t>Giảm thiểu rủi ro</a:t>
          </a:r>
          <a:endParaRPr lang="en-US" sz="2800">
            <a:latin typeface="Times New Roman" panose="02020603050405020304" pitchFamily="18" charset="0"/>
            <a:cs typeface="Times New Roman" panose="02020603050405020304" pitchFamily="18" charset="0"/>
          </a:endParaRPr>
        </a:p>
      </dgm:t>
    </dgm:pt>
    <dgm:pt modelId="{3913B13E-D234-4552-989E-D93C5EA5FDD9}" type="parTrans" cxnId="{9EE7A973-D6A6-4799-9BF7-8704E3476CC4}">
      <dgm:prSet/>
      <dgm:spPr/>
      <dgm:t>
        <a:bodyPr/>
        <a:lstStyle/>
        <a:p>
          <a:endParaRPr lang="en-US"/>
        </a:p>
      </dgm:t>
    </dgm:pt>
    <dgm:pt modelId="{81832989-FEE0-49F5-91B3-3D29D0A208AD}" type="sibTrans" cxnId="{9EE7A973-D6A6-4799-9BF7-8704E3476CC4}">
      <dgm:prSet/>
      <dgm:spPr/>
      <dgm:t>
        <a:bodyPr/>
        <a:lstStyle/>
        <a:p>
          <a:endParaRPr lang="en-US"/>
        </a:p>
      </dgm:t>
    </dgm:pt>
    <dgm:pt modelId="{BC62FEE0-18A5-4848-BC22-88E9C02A159A}">
      <dgm:prSet custT="1"/>
      <dgm:spPr/>
      <dgm:t>
        <a:bodyPr/>
        <a:lstStyle/>
        <a:p>
          <a:r>
            <a:rPr lang="vi-VN" sz="2800">
              <a:latin typeface="Times New Roman" panose="02020603050405020304" pitchFamily="18" charset="0"/>
              <a:cs typeface="Times New Roman" panose="02020603050405020304" pitchFamily="18" charset="0"/>
            </a:rPr>
            <a:t>Cải thiện hiệu suất nhóm làm việc</a:t>
          </a:r>
          <a:endParaRPr lang="en-US" sz="2800">
            <a:latin typeface="Times New Roman" panose="02020603050405020304" pitchFamily="18" charset="0"/>
            <a:cs typeface="Times New Roman" panose="02020603050405020304" pitchFamily="18" charset="0"/>
          </a:endParaRPr>
        </a:p>
      </dgm:t>
    </dgm:pt>
    <dgm:pt modelId="{043505C3-1627-47FA-8285-E7866B3CD45A}" type="parTrans" cxnId="{D14082B2-648F-43C8-B6D6-4622CD23E02A}">
      <dgm:prSet/>
      <dgm:spPr/>
      <dgm:t>
        <a:bodyPr/>
        <a:lstStyle/>
        <a:p>
          <a:endParaRPr lang="en-US"/>
        </a:p>
      </dgm:t>
    </dgm:pt>
    <dgm:pt modelId="{94A96E84-CDA8-43D8-A3E8-881BC511BBE6}" type="sibTrans" cxnId="{D14082B2-648F-43C8-B6D6-4622CD23E02A}">
      <dgm:prSet/>
      <dgm:spPr/>
      <dgm:t>
        <a:bodyPr/>
        <a:lstStyle/>
        <a:p>
          <a:endParaRPr lang="en-US"/>
        </a:p>
      </dgm:t>
    </dgm:pt>
    <dgm:pt modelId="{38F8DA3A-4E64-4E01-B9C2-413AC7259A99}">
      <dgm:prSet custT="1"/>
      <dgm:spPr/>
      <dgm:t>
        <a:bodyPr/>
        <a:lstStyle/>
        <a:p>
          <a:r>
            <a:rPr lang="vi-VN" sz="2800">
              <a:latin typeface="Times New Roman" panose="02020603050405020304" pitchFamily="18" charset="0"/>
              <a:cs typeface="Times New Roman" panose="02020603050405020304" pitchFamily="18" charset="0"/>
            </a:rPr>
            <a:t>Nâng cao chất lượng sản phẩm</a:t>
          </a:r>
          <a:endParaRPr lang="en-US" sz="2800">
            <a:latin typeface="Times New Roman" panose="02020603050405020304" pitchFamily="18" charset="0"/>
            <a:cs typeface="Times New Roman" panose="02020603050405020304" pitchFamily="18" charset="0"/>
          </a:endParaRPr>
        </a:p>
      </dgm:t>
    </dgm:pt>
    <dgm:pt modelId="{FA39E77D-27F2-4BE2-B54E-A16ACBAA2853}" type="parTrans" cxnId="{EC77F288-0EC3-446D-99DB-3599150DCA9E}">
      <dgm:prSet/>
      <dgm:spPr/>
      <dgm:t>
        <a:bodyPr/>
        <a:lstStyle/>
        <a:p>
          <a:endParaRPr lang="en-US"/>
        </a:p>
      </dgm:t>
    </dgm:pt>
    <dgm:pt modelId="{1F18BB35-2E17-418A-9B18-4E4FE3723920}" type="sibTrans" cxnId="{EC77F288-0EC3-446D-99DB-3599150DCA9E}">
      <dgm:prSet/>
      <dgm:spPr/>
      <dgm:t>
        <a:bodyPr/>
        <a:lstStyle/>
        <a:p>
          <a:endParaRPr lang="en-US"/>
        </a:p>
      </dgm:t>
    </dgm:pt>
    <dgm:pt modelId="{C7D97C8B-3664-44AC-890E-88DC34649B72}">
      <dgm:prSet custT="1"/>
      <dgm:spPr/>
      <dgm:t>
        <a:bodyPr/>
        <a:lstStyle/>
        <a:p>
          <a:r>
            <a:rPr lang="vi-VN" sz="2800">
              <a:latin typeface="Times New Roman" panose="02020603050405020304" pitchFamily="18" charset="0"/>
              <a:cs typeface="Times New Roman" panose="02020603050405020304" pitchFamily="18" charset="0"/>
            </a:rPr>
            <a:t>Đáp ứng các yêu cầu pháp lý và tuân thủ</a:t>
          </a:r>
          <a:endParaRPr lang="en-US" sz="2800">
            <a:latin typeface="Times New Roman" panose="02020603050405020304" pitchFamily="18" charset="0"/>
            <a:cs typeface="Times New Roman" panose="02020603050405020304" pitchFamily="18" charset="0"/>
          </a:endParaRPr>
        </a:p>
      </dgm:t>
    </dgm:pt>
    <dgm:pt modelId="{DB14C8BE-926A-495F-971A-0C09B5A3D21E}" type="parTrans" cxnId="{8C68B6F1-B09F-45BC-B663-900642B966EE}">
      <dgm:prSet/>
      <dgm:spPr/>
      <dgm:t>
        <a:bodyPr/>
        <a:lstStyle/>
        <a:p>
          <a:endParaRPr lang="en-US"/>
        </a:p>
      </dgm:t>
    </dgm:pt>
    <dgm:pt modelId="{8C3EDF4A-9D81-4CD0-BCDF-75EEFF6001F2}" type="sibTrans" cxnId="{8C68B6F1-B09F-45BC-B663-900642B966EE}">
      <dgm:prSet/>
      <dgm:spPr/>
      <dgm:t>
        <a:bodyPr/>
        <a:lstStyle/>
        <a:p>
          <a:endParaRPr lang="en-US"/>
        </a:p>
      </dgm:t>
    </dgm:pt>
    <dgm:pt modelId="{C395C9D1-4A25-4C3A-A4AE-F45565D75B9A}">
      <dgm:prSet custT="1"/>
      <dgm:spPr/>
      <dgm:t>
        <a:bodyPr/>
        <a:lstStyle/>
        <a:p>
          <a:r>
            <a:rPr lang="vi-VN" sz="2800">
              <a:latin typeface="Times New Roman" panose="02020603050405020304" pitchFamily="18" charset="0"/>
              <a:cs typeface="Times New Roman" panose="02020603050405020304" pitchFamily="18" charset="0"/>
            </a:rPr>
            <a:t>Cải thiện khả năng cạnh tranh doanh nghiệp</a:t>
          </a:r>
          <a:endParaRPr lang="en-US" sz="2800">
            <a:latin typeface="Times New Roman" panose="02020603050405020304" pitchFamily="18" charset="0"/>
            <a:cs typeface="Times New Roman" panose="02020603050405020304" pitchFamily="18" charset="0"/>
          </a:endParaRPr>
        </a:p>
      </dgm:t>
    </dgm:pt>
    <dgm:pt modelId="{5078090E-DF2A-46FF-8DC5-B81D4E60ABA7}" type="parTrans" cxnId="{3549C46C-0265-4401-8BB3-4AE0853C6A09}">
      <dgm:prSet/>
      <dgm:spPr/>
      <dgm:t>
        <a:bodyPr/>
        <a:lstStyle/>
        <a:p>
          <a:endParaRPr lang="en-US"/>
        </a:p>
      </dgm:t>
    </dgm:pt>
    <dgm:pt modelId="{B335DD24-1E81-48A5-B2F7-DFA4C9664A05}" type="sibTrans" cxnId="{3549C46C-0265-4401-8BB3-4AE0853C6A09}">
      <dgm:prSet/>
      <dgm:spPr/>
      <dgm:t>
        <a:bodyPr/>
        <a:lstStyle/>
        <a:p>
          <a:endParaRPr lang="en-US"/>
        </a:p>
      </dgm:t>
    </dgm:pt>
    <dgm:pt modelId="{FF1CA3BD-4818-4F00-BFF3-D8D443A1F2CB}">
      <dgm:prSet custT="1"/>
      <dgm:spPr/>
      <dgm:t>
        <a:bodyPr/>
        <a:lstStyle/>
        <a:p>
          <a:r>
            <a:rPr lang="vi-VN" sz="2800">
              <a:latin typeface="Times New Roman" panose="02020603050405020304" pitchFamily="18" charset="0"/>
              <a:cs typeface="Times New Roman" panose="02020603050405020304" pitchFamily="18" charset="0"/>
            </a:rPr>
            <a:t>Cập nhật và ứng dụng công nghệ tiên tiến</a:t>
          </a:r>
          <a:endParaRPr lang="en-US" sz="2800">
            <a:latin typeface="Times New Roman" panose="02020603050405020304" pitchFamily="18" charset="0"/>
            <a:cs typeface="Times New Roman" panose="02020603050405020304" pitchFamily="18" charset="0"/>
          </a:endParaRPr>
        </a:p>
      </dgm:t>
    </dgm:pt>
    <dgm:pt modelId="{0D5D909D-36A1-4CB6-9AE5-5FFDE4604F5D}" type="parTrans" cxnId="{07ACDBFC-E3FA-4DFA-A17E-6A73D5EF805B}">
      <dgm:prSet/>
      <dgm:spPr/>
      <dgm:t>
        <a:bodyPr/>
        <a:lstStyle/>
        <a:p>
          <a:endParaRPr lang="en-US"/>
        </a:p>
      </dgm:t>
    </dgm:pt>
    <dgm:pt modelId="{162513A3-1B6F-4C11-B55A-0CA3CDFF5B2F}" type="sibTrans" cxnId="{07ACDBFC-E3FA-4DFA-A17E-6A73D5EF805B}">
      <dgm:prSet/>
      <dgm:spPr/>
      <dgm:t>
        <a:bodyPr/>
        <a:lstStyle/>
        <a:p>
          <a:endParaRPr lang="en-US"/>
        </a:p>
      </dgm:t>
    </dgm:pt>
    <dgm:pt modelId="{8EE089F3-E532-417D-BB09-BBAE41DC0DE5}">
      <dgm:prSet custT="1"/>
      <dgm:spPr/>
      <dgm:t>
        <a:bodyPr/>
        <a:lstStyle/>
        <a:p>
          <a:r>
            <a:rPr lang="vi-VN" sz="2800">
              <a:latin typeface="Times New Roman" panose="02020603050405020304" pitchFamily="18" charset="0"/>
              <a:cs typeface="Times New Roman" panose="02020603050405020304" pitchFamily="18" charset="0"/>
            </a:rPr>
            <a:t>Thúc đẩy đổi mới và sáng tạo</a:t>
          </a:r>
          <a:endParaRPr lang="en-US" sz="2800">
            <a:latin typeface="Times New Roman" panose="02020603050405020304" pitchFamily="18" charset="0"/>
            <a:cs typeface="Times New Roman" panose="02020603050405020304" pitchFamily="18" charset="0"/>
          </a:endParaRPr>
        </a:p>
      </dgm:t>
    </dgm:pt>
    <dgm:pt modelId="{F31DDD92-0628-40BA-BC4A-D2CE3D977203}" type="parTrans" cxnId="{F9313684-8A68-41F8-B83E-A21EEBC9CC4C}">
      <dgm:prSet/>
      <dgm:spPr/>
      <dgm:t>
        <a:bodyPr/>
        <a:lstStyle/>
        <a:p>
          <a:endParaRPr lang="en-US"/>
        </a:p>
      </dgm:t>
    </dgm:pt>
    <dgm:pt modelId="{C1C3BFB7-F74D-490E-973A-9B857F83B30F}" type="sibTrans" cxnId="{F9313684-8A68-41F8-B83E-A21EEBC9CC4C}">
      <dgm:prSet/>
      <dgm:spPr/>
      <dgm:t>
        <a:bodyPr/>
        <a:lstStyle/>
        <a:p>
          <a:endParaRPr lang="en-US"/>
        </a:p>
      </dgm:t>
    </dgm:pt>
    <dgm:pt modelId="{54E8E0A4-0E6E-4DD5-90AF-68736EBC3B5C}" type="pres">
      <dgm:prSet presAssocID="{DB8E2973-7A03-481C-8998-5987E7779A9B}" presName="linear" presStyleCnt="0">
        <dgm:presLayoutVars>
          <dgm:animLvl val="lvl"/>
          <dgm:resizeHandles val="exact"/>
        </dgm:presLayoutVars>
      </dgm:prSet>
      <dgm:spPr/>
    </dgm:pt>
    <dgm:pt modelId="{9DF10352-5CC5-44FB-80E8-32F84DB2D772}" type="pres">
      <dgm:prSet presAssocID="{E65E3BA5-32A2-4983-A559-C2BEADEFAB12}" presName="parentText" presStyleLbl="node1" presStyleIdx="0" presStyleCnt="10">
        <dgm:presLayoutVars>
          <dgm:chMax val="0"/>
          <dgm:bulletEnabled val="1"/>
        </dgm:presLayoutVars>
      </dgm:prSet>
      <dgm:spPr/>
    </dgm:pt>
    <dgm:pt modelId="{6FD3B7EF-666C-46A0-8A76-4C14F8A46ECA}" type="pres">
      <dgm:prSet presAssocID="{FCD6E3AB-8B81-4CE4-8C4B-6EB66EF17113}" presName="spacer" presStyleCnt="0"/>
      <dgm:spPr/>
    </dgm:pt>
    <dgm:pt modelId="{D9C6ED5C-E030-4BAF-807D-0FE075F0E54D}" type="pres">
      <dgm:prSet presAssocID="{3DF922D1-BE1A-4445-B6AB-7F32D4083025}" presName="parentText" presStyleLbl="node1" presStyleIdx="1" presStyleCnt="10">
        <dgm:presLayoutVars>
          <dgm:chMax val="0"/>
          <dgm:bulletEnabled val="1"/>
        </dgm:presLayoutVars>
      </dgm:prSet>
      <dgm:spPr/>
    </dgm:pt>
    <dgm:pt modelId="{33C25C4A-4659-4C2D-B58E-83A486C1E4FC}" type="pres">
      <dgm:prSet presAssocID="{ACAB140C-FAC2-46B0-A0F2-9AEE99C8D6D0}" presName="spacer" presStyleCnt="0"/>
      <dgm:spPr/>
    </dgm:pt>
    <dgm:pt modelId="{E318F58B-3319-458C-80A4-33580F14EE02}" type="pres">
      <dgm:prSet presAssocID="{01C931AB-C38C-4B4C-9954-1C74CE88A9C3}" presName="parentText" presStyleLbl="node1" presStyleIdx="2" presStyleCnt="10">
        <dgm:presLayoutVars>
          <dgm:chMax val="0"/>
          <dgm:bulletEnabled val="1"/>
        </dgm:presLayoutVars>
      </dgm:prSet>
      <dgm:spPr/>
    </dgm:pt>
    <dgm:pt modelId="{3F90A7FB-D7C9-4424-8D94-05747C407C48}" type="pres">
      <dgm:prSet presAssocID="{7CA43794-12BD-402D-A7B9-D7194C026397}" presName="spacer" presStyleCnt="0"/>
      <dgm:spPr/>
    </dgm:pt>
    <dgm:pt modelId="{B8380102-0C54-4336-96D2-D9A756D24EB6}" type="pres">
      <dgm:prSet presAssocID="{4D60A265-CBAC-44A5-8006-D7B26F66C3CC}" presName="parentText" presStyleLbl="node1" presStyleIdx="3" presStyleCnt="10">
        <dgm:presLayoutVars>
          <dgm:chMax val="0"/>
          <dgm:bulletEnabled val="1"/>
        </dgm:presLayoutVars>
      </dgm:prSet>
      <dgm:spPr/>
    </dgm:pt>
    <dgm:pt modelId="{2BCF74D2-6E19-4D6A-B598-548FCFE1B822}" type="pres">
      <dgm:prSet presAssocID="{81832989-FEE0-49F5-91B3-3D29D0A208AD}" presName="spacer" presStyleCnt="0"/>
      <dgm:spPr/>
    </dgm:pt>
    <dgm:pt modelId="{C7426958-8956-4D34-9836-4AE589398BFC}" type="pres">
      <dgm:prSet presAssocID="{BC62FEE0-18A5-4848-BC22-88E9C02A159A}" presName="parentText" presStyleLbl="node1" presStyleIdx="4" presStyleCnt="10">
        <dgm:presLayoutVars>
          <dgm:chMax val="0"/>
          <dgm:bulletEnabled val="1"/>
        </dgm:presLayoutVars>
      </dgm:prSet>
      <dgm:spPr/>
    </dgm:pt>
    <dgm:pt modelId="{F40C6C1B-C284-4CF7-8A50-9C0769EE59D7}" type="pres">
      <dgm:prSet presAssocID="{94A96E84-CDA8-43D8-A3E8-881BC511BBE6}" presName="spacer" presStyleCnt="0"/>
      <dgm:spPr/>
    </dgm:pt>
    <dgm:pt modelId="{7C34383A-4937-47F7-A685-85DBB6C4446A}" type="pres">
      <dgm:prSet presAssocID="{38F8DA3A-4E64-4E01-B9C2-413AC7259A99}" presName="parentText" presStyleLbl="node1" presStyleIdx="5" presStyleCnt="10">
        <dgm:presLayoutVars>
          <dgm:chMax val="0"/>
          <dgm:bulletEnabled val="1"/>
        </dgm:presLayoutVars>
      </dgm:prSet>
      <dgm:spPr/>
    </dgm:pt>
    <dgm:pt modelId="{24BD4C50-8A73-4EA3-AD1F-FBDD11411C72}" type="pres">
      <dgm:prSet presAssocID="{1F18BB35-2E17-418A-9B18-4E4FE3723920}" presName="spacer" presStyleCnt="0"/>
      <dgm:spPr/>
    </dgm:pt>
    <dgm:pt modelId="{469AE6E1-96A5-49C6-82ED-C2D6B0952E09}" type="pres">
      <dgm:prSet presAssocID="{C7D97C8B-3664-44AC-890E-88DC34649B72}" presName="parentText" presStyleLbl="node1" presStyleIdx="6" presStyleCnt="10">
        <dgm:presLayoutVars>
          <dgm:chMax val="0"/>
          <dgm:bulletEnabled val="1"/>
        </dgm:presLayoutVars>
      </dgm:prSet>
      <dgm:spPr/>
    </dgm:pt>
    <dgm:pt modelId="{4F462653-103B-4AA5-857A-3AB1AFA7DD12}" type="pres">
      <dgm:prSet presAssocID="{8C3EDF4A-9D81-4CD0-BCDF-75EEFF6001F2}" presName="spacer" presStyleCnt="0"/>
      <dgm:spPr/>
    </dgm:pt>
    <dgm:pt modelId="{6D6E47AE-84D6-4AEB-9292-72A18736E80B}" type="pres">
      <dgm:prSet presAssocID="{C395C9D1-4A25-4C3A-A4AE-F45565D75B9A}" presName="parentText" presStyleLbl="node1" presStyleIdx="7" presStyleCnt="10">
        <dgm:presLayoutVars>
          <dgm:chMax val="0"/>
          <dgm:bulletEnabled val="1"/>
        </dgm:presLayoutVars>
      </dgm:prSet>
      <dgm:spPr/>
    </dgm:pt>
    <dgm:pt modelId="{DCE7FA73-10C3-4106-BBB8-4E62B0A99280}" type="pres">
      <dgm:prSet presAssocID="{B335DD24-1E81-48A5-B2F7-DFA4C9664A05}" presName="spacer" presStyleCnt="0"/>
      <dgm:spPr/>
    </dgm:pt>
    <dgm:pt modelId="{62D15A0B-3490-40A6-9EED-3FA37DFC3F98}" type="pres">
      <dgm:prSet presAssocID="{FF1CA3BD-4818-4F00-BFF3-D8D443A1F2CB}" presName="parentText" presStyleLbl="node1" presStyleIdx="8" presStyleCnt="10">
        <dgm:presLayoutVars>
          <dgm:chMax val="0"/>
          <dgm:bulletEnabled val="1"/>
        </dgm:presLayoutVars>
      </dgm:prSet>
      <dgm:spPr/>
    </dgm:pt>
    <dgm:pt modelId="{AACDAC6E-6A16-44E7-A6DE-53E8A5B7C839}" type="pres">
      <dgm:prSet presAssocID="{162513A3-1B6F-4C11-B55A-0CA3CDFF5B2F}" presName="spacer" presStyleCnt="0"/>
      <dgm:spPr/>
    </dgm:pt>
    <dgm:pt modelId="{8BECEF25-431B-48DA-B883-E0359E78BAB0}" type="pres">
      <dgm:prSet presAssocID="{8EE089F3-E532-417D-BB09-BBAE41DC0DE5}" presName="parentText" presStyleLbl="node1" presStyleIdx="9" presStyleCnt="10">
        <dgm:presLayoutVars>
          <dgm:chMax val="0"/>
          <dgm:bulletEnabled val="1"/>
        </dgm:presLayoutVars>
      </dgm:prSet>
      <dgm:spPr/>
    </dgm:pt>
  </dgm:ptLst>
  <dgm:cxnLst>
    <dgm:cxn modelId="{9E687B0A-D6DC-48E9-9E17-E62E38EA90F1}" type="presOf" srcId="{FF1CA3BD-4818-4F00-BFF3-D8D443A1F2CB}" destId="{62D15A0B-3490-40A6-9EED-3FA37DFC3F98}" srcOrd="0" destOrd="0" presId="urn:microsoft.com/office/officeart/2005/8/layout/vList2"/>
    <dgm:cxn modelId="{E72B0E16-1BD2-4C31-893C-5F2FD2932B23}" type="presOf" srcId="{38F8DA3A-4E64-4E01-B9C2-413AC7259A99}" destId="{7C34383A-4937-47F7-A685-85DBB6C4446A}" srcOrd="0" destOrd="0" presId="urn:microsoft.com/office/officeart/2005/8/layout/vList2"/>
    <dgm:cxn modelId="{FA808717-AD1F-48F0-9FF3-4ADD5EA911BC}" type="presOf" srcId="{C395C9D1-4A25-4C3A-A4AE-F45565D75B9A}" destId="{6D6E47AE-84D6-4AEB-9292-72A18736E80B}" srcOrd="0" destOrd="0" presId="urn:microsoft.com/office/officeart/2005/8/layout/vList2"/>
    <dgm:cxn modelId="{BBF7471E-B017-4C36-AFBE-7B8BCF8FED17}" type="presOf" srcId="{BC62FEE0-18A5-4848-BC22-88E9C02A159A}" destId="{C7426958-8956-4D34-9836-4AE589398BFC}" srcOrd="0" destOrd="0" presId="urn:microsoft.com/office/officeart/2005/8/layout/vList2"/>
    <dgm:cxn modelId="{063AE02F-DF7F-4B4E-B28F-15E7E1BA23CE}" type="presOf" srcId="{4D60A265-CBAC-44A5-8006-D7B26F66C3CC}" destId="{B8380102-0C54-4336-96D2-D9A756D24EB6}" srcOrd="0" destOrd="0" presId="urn:microsoft.com/office/officeart/2005/8/layout/vList2"/>
    <dgm:cxn modelId="{3417F66A-023B-4D80-9BDC-1D964FD74548}" srcId="{DB8E2973-7A03-481C-8998-5987E7779A9B}" destId="{E65E3BA5-32A2-4983-A559-C2BEADEFAB12}" srcOrd="0" destOrd="0" parTransId="{C706F440-0BC7-483F-83B3-95027DC4D831}" sibTransId="{FCD6E3AB-8B81-4CE4-8C4B-6EB66EF17113}"/>
    <dgm:cxn modelId="{136C774B-E35D-4884-B5CD-1BF3E864C944}" type="presOf" srcId="{DB8E2973-7A03-481C-8998-5987E7779A9B}" destId="{54E8E0A4-0E6E-4DD5-90AF-68736EBC3B5C}" srcOrd="0" destOrd="0" presId="urn:microsoft.com/office/officeart/2005/8/layout/vList2"/>
    <dgm:cxn modelId="{3549C46C-0265-4401-8BB3-4AE0853C6A09}" srcId="{DB8E2973-7A03-481C-8998-5987E7779A9B}" destId="{C395C9D1-4A25-4C3A-A4AE-F45565D75B9A}" srcOrd="7" destOrd="0" parTransId="{5078090E-DF2A-46FF-8DC5-B81D4E60ABA7}" sibTransId="{B335DD24-1E81-48A5-B2F7-DFA4C9664A05}"/>
    <dgm:cxn modelId="{8C7C6A4E-784D-4A12-98A0-C14686316242}" type="presOf" srcId="{8EE089F3-E532-417D-BB09-BBAE41DC0DE5}" destId="{8BECEF25-431B-48DA-B883-E0359E78BAB0}" srcOrd="0" destOrd="0" presId="urn:microsoft.com/office/officeart/2005/8/layout/vList2"/>
    <dgm:cxn modelId="{9EE7A973-D6A6-4799-9BF7-8704E3476CC4}" srcId="{DB8E2973-7A03-481C-8998-5987E7779A9B}" destId="{4D60A265-CBAC-44A5-8006-D7B26F66C3CC}" srcOrd="3" destOrd="0" parTransId="{3913B13E-D234-4552-989E-D93C5EA5FDD9}" sibTransId="{81832989-FEE0-49F5-91B3-3D29D0A208AD}"/>
    <dgm:cxn modelId="{90C9DC54-36FC-4754-9CC7-DCF56BBC5756}" type="presOf" srcId="{E65E3BA5-32A2-4983-A559-C2BEADEFAB12}" destId="{9DF10352-5CC5-44FB-80E8-32F84DB2D772}" srcOrd="0" destOrd="0" presId="urn:microsoft.com/office/officeart/2005/8/layout/vList2"/>
    <dgm:cxn modelId="{55DEB775-586B-4D64-BCCD-8F70D0102533}" srcId="{DB8E2973-7A03-481C-8998-5987E7779A9B}" destId="{3DF922D1-BE1A-4445-B6AB-7F32D4083025}" srcOrd="1" destOrd="0" parTransId="{9F84F55C-0CFE-4068-AE47-08F122BF2065}" sibTransId="{ACAB140C-FAC2-46B0-A0F2-9AEE99C8D6D0}"/>
    <dgm:cxn modelId="{F9313684-8A68-41F8-B83E-A21EEBC9CC4C}" srcId="{DB8E2973-7A03-481C-8998-5987E7779A9B}" destId="{8EE089F3-E532-417D-BB09-BBAE41DC0DE5}" srcOrd="9" destOrd="0" parTransId="{F31DDD92-0628-40BA-BC4A-D2CE3D977203}" sibTransId="{C1C3BFB7-F74D-490E-973A-9B857F83B30F}"/>
    <dgm:cxn modelId="{EC77F288-0EC3-446D-99DB-3599150DCA9E}" srcId="{DB8E2973-7A03-481C-8998-5987E7779A9B}" destId="{38F8DA3A-4E64-4E01-B9C2-413AC7259A99}" srcOrd="5" destOrd="0" parTransId="{FA39E77D-27F2-4BE2-B54E-A16ACBAA2853}" sibTransId="{1F18BB35-2E17-418A-9B18-4E4FE3723920}"/>
    <dgm:cxn modelId="{4CC007A4-A7A0-4E3E-9094-401CC921B92F}" type="presOf" srcId="{3DF922D1-BE1A-4445-B6AB-7F32D4083025}" destId="{D9C6ED5C-E030-4BAF-807D-0FE075F0E54D}" srcOrd="0" destOrd="0" presId="urn:microsoft.com/office/officeart/2005/8/layout/vList2"/>
    <dgm:cxn modelId="{123029A4-9AD3-424A-A9D6-44CC68A8B7EB}" type="presOf" srcId="{C7D97C8B-3664-44AC-890E-88DC34649B72}" destId="{469AE6E1-96A5-49C6-82ED-C2D6B0952E09}" srcOrd="0" destOrd="0" presId="urn:microsoft.com/office/officeart/2005/8/layout/vList2"/>
    <dgm:cxn modelId="{D14082B2-648F-43C8-B6D6-4622CD23E02A}" srcId="{DB8E2973-7A03-481C-8998-5987E7779A9B}" destId="{BC62FEE0-18A5-4848-BC22-88E9C02A159A}" srcOrd="4" destOrd="0" parTransId="{043505C3-1627-47FA-8285-E7866B3CD45A}" sibTransId="{94A96E84-CDA8-43D8-A3E8-881BC511BBE6}"/>
    <dgm:cxn modelId="{05ADF3CF-F851-40C4-A3F5-122EABBE7606}" type="presOf" srcId="{01C931AB-C38C-4B4C-9954-1C74CE88A9C3}" destId="{E318F58B-3319-458C-80A4-33580F14EE02}" srcOrd="0" destOrd="0" presId="urn:microsoft.com/office/officeart/2005/8/layout/vList2"/>
    <dgm:cxn modelId="{A04A6CD8-80E8-44B6-AA27-5283A297CDA9}" srcId="{DB8E2973-7A03-481C-8998-5987E7779A9B}" destId="{01C931AB-C38C-4B4C-9954-1C74CE88A9C3}" srcOrd="2" destOrd="0" parTransId="{DF50330C-6A9E-4CB6-8D9F-C28092EFDA95}" sibTransId="{7CA43794-12BD-402D-A7B9-D7194C026397}"/>
    <dgm:cxn modelId="{8C68B6F1-B09F-45BC-B663-900642B966EE}" srcId="{DB8E2973-7A03-481C-8998-5987E7779A9B}" destId="{C7D97C8B-3664-44AC-890E-88DC34649B72}" srcOrd="6" destOrd="0" parTransId="{DB14C8BE-926A-495F-971A-0C09B5A3D21E}" sibTransId="{8C3EDF4A-9D81-4CD0-BCDF-75EEFF6001F2}"/>
    <dgm:cxn modelId="{07ACDBFC-E3FA-4DFA-A17E-6A73D5EF805B}" srcId="{DB8E2973-7A03-481C-8998-5987E7779A9B}" destId="{FF1CA3BD-4818-4F00-BFF3-D8D443A1F2CB}" srcOrd="8" destOrd="0" parTransId="{0D5D909D-36A1-4CB6-9AE5-5FFDE4604F5D}" sibTransId="{162513A3-1B6F-4C11-B55A-0CA3CDFF5B2F}"/>
    <dgm:cxn modelId="{E409E7BF-FAC5-4A78-A9BF-FE793B146E51}" type="presParOf" srcId="{54E8E0A4-0E6E-4DD5-90AF-68736EBC3B5C}" destId="{9DF10352-5CC5-44FB-80E8-32F84DB2D772}" srcOrd="0" destOrd="0" presId="urn:microsoft.com/office/officeart/2005/8/layout/vList2"/>
    <dgm:cxn modelId="{AE9B8B6C-2118-4D76-A64E-43DDA3D6DCF5}" type="presParOf" srcId="{54E8E0A4-0E6E-4DD5-90AF-68736EBC3B5C}" destId="{6FD3B7EF-666C-46A0-8A76-4C14F8A46ECA}" srcOrd="1" destOrd="0" presId="urn:microsoft.com/office/officeart/2005/8/layout/vList2"/>
    <dgm:cxn modelId="{553D435C-F97B-4921-9CDA-0174EB4E9249}" type="presParOf" srcId="{54E8E0A4-0E6E-4DD5-90AF-68736EBC3B5C}" destId="{D9C6ED5C-E030-4BAF-807D-0FE075F0E54D}" srcOrd="2" destOrd="0" presId="urn:microsoft.com/office/officeart/2005/8/layout/vList2"/>
    <dgm:cxn modelId="{3BF2D12B-F039-4A29-B0E8-784A18DAFE72}" type="presParOf" srcId="{54E8E0A4-0E6E-4DD5-90AF-68736EBC3B5C}" destId="{33C25C4A-4659-4C2D-B58E-83A486C1E4FC}" srcOrd="3" destOrd="0" presId="urn:microsoft.com/office/officeart/2005/8/layout/vList2"/>
    <dgm:cxn modelId="{3CFF94AB-B268-4206-AD28-723BDD6404FC}" type="presParOf" srcId="{54E8E0A4-0E6E-4DD5-90AF-68736EBC3B5C}" destId="{E318F58B-3319-458C-80A4-33580F14EE02}" srcOrd="4" destOrd="0" presId="urn:microsoft.com/office/officeart/2005/8/layout/vList2"/>
    <dgm:cxn modelId="{ED8DD331-E73E-40A5-BC74-DF983CB15935}" type="presParOf" srcId="{54E8E0A4-0E6E-4DD5-90AF-68736EBC3B5C}" destId="{3F90A7FB-D7C9-4424-8D94-05747C407C48}" srcOrd="5" destOrd="0" presId="urn:microsoft.com/office/officeart/2005/8/layout/vList2"/>
    <dgm:cxn modelId="{1FD874D0-B7F4-4924-9891-C322A1EE28BA}" type="presParOf" srcId="{54E8E0A4-0E6E-4DD5-90AF-68736EBC3B5C}" destId="{B8380102-0C54-4336-96D2-D9A756D24EB6}" srcOrd="6" destOrd="0" presId="urn:microsoft.com/office/officeart/2005/8/layout/vList2"/>
    <dgm:cxn modelId="{7B673118-0C86-4B9E-BE00-9310B225D2DE}" type="presParOf" srcId="{54E8E0A4-0E6E-4DD5-90AF-68736EBC3B5C}" destId="{2BCF74D2-6E19-4D6A-B598-548FCFE1B822}" srcOrd="7" destOrd="0" presId="urn:microsoft.com/office/officeart/2005/8/layout/vList2"/>
    <dgm:cxn modelId="{3FC6862D-166C-4378-8D3C-5741AE4F3768}" type="presParOf" srcId="{54E8E0A4-0E6E-4DD5-90AF-68736EBC3B5C}" destId="{C7426958-8956-4D34-9836-4AE589398BFC}" srcOrd="8" destOrd="0" presId="urn:microsoft.com/office/officeart/2005/8/layout/vList2"/>
    <dgm:cxn modelId="{8EB4876E-BDA8-4F0F-94DE-3A505FEBAD46}" type="presParOf" srcId="{54E8E0A4-0E6E-4DD5-90AF-68736EBC3B5C}" destId="{F40C6C1B-C284-4CF7-8A50-9C0769EE59D7}" srcOrd="9" destOrd="0" presId="urn:microsoft.com/office/officeart/2005/8/layout/vList2"/>
    <dgm:cxn modelId="{4CA03F40-AD15-4CDD-B6C3-9D62C0C4EECD}" type="presParOf" srcId="{54E8E0A4-0E6E-4DD5-90AF-68736EBC3B5C}" destId="{7C34383A-4937-47F7-A685-85DBB6C4446A}" srcOrd="10" destOrd="0" presId="urn:microsoft.com/office/officeart/2005/8/layout/vList2"/>
    <dgm:cxn modelId="{3633CC53-9C60-480E-B186-FB460233BA38}" type="presParOf" srcId="{54E8E0A4-0E6E-4DD5-90AF-68736EBC3B5C}" destId="{24BD4C50-8A73-4EA3-AD1F-FBDD11411C72}" srcOrd="11" destOrd="0" presId="urn:microsoft.com/office/officeart/2005/8/layout/vList2"/>
    <dgm:cxn modelId="{EE496499-1C82-4295-91D8-36AD0B54E5EC}" type="presParOf" srcId="{54E8E0A4-0E6E-4DD5-90AF-68736EBC3B5C}" destId="{469AE6E1-96A5-49C6-82ED-C2D6B0952E09}" srcOrd="12" destOrd="0" presId="urn:microsoft.com/office/officeart/2005/8/layout/vList2"/>
    <dgm:cxn modelId="{11C00860-FF00-452C-82D8-4610A49573FE}" type="presParOf" srcId="{54E8E0A4-0E6E-4DD5-90AF-68736EBC3B5C}" destId="{4F462653-103B-4AA5-857A-3AB1AFA7DD12}" srcOrd="13" destOrd="0" presId="urn:microsoft.com/office/officeart/2005/8/layout/vList2"/>
    <dgm:cxn modelId="{1C757290-D8C3-4AF6-9086-4AB3A319DC0D}" type="presParOf" srcId="{54E8E0A4-0E6E-4DD5-90AF-68736EBC3B5C}" destId="{6D6E47AE-84D6-4AEB-9292-72A18736E80B}" srcOrd="14" destOrd="0" presId="urn:microsoft.com/office/officeart/2005/8/layout/vList2"/>
    <dgm:cxn modelId="{A37991DD-3B2C-45BA-AAC1-D4B9B461FA45}" type="presParOf" srcId="{54E8E0A4-0E6E-4DD5-90AF-68736EBC3B5C}" destId="{DCE7FA73-10C3-4106-BBB8-4E62B0A99280}" srcOrd="15" destOrd="0" presId="urn:microsoft.com/office/officeart/2005/8/layout/vList2"/>
    <dgm:cxn modelId="{CF2370B8-C82C-484F-AA58-C69A81F234B5}" type="presParOf" srcId="{54E8E0A4-0E6E-4DD5-90AF-68736EBC3B5C}" destId="{62D15A0B-3490-40A6-9EED-3FA37DFC3F98}" srcOrd="16" destOrd="0" presId="urn:microsoft.com/office/officeart/2005/8/layout/vList2"/>
    <dgm:cxn modelId="{F538B175-2CF9-4B87-828A-26E144825927}" type="presParOf" srcId="{54E8E0A4-0E6E-4DD5-90AF-68736EBC3B5C}" destId="{AACDAC6E-6A16-44E7-A6DE-53E8A5B7C839}" srcOrd="17" destOrd="0" presId="urn:microsoft.com/office/officeart/2005/8/layout/vList2"/>
    <dgm:cxn modelId="{C612EA13-AB01-48D1-A205-52895663A04C}" type="presParOf" srcId="{54E8E0A4-0E6E-4DD5-90AF-68736EBC3B5C}" destId="{8BECEF25-431B-48DA-B883-E0359E78BAB0}" srcOrd="1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AB81E1-3686-4714-A109-27E63E70637D}">
      <dsp:nvSpPr>
        <dsp:cNvPr id="0" name=""/>
        <dsp:cNvSpPr/>
      </dsp:nvSpPr>
      <dsp:spPr>
        <a:xfrm>
          <a:off x="0" y="2676"/>
          <a:ext cx="6812280" cy="109683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latin typeface="Times New Roman" panose="02020603050405020304" pitchFamily="18" charset="0"/>
              <a:cs typeface="Times New Roman" panose="02020603050405020304" pitchFamily="18" charset="0"/>
            </a:rPr>
            <a:t>1.1. Dự án là gì?</a:t>
          </a:r>
        </a:p>
      </dsp:txBody>
      <dsp:txXfrm>
        <a:off x="53543" y="56219"/>
        <a:ext cx="6705194" cy="989746"/>
      </dsp:txXfrm>
    </dsp:sp>
    <dsp:sp modelId="{3B94E051-D470-42A8-B695-321082623619}">
      <dsp:nvSpPr>
        <dsp:cNvPr id="0" name=""/>
        <dsp:cNvSpPr/>
      </dsp:nvSpPr>
      <dsp:spPr>
        <a:xfrm>
          <a:off x="0" y="1112446"/>
          <a:ext cx="6812280" cy="1096832"/>
        </a:xfrm>
        <a:prstGeom prst="roundRect">
          <a:avLst/>
        </a:prstGeom>
        <a:solidFill>
          <a:schemeClr val="accent2">
            <a:hueOff val="-362021"/>
            <a:satOff val="-938"/>
            <a:lumOff val="6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latin typeface="Times New Roman" panose="02020603050405020304" pitchFamily="18" charset="0"/>
              <a:cs typeface="Times New Roman" panose="02020603050405020304" pitchFamily="18" charset="0"/>
            </a:rPr>
            <a:t>1.2. Quản lý dự án là gì?</a:t>
          </a:r>
        </a:p>
      </dsp:txBody>
      <dsp:txXfrm>
        <a:off x="53543" y="1165989"/>
        <a:ext cx="6705194" cy="989746"/>
      </dsp:txXfrm>
    </dsp:sp>
    <dsp:sp modelId="{4DC205F1-79B3-4E83-BEE8-3591778CFF9D}">
      <dsp:nvSpPr>
        <dsp:cNvPr id="0" name=""/>
        <dsp:cNvSpPr/>
      </dsp:nvSpPr>
      <dsp:spPr>
        <a:xfrm>
          <a:off x="0" y="2222215"/>
          <a:ext cx="6812280" cy="1096832"/>
        </a:xfrm>
        <a:prstGeom prst="roundRect">
          <a:avLst/>
        </a:prstGeom>
        <a:solidFill>
          <a:schemeClr val="accent2">
            <a:hueOff val="-724043"/>
            <a:satOff val="-1875"/>
            <a:lumOff val="12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latin typeface="Times New Roman" panose="02020603050405020304" pitchFamily="18" charset="0"/>
              <a:cs typeface="Times New Roman" panose="02020603050405020304" pitchFamily="18" charset="0"/>
            </a:rPr>
            <a:t>1.3. Động cơ của việc nghiên cứu QTDA CNTT</a:t>
          </a:r>
        </a:p>
      </dsp:txBody>
      <dsp:txXfrm>
        <a:off x="53543" y="2275758"/>
        <a:ext cx="6705194" cy="989746"/>
      </dsp:txXfrm>
    </dsp:sp>
    <dsp:sp modelId="{D9943FBD-D2E3-4BFD-BD13-27F5337471F5}">
      <dsp:nvSpPr>
        <dsp:cNvPr id="0" name=""/>
        <dsp:cNvSpPr/>
      </dsp:nvSpPr>
      <dsp:spPr>
        <a:xfrm>
          <a:off x="0" y="3331985"/>
          <a:ext cx="6812280" cy="1096832"/>
        </a:xfrm>
        <a:prstGeom prst="roundRect">
          <a:avLst/>
        </a:prstGeom>
        <a:solidFill>
          <a:schemeClr val="accent2">
            <a:hueOff val="-1086064"/>
            <a:satOff val="-2813"/>
            <a:lumOff val="19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latin typeface="Times New Roman" panose="02020603050405020304" pitchFamily="18" charset="0"/>
              <a:cs typeface="Times New Roman" panose="02020603050405020304" pitchFamily="18" charset="0"/>
            </a:rPr>
            <a:t>1.4. Ví dụ về các dự án CNTT</a:t>
          </a:r>
        </a:p>
      </dsp:txBody>
      <dsp:txXfrm>
        <a:off x="53543" y="3385528"/>
        <a:ext cx="6705194" cy="989746"/>
      </dsp:txXfrm>
    </dsp:sp>
    <dsp:sp modelId="{FD2FC27B-F88D-430D-AE65-7BB4F103CA97}">
      <dsp:nvSpPr>
        <dsp:cNvPr id="0" name=""/>
        <dsp:cNvSpPr/>
      </dsp:nvSpPr>
      <dsp:spPr>
        <a:xfrm>
          <a:off x="0" y="4441755"/>
          <a:ext cx="6812280" cy="1096832"/>
        </a:xfrm>
        <a:prstGeom prst="roundRect">
          <a:avLst/>
        </a:prstGeom>
        <a:solidFill>
          <a:schemeClr val="accent2">
            <a:hueOff val="-1448085"/>
            <a:satOff val="-3751"/>
            <a:lumOff val="2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latin typeface="Times New Roman" panose="02020603050405020304" pitchFamily="18" charset="0"/>
              <a:cs typeface="Times New Roman" panose="02020603050405020304" pitchFamily="18" charset="0"/>
            </a:rPr>
            <a:t>1.5. Khung làm việc của QTDA</a:t>
          </a:r>
        </a:p>
      </dsp:txBody>
      <dsp:txXfrm>
        <a:off x="53543" y="4495298"/>
        <a:ext cx="6705194" cy="9897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24A6BA-2250-417C-A28E-801A2DA0D9E9}">
      <dsp:nvSpPr>
        <dsp:cNvPr id="0" name=""/>
        <dsp:cNvSpPr/>
      </dsp:nvSpPr>
      <dsp:spPr>
        <a:xfrm>
          <a:off x="558132" y="2509"/>
          <a:ext cx="2786410" cy="167184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vi-VN" sz="4500" kern="1200">
              <a:latin typeface="Times New Roman" panose="02020603050405020304" pitchFamily="18" charset="0"/>
              <a:cs typeface="Times New Roman" panose="02020603050405020304" pitchFamily="18" charset="0"/>
            </a:rPr>
            <a:t>Mục tiêu dự án</a:t>
          </a:r>
          <a:endParaRPr lang="en-US" sz="4500" kern="1200">
            <a:latin typeface="Times New Roman" panose="02020603050405020304" pitchFamily="18" charset="0"/>
            <a:cs typeface="Times New Roman" panose="02020603050405020304" pitchFamily="18" charset="0"/>
          </a:endParaRPr>
        </a:p>
      </dsp:txBody>
      <dsp:txXfrm>
        <a:off x="558132" y="2509"/>
        <a:ext cx="2786410" cy="1671846"/>
      </dsp:txXfrm>
    </dsp:sp>
    <dsp:sp modelId="{8C5EA1B2-A1BC-4308-9A02-63D2C604D5A0}">
      <dsp:nvSpPr>
        <dsp:cNvPr id="0" name=""/>
        <dsp:cNvSpPr/>
      </dsp:nvSpPr>
      <dsp:spPr>
        <a:xfrm>
          <a:off x="3623184" y="2509"/>
          <a:ext cx="2786410" cy="1671846"/>
        </a:xfrm>
        <a:prstGeom prst="rect">
          <a:avLst/>
        </a:prstGeom>
        <a:solidFill>
          <a:schemeClr val="accent2">
            <a:hueOff val="-289617"/>
            <a:satOff val="-750"/>
            <a:lumOff val="5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vi-VN" sz="4500" kern="1200">
              <a:latin typeface="Times New Roman" panose="02020603050405020304" pitchFamily="18" charset="0"/>
              <a:cs typeface="Times New Roman" panose="02020603050405020304" pitchFamily="18" charset="0"/>
            </a:rPr>
            <a:t>Phạm vi dự án</a:t>
          </a:r>
          <a:endParaRPr lang="en-US" sz="4500" kern="1200">
            <a:latin typeface="Times New Roman" panose="02020603050405020304" pitchFamily="18" charset="0"/>
            <a:cs typeface="Times New Roman" panose="02020603050405020304" pitchFamily="18" charset="0"/>
          </a:endParaRPr>
        </a:p>
      </dsp:txBody>
      <dsp:txXfrm>
        <a:off x="3623184" y="2509"/>
        <a:ext cx="2786410" cy="1671846"/>
      </dsp:txXfrm>
    </dsp:sp>
    <dsp:sp modelId="{9064E32A-E537-4C39-BD09-8514C1528889}">
      <dsp:nvSpPr>
        <dsp:cNvPr id="0" name=""/>
        <dsp:cNvSpPr/>
      </dsp:nvSpPr>
      <dsp:spPr>
        <a:xfrm>
          <a:off x="558132" y="1952996"/>
          <a:ext cx="2786410" cy="1671846"/>
        </a:xfrm>
        <a:prstGeom prst="rect">
          <a:avLst/>
        </a:prstGeom>
        <a:solidFill>
          <a:schemeClr val="accent2">
            <a:hueOff val="-579234"/>
            <a:satOff val="-1500"/>
            <a:lumOff val="10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vi-VN" sz="4500" kern="1200">
              <a:latin typeface="Times New Roman" panose="02020603050405020304" pitchFamily="18" charset="0"/>
              <a:cs typeface="Times New Roman" panose="02020603050405020304" pitchFamily="18" charset="0"/>
            </a:rPr>
            <a:t>Các bên liên quan</a:t>
          </a:r>
          <a:endParaRPr lang="en-US" sz="4500" kern="1200">
            <a:latin typeface="Times New Roman" panose="02020603050405020304" pitchFamily="18" charset="0"/>
            <a:cs typeface="Times New Roman" panose="02020603050405020304" pitchFamily="18" charset="0"/>
          </a:endParaRPr>
        </a:p>
      </dsp:txBody>
      <dsp:txXfrm>
        <a:off x="558132" y="1952996"/>
        <a:ext cx="2786410" cy="1671846"/>
      </dsp:txXfrm>
    </dsp:sp>
    <dsp:sp modelId="{10FAC7C5-2122-42EA-9C6D-AA71F7547F50}">
      <dsp:nvSpPr>
        <dsp:cNvPr id="0" name=""/>
        <dsp:cNvSpPr/>
      </dsp:nvSpPr>
      <dsp:spPr>
        <a:xfrm>
          <a:off x="3623184" y="1952996"/>
          <a:ext cx="2786410" cy="1671846"/>
        </a:xfrm>
        <a:prstGeom prst="rect">
          <a:avLst/>
        </a:prstGeom>
        <a:solidFill>
          <a:schemeClr val="accent2">
            <a:hueOff val="-868851"/>
            <a:satOff val="-2251"/>
            <a:lumOff val="1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vi-VN" sz="4500" kern="1200">
              <a:latin typeface="Times New Roman" panose="02020603050405020304" pitchFamily="18" charset="0"/>
              <a:cs typeface="Times New Roman" panose="02020603050405020304" pitchFamily="18" charset="0"/>
            </a:rPr>
            <a:t>Nguồn lực và chi phí</a:t>
          </a:r>
          <a:endParaRPr lang="en-US" sz="4500" kern="1200">
            <a:latin typeface="Times New Roman" panose="02020603050405020304" pitchFamily="18" charset="0"/>
            <a:cs typeface="Times New Roman" panose="02020603050405020304" pitchFamily="18" charset="0"/>
          </a:endParaRPr>
        </a:p>
      </dsp:txBody>
      <dsp:txXfrm>
        <a:off x="3623184" y="1952996"/>
        <a:ext cx="2786410" cy="1671846"/>
      </dsp:txXfrm>
    </dsp:sp>
    <dsp:sp modelId="{0A3419E5-CA9C-4FDE-8084-0EB422312FF5}">
      <dsp:nvSpPr>
        <dsp:cNvPr id="0" name=""/>
        <dsp:cNvSpPr/>
      </dsp:nvSpPr>
      <dsp:spPr>
        <a:xfrm>
          <a:off x="558132" y="3903484"/>
          <a:ext cx="2786410" cy="1671846"/>
        </a:xfrm>
        <a:prstGeom prst="rect">
          <a:avLst/>
        </a:prstGeom>
        <a:solidFill>
          <a:schemeClr val="accent2">
            <a:hueOff val="-1158468"/>
            <a:satOff val="-3001"/>
            <a:lumOff val="20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vi-VN" sz="4500" kern="1200">
              <a:latin typeface="Times New Roman" panose="02020603050405020304" pitchFamily="18" charset="0"/>
              <a:cs typeface="Times New Roman" panose="02020603050405020304" pitchFamily="18" charset="0"/>
            </a:rPr>
            <a:t>Thời gian và tiến độ</a:t>
          </a:r>
          <a:endParaRPr lang="en-US" sz="4500" kern="1200">
            <a:latin typeface="Times New Roman" panose="02020603050405020304" pitchFamily="18" charset="0"/>
            <a:cs typeface="Times New Roman" panose="02020603050405020304" pitchFamily="18" charset="0"/>
          </a:endParaRPr>
        </a:p>
      </dsp:txBody>
      <dsp:txXfrm>
        <a:off x="558132" y="3903484"/>
        <a:ext cx="2786410" cy="1671846"/>
      </dsp:txXfrm>
    </dsp:sp>
    <dsp:sp modelId="{38F94AC5-5201-4D83-BCBE-0DCDF1A99B6A}">
      <dsp:nvSpPr>
        <dsp:cNvPr id="0" name=""/>
        <dsp:cNvSpPr/>
      </dsp:nvSpPr>
      <dsp:spPr>
        <a:xfrm>
          <a:off x="3623184" y="3903484"/>
          <a:ext cx="2786410" cy="1671846"/>
        </a:xfrm>
        <a:prstGeom prst="rect">
          <a:avLst/>
        </a:prstGeom>
        <a:solidFill>
          <a:schemeClr val="accent2">
            <a:hueOff val="-1448085"/>
            <a:satOff val="-3751"/>
            <a:lumOff val="2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vi-VN" sz="4500" kern="1200">
              <a:latin typeface="Times New Roman" panose="02020603050405020304" pitchFamily="18" charset="0"/>
              <a:cs typeface="Times New Roman" panose="02020603050405020304" pitchFamily="18" charset="0"/>
            </a:rPr>
            <a:t>Phân tích rủi ro</a:t>
          </a:r>
          <a:endParaRPr lang="en-US" sz="4500" kern="1200">
            <a:latin typeface="Times New Roman" panose="02020603050405020304" pitchFamily="18" charset="0"/>
            <a:cs typeface="Times New Roman" panose="02020603050405020304" pitchFamily="18" charset="0"/>
          </a:endParaRPr>
        </a:p>
      </dsp:txBody>
      <dsp:txXfrm>
        <a:off x="3623184" y="3903484"/>
        <a:ext cx="2786410" cy="16718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BB5037-05E4-4298-BF5C-27006B3FF9B8}">
      <dsp:nvSpPr>
        <dsp:cNvPr id="0" name=""/>
        <dsp:cNvSpPr/>
      </dsp:nvSpPr>
      <dsp:spPr>
        <a:xfrm>
          <a:off x="3080" y="590125"/>
          <a:ext cx="2444055" cy="14664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vi-VN" sz="3100" kern="1200">
              <a:latin typeface="Times New Roman" panose="02020603050405020304" pitchFamily="18" charset="0"/>
              <a:cs typeface="Times New Roman" panose="02020603050405020304" pitchFamily="18" charset="0"/>
            </a:rPr>
            <a:t>lập kế hoạch dự án</a:t>
          </a:r>
          <a:endParaRPr lang="en-US" sz="3100" kern="1200">
            <a:latin typeface="Times New Roman" panose="02020603050405020304" pitchFamily="18" charset="0"/>
            <a:cs typeface="Times New Roman" panose="02020603050405020304" pitchFamily="18" charset="0"/>
          </a:endParaRPr>
        </a:p>
      </dsp:txBody>
      <dsp:txXfrm>
        <a:off x="3080" y="590125"/>
        <a:ext cx="2444055" cy="1466433"/>
      </dsp:txXfrm>
    </dsp:sp>
    <dsp:sp modelId="{9F121ABE-BEC9-4996-B20B-170C6E3D7432}">
      <dsp:nvSpPr>
        <dsp:cNvPr id="0" name=""/>
        <dsp:cNvSpPr/>
      </dsp:nvSpPr>
      <dsp:spPr>
        <a:xfrm>
          <a:off x="2691541" y="590125"/>
          <a:ext cx="2444055" cy="146643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vi-VN" sz="3100" kern="1200">
              <a:latin typeface="Times New Roman" panose="02020603050405020304" pitchFamily="18" charset="0"/>
              <a:cs typeface="Times New Roman" panose="02020603050405020304" pitchFamily="18" charset="0"/>
            </a:rPr>
            <a:t>Quản lý phạm vi</a:t>
          </a:r>
          <a:endParaRPr lang="en-US" sz="3100" kern="1200">
            <a:latin typeface="Times New Roman" panose="02020603050405020304" pitchFamily="18" charset="0"/>
            <a:cs typeface="Times New Roman" panose="02020603050405020304" pitchFamily="18" charset="0"/>
          </a:endParaRPr>
        </a:p>
      </dsp:txBody>
      <dsp:txXfrm>
        <a:off x="2691541" y="590125"/>
        <a:ext cx="2444055" cy="1466433"/>
      </dsp:txXfrm>
    </dsp:sp>
    <dsp:sp modelId="{A840ABF2-78D5-4847-848F-A06339DC58E8}">
      <dsp:nvSpPr>
        <dsp:cNvPr id="0" name=""/>
        <dsp:cNvSpPr/>
      </dsp:nvSpPr>
      <dsp:spPr>
        <a:xfrm>
          <a:off x="5380002" y="590125"/>
          <a:ext cx="2444055" cy="146643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vi-VN" sz="3100" kern="1200">
              <a:latin typeface="Times New Roman" panose="02020603050405020304" pitchFamily="18" charset="0"/>
              <a:cs typeface="Times New Roman" panose="02020603050405020304" pitchFamily="18" charset="0"/>
            </a:rPr>
            <a:t>Quản lý thời gian và tiến độ</a:t>
          </a:r>
          <a:endParaRPr lang="en-US" sz="3100" kern="1200">
            <a:latin typeface="Times New Roman" panose="02020603050405020304" pitchFamily="18" charset="0"/>
            <a:cs typeface="Times New Roman" panose="02020603050405020304" pitchFamily="18" charset="0"/>
          </a:endParaRPr>
        </a:p>
      </dsp:txBody>
      <dsp:txXfrm>
        <a:off x="5380002" y="590125"/>
        <a:ext cx="2444055" cy="1466433"/>
      </dsp:txXfrm>
    </dsp:sp>
    <dsp:sp modelId="{4DA18FE3-464B-4C96-AE2C-0E34892B17F6}">
      <dsp:nvSpPr>
        <dsp:cNvPr id="0" name=""/>
        <dsp:cNvSpPr/>
      </dsp:nvSpPr>
      <dsp:spPr>
        <a:xfrm>
          <a:off x="8068463" y="590125"/>
          <a:ext cx="2444055" cy="146643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vi-VN" sz="3100" kern="1200">
              <a:latin typeface="Times New Roman" panose="02020603050405020304" pitchFamily="18" charset="0"/>
              <a:cs typeface="Times New Roman" panose="02020603050405020304" pitchFamily="18" charset="0"/>
            </a:rPr>
            <a:t>Quản lý chi phí</a:t>
          </a:r>
          <a:endParaRPr lang="en-US" sz="3100" kern="1200">
            <a:latin typeface="Times New Roman" panose="02020603050405020304" pitchFamily="18" charset="0"/>
            <a:cs typeface="Times New Roman" panose="02020603050405020304" pitchFamily="18" charset="0"/>
          </a:endParaRPr>
        </a:p>
      </dsp:txBody>
      <dsp:txXfrm>
        <a:off x="8068463" y="590125"/>
        <a:ext cx="2444055" cy="1466433"/>
      </dsp:txXfrm>
    </dsp:sp>
    <dsp:sp modelId="{5E13DC0E-B19F-4DEF-B99E-E9DC2573FA4A}">
      <dsp:nvSpPr>
        <dsp:cNvPr id="0" name=""/>
        <dsp:cNvSpPr/>
      </dsp:nvSpPr>
      <dsp:spPr>
        <a:xfrm>
          <a:off x="3080" y="2300964"/>
          <a:ext cx="2444055" cy="146643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vi-VN" sz="3100" kern="1200">
              <a:latin typeface="Times New Roman" panose="02020603050405020304" pitchFamily="18" charset="0"/>
              <a:cs typeface="Times New Roman" panose="02020603050405020304" pitchFamily="18" charset="0"/>
            </a:rPr>
            <a:t>Quản lý nguồn lực</a:t>
          </a:r>
          <a:endParaRPr lang="en-US" sz="3100" kern="1200">
            <a:latin typeface="Times New Roman" panose="02020603050405020304" pitchFamily="18" charset="0"/>
            <a:cs typeface="Times New Roman" panose="02020603050405020304" pitchFamily="18" charset="0"/>
          </a:endParaRPr>
        </a:p>
      </dsp:txBody>
      <dsp:txXfrm>
        <a:off x="3080" y="2300964"/>
        <a:ext cx="2444055" cy="1466433"/>
      </dsp:txXfrm>
    </dsp:sp>
    <dsp:sp modelId="{41CB5A8D-2CBE-432C-AF0D-4139FA3AD35D}">
      <dsp:nvSpPr>
        <dsp:cNvPr id="0" name=""/>
        <dsp:cNvSpPr/>
      </dsp:nvSpPr>
      <dsp:spPr>
        <a:xfrm>
          <a:off x="2691541" y="2300964"/>
          <a:ext cx="2444055" cy="14664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vi-VN" sz="3100" kern="1200">
              <a:latin typeface="Times New Roman" panose="02020603050405020304" pitchFamily="18" charset="0"/>
              <a:cs typeface="Times New Roman" panose="02020603050405020304" pitchFamily="18" charset="0"/>
            </a:rPr>
            <a:t>Quản lý rủi ro</a:t>
          </a:r>
          <a:endParaRPr lang="en-US" sz="3100" kern="1200">
            <a:latin typeface="Times New Roman" panose="02020603050405020304" pitchFamily="18" charset="0"/>
            <a:cs typeface="Times New Roman" panose="02020603050405020304" pitchFamily="18" charset="0"/>
          </a:endParaRPr>
        </a:p>
      </dsp:txBody>
      <dsp:txXfrm>
        <a:off x="2691541" y="2300964"/>
        <a:ext cx="2444055" cy="1466433"/>
      </dsp:txXfrm>
    </dsp:sp>
    <dsp:sp modelId="{C6DE9221-DABA-4AC1-BA37-8048FEBE2DAA}">
      <dsp:nvSpPr>
        <dsp:cNvPr id="0" name=""/>
        <dsp:cNvSpPr/>
      </dsp:nvSpPr>
      <dsp:spPr>
        <a:xfrm>
          <a:off x="5380002" y="2300964"/>
          <a:ext cx="2444055" cy="146643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vi-VN" sz="3100" kern="1200">
              <a:latin typeface="Times New Roman" panose="02020603050405020304" pitchFamily="18" charset="0"/>
              <a:cs typeface="Times New Roman" panose="02020603050405020304" pitchFamily="18" charset="0"/>
            </a:rPr>
            <a:t>Quản lý chất lượng</a:t>
          </a:r>
          <a:endParaRPr lang="en-US" sz="3100" kern="1200">
            <a:latin typeface="Times New Roman" panose="02020603050405020304" pitchFamily="18" charset="0"/>
            <a:cs typeface="Times New Roman" panose="02020603050405020304" pitchFamily="18" charset="0"/>
          </a:endParaRPr>
        </a:p>
      </dsp:txBody>
      <dsp:txXfrm>
        <a:off x="5380002" y="2300964"/>
        <a:ext cx="2444055" cy="1466433"/>
      </dsp:txXfrm>
    </dsp:sp>
    <dsp:sp modelId="{DE2ED01B-28EF-4830-B705-58E0B4169B59}">
      <dsp:nvSpPr>
        <dsp:cNvPr id="0" name=""/>
        <dsp:cNvSpPr/>
      </dsp:nvSpPr>
      <dsp:spPr>
        <a:xfrm>
          <a:off x="8068463" y="2300964"/>
          <a:ext cx="2444055" cy="146643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vi-VN" sz="3100" kern="1200">
              <a:latin typeface="Times New Roman" panose="02020603050405020304" pitchFamily="18" charset="0"/>
              <a:cs typeface="Times New Roman" panose="02020603050405020304" pitchFamily="18" charset="0"/>
            </a:rPr>
            <a:t>Giao tiếp và báo cáo</a:t>
          </a:r>
          <a:endParaRPr lang="en-US" sz="3100" kern="1200">
            <a:latin typeface="Times New Roman" panose="02020603050405020304" pitchFamily="18" charset="0"/>
            <a:cs typeface="Times New Roman" panose="02020603050405020304" pitchFamily="18" charset="0"/>
          </a:endParaRPr>
        </a:p>
      </dsp:txBody>
      <dsp:txXfrm>
        <a:off x="8068463" y="2300964"/>
        <a:ext cx="2444055" cy="14664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BB5037-05E4-4298-BF5C-27006B3FF9B8}">
      <dsp:nvSpPr>
        <dsp:cNvPr id="0" name=""/>
        <dsp:cNvSpPr/>
      </dsp:nvSpPr>
      <dsp:spPr>
        <a:xfrm>
          <a:off x="1742673" y="2731"/>
          <a:ext cx="3347739" cy="20086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vi-VN" sz="4600" kern="1200" dirty="0"/>
            <a:t>Waterfall (thác nước)</a:t>
          </a:r>
          <a:endParaRPr lang="en-US" sz="4600" kern="1200" dirty="0">
            <a:latin typeface="Times New Roman" panose="02020603050405020304" pitchFamily="18" charset="0"/>
            <a:cs typeface="Times New Roman" panose="02020603050405020304" pitchFamily="18" charset="0"/>
          </a:endParaRPr>
        </a:p>
      </dsp:txBody>
      <dsp:txXfrm>
        <a:off x="1742673" y="2731"/>
        <a:ext cx="3347739" cy="2008643"/>
      </dsp:txXfrm>
    </dsp:sp>
    <dsp:sp modelId="{9F121ABE-BEC9-4996-B20B-170C6E3D7432}">
      <dsp:nvSpPr>
        <dsp:cNvPr id="0" name=""/>
        <dsp:cNvSpPr/>
      </dsp:nvSpPr>
      <dsp:spPr>
        <a:xfrm>
          <a:off x="5425186" y="2731"/>
          <a:ext cx="3347739" cy="200864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vi-VN" sz="4600" kern="1200" dirty="0"/>
            <a:t>Agile</a:t>
          </a:r>
          <a:endParaRPr lang="en-US" sz="4600" kern="1200" dirty="0">
            <a:latin typeface="Times New Roman" panose="02020603050405020304" pitchFamily="18" charset="0"/>
            <a:cs typeface="Times New Roman" panose="02020603050405020304" pitchFamily="18" charset="0"/>
          </a:endParaRPr>
        </a:p>
      </dsp:txBody>
      <dsp:txXfrm>
        <a:off x="5425186" y="2731"/>
        <a:ext cx="3347739" cy="2008643"/>
      </dsp:txXfrm>
    </dsp:sp>
    <dsp:sp modelId="{A840ABF2-78D5-4847-848F-A06339DC58E8}">
      <dsp:nvSpPr>
        <dsp:cNvPr id="0" name=""/>
        <dsp:cNvSpPr/>
      </dsp:nvSpPr>
      <dsp:spPr>
        <a:xfrm>
          <a:off x="1742673" y="2346148"/>
          <a:ext cx="3347739" cy="200864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vi-VN" sz="4600" kern="1200" dirty="0">
              <a:latin typeface="Times New Roman" panose="02020603050405020304" pitchFamily="18" charset="0"/>
              <a:cs typeface="Times New Roman" panose="02020603050405020304" pitchFamily="18" charset="0"/>
            </a:rPr>
            <a:t>Scrum</a:t>
          </a:r>
          <a:endParaRPr lang="en-US" sz="4600" kern="1200" dirty="0">
            <a:latin typeface="Times New Roman" panose="02020603050405020304" pitchFamily="18" charset="0"/>
            <a:cs typeface="Times New Roman" panose="02020603050405020304" pitchFamily="18" charset="0"/>
          </a:endParaRPr>
        </a:p>
      </dsp:txBody>
      <dsp:txXfrm>
        <a:off x="1742673" y="2346148"/>
        <a:ext cx="3347739" cy="2008643"/>
      </dsp:txXfrm>
    </dsp:sp>
    <dsp:sp modelId="{4DA18FE3-464B-4C96-AE2C-0E34892B17F6}">
      <dsp:nvSpPr>
        <dsp:cNvPr id="0" name=""/>
        <dsp:cNvSpPr/>
      </dsp:nvSpPr>
      <dsp:spPr>
        <a:xfrm>
          <a:off x="5425186" y="2346148"/>
          <a:ext cx="3347739" cy="200864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vi-VN" sz="4600" kern="1200" dirty="0"/>
            <a:t>Kanban</a:t>
          </a:r>
          <a:endParaRPr lang="en-US" sz="4600" kern="1200" dirty="0">
            <a:latin typeface="Times New Roman" panose="02020603050405020304" pitchFamily="18" charset="0"/>
            <a:cs typeface="Times New Roman" panose="02020603050405020304" pitchFamily="18" charset="0"/>
          </a:endParaRPr>
        </a:p>
      </dsp:txBody>
      <dsp:txXfrm>
        <a:off x="5425186" y="2346148"/>
        <a:ext cx="3347739" cy="20086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F10352-5CC5-44FB-80E8-32F84DB2D772}">
      <dsp:nvSpPr>
        <dsp:cNvPr id="0" name=""/>
        <dsp:cNvSpPr/>
      </dsp:nvSpPr>
      <dsp:spPr>
        <a:xfrm>
          <a:off x="0" y="2674"/>
          <a:ext cx="10515600" cy="42677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vi-VN" sz="2800" kern="1200" dirty="0">
              <a:latin typeface="Times New Roman" panose="02020603050405020304" pitchFamily="18" charset="0"/>
              <a:cs typeface="Times New Roman" panose="02020603050405020304" pitchFamily="18" charset="0"/>
            </a:rPr>
            <a:t>Đảm bảo thành công của dự án</a:t>
          </a:r>
          <a:endParaRPr lang="en-US" sz="2800" kern="1200" dirty="0">
            <a:latin typeface="Times New Roman" panose="02020603050405020304" pitchFamily="18" charset="0"/>
            <a:cs typeface="Times New Roman" panose="02020603050405020304" pitchFamily="18" charset="0"/>
          </a:endParaRPr>
        </a:p>
      </dsp:txBody>
      <dsp:txXfrm>
        <a:off x="20833" y="23507"/>
        <a:ext cx="10473934" cy="385109"/>
      </dsp:txXfrm>
    </dsp:sp>
    <dsp:sp modelId="{D9C6ED5C-E030-4BAF-807D-0FE075F0E54D}">
      <dsp:nvSpPr>
        <dsp:cNvPr id="0" name=""/>
        <dsp:cNvSpPr/>
      </dsp:nvSpPr>
      <dsp:spPr>
        <a:xfrm>
          <a:off x="0" y="438829"/>
          <a:ext cx="10515600" cy="426775"/>
        </a:xfrm>
        <a:prstGeom prst="roundRect">
          <a:avLst/>
        </a:prstGeom>
        <a:solidFill>
          <a:schemeClr val="accent2">
            <a:hueOff val="-160898"/>
            <a:satOff val="-417"/>
            <a:lumOff val="2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vi-VN" sz="2800" kern="1200">
              <a:latin typeface="Times New Roman" panose="02020603050405020304" pitchFamily="18" charset="0"/>
              <a:cs typeface="Times New Roman" panose="02020603050405020304" pitchFamily="18" charset="0"/>
            </a:rPr>
            <a:t>Quản lý tài nguyên và chi phí hiệu quả</a:t>
          </a:r>
          <a:endParaRPr lang="en-US" sz="2800" kern="1200">
            <a:latin typeface="Times New Roman" panose="02020603050405020304" pitchFamily="18" charset="0"/>
            <a:cs typeface="Times New Roman" panose="02020603050405020304" pitchFamily="18" charset="0"/>
          </a:endParaRPr>
        </a:p>
      </dsp:txBody>
      <dsp:txXfrm>
        <a:off x="20833" y="459662"/>
        <a:ext cx="10473934" cy="385109"/>
      </dsp:txXfrm>
    </dsp:sp>
    <dsp:sp modelId="{E318F58B-3319-458C-80A4-33580F14EE02}">
      <dsp:nvSpPr>
        <dsp:cNvPr id="0" name=""/>
        <dsp:cNvSpPr/>
      </dsp:nvSpPr>
      <dsp:spPr>
        <a:xfrm>
          <a:off x="0" y="874985"/>
          <a:ext cx="10515600" cy="426775"/>
        </a:xfrm>
        <a:prstGeom prst="roundRect">
          <a:avLst/>
        </a:prstGeom>
        <a:solidFill>
          <a:schemeClr val="accent2">
            <a:hueOff val="-321797"/>
            <a:satOff val="-834"/>
            <a:lumOff val="56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vi-VN" sz="2800" kern="1200">
              <a:latin typeface="Times New Roman" panose="02020603050405020304" pitchFamily="18" charset="0"/>
              <a:cs typeface="Times New Roman" panose="02020603050405020304" pitchFamily="18" charset="0"/>
            </a:rPr>
            <a:t>Đáp ứng nhu cầu thay đổi nhanh chóng</a:t>
          </a:r>
          <a:endParaRPr lang="en-US" sz="2800" kern="1200">
            <a:latin typeface="Times New Roman" panose="02020603050405020304" pitchFamily="18" charset="0"/>
            <a:cs typeface="Times New Roman" panose="02020603050405020304" pitchFamily="18" charset="0"/>
          </a:endParaRPr>
        </a:p>
      </dsp:txBody>
      <dsp:txXfrm>
        <a:off x="20833" y="895818"/>
        <a:ext cx="10473934" cy="385109"/>
      </dsp:txXfrm>
    </dsp:sp>
    <dsp:sp modelId="{B8380102-0C54-4336-96D2-D9A756D24EB6}">
      <dsp:nvSpPr>
        <dsp:cNvPr id="0" name=""/>
        <dsp:cNvSpPr/>
      </dsp:nvSpPr>
      <dsp:spPr>
        <a:xfrm>
          <a:off x="0" y="1311140"/>
          <a:ext cx="10515600" cy="426775"/>
        </a:xfrm>
        <a:prstGeom prst="roundRect">
          <a:avLst/>
        </a:prstGeom>
        <a:solidFill>
          <a:schemeClr val="accent2">
            <a:hueOff val="-482695"/>
            <a:satOff val="-1250"/>
            <a:lumOff val="85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vi-VN" sz="2800" kern="1200">
              <a:latin typeface="Times New Roman" panose="02020603050405020304" pitchFamily="18" charset="0"/>
              <a:cs typeface="Times New Roman" panose="02020603050405020304" pitchFamily="18" charset="0"/>
            </a:rPr>
            <a:t>Giảm thiểu rủi ro</a:t>
          </a:r>
          <a:endParaRPr lang="en-US" sz="2800" kern="1200">
            <a:latin typeface="Times New Roman" panose="02020603050405020304" pitchFamily="18" charset="0"/>
            <a:cs typeface="Times New Roman" panose="02020603050405020304" pitchFamily="18" charset="0"/>
          </a:endParaRPr>
        </a:p>
      </dsp:txBody>
      <dsp:txXfrm>
        <a:off x="20833" y="1331973"/>
        <a:ext cx="10473934" cy="385109"/>
      </dsp:txXfrm>
    </dsp:sp>
    <dsp:sp modelId="{C7426958-8956-4D34-9836-4AE589398BFC}">
      <dsp:nvSpPr>
        <dsp:cNvPr id="0" name=""/>
        <dsp:cNvSpPr/>
      </dsp:nvSpPr>
      <dsp:spPr>
        <a:xfrm>
          <a:off x="0" y="1747296"/>
          <a:ext cx="10515600" cy="426775"/>
        </a:xfrm>
        <a:prstGeom prst="roundRect">
          <a:avLst/>
        </a:prstGeom>
        <a:solidFill>
          <a:schemeClr val="accent2">
            <a:hueOff val="-643594"/>
            <a:satOff val="-1667"/>
            <a:lumOff val="11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vi-VN" sz="2800" kern="1200">
              <a:latin typeface="Times New Roman" panose="02020603050405020304" pitchFamily="18" charset="0"/>
              <a:cs typeface="Times New Roman" panose="02020603050405020304" pitchFamily="18" charset="0"/>
            </a:rPr>
            <a:t>Cải thiện hiệu suất nhóm làm việc</a:t>
          </a:r>
          <a:endParaRPr lang="en-US" sz="2800" kern="1200">
            <a:latin typeface="Times New Roman" panose="02020603050405020304" pitchFamily="18" charset="0"/>
            <a:cs typeface="Times New Roman" panose="02020603050405020304" pitchFamily="18" charset="0"/>
          </a:endParaRPr>
        </a:p>
      </dsp:txBody>
      <dsp:txXfrm>
        <a:off x="20833" y="1768129"/>
        <a:ext cx="10473934" cy="385109"/>
      </dsp:txXfrm>
    </dsp:sp>
    <dsp:sp modelId="{7C34383A-4937-47F7-A685-85DBB6C4446A}">
      <dsp:nvSpPr>
        <dsp:cNvPr id="0" name=""/>
        <dsp:cNvSpPr/>
      </dsp:nvSpPr>
      <dsp:spPr>
        <a:xfrm>
          <a:off x="0" y="2183451"/>
          <a:ext cx="10515600" cy="426775"/>
        </a:xfrm>
        <a:prstGeom prst="roundRect">
          <a:avLst/>
        </a:prstGeom>
        <a:solidFill>
          <a:schemeClr val="accent2">
            <a:hueOff val="-804492"/>
            <a:satOff val="-2084"/>
            <a:lumOff val="14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vi-VN" sz="2800" kern="1200">
              <a:latin typeface="Times New Roman" panose="02020603050405020304" pitchFamily="18" charset="0"/>
              <a:cs typeface="Times New Roman" panose="02020603050405020304" pitchFamily="18" charset="0"/>
            </a:rPr>
            <a:t>Nâng cao chất lượng sản phẩm</a:t>
          </a:r>
          <a:endParaRPr lang="en-US" sz="2800" kern="1200">
            <a:latin typeface="Times New Roman" panose="02020603050405020304" pitchFamily="18" charset="0"/>
            <a:cs typeface="Times New Roman" panose="02020603050405020304" pitchFamily="18" charset="0"/>
          </a:endParaRPr>
        </a:p>
      </dsp:txBody>
      <dsp:txXfrm>
        <a:off x="20833" y="2204284"/>
        <a:ext cx="10473934" cy="385109"/>
      </dsp:txXfrm>
    </dsp:sp>
    <dsp:sp modelId="{469AE6E1-96A5-49C6-82ED-C2D6B0952E09}">
      <dsp:nvSpPr>
        <dsp:cNvPr id="0" name=""/>
        <dsp:cNvSpPr/>
      </dsp:nvSpPr>
      <dsp:spPr>
        <a:xfrm>
          <a:off x="0" y="2619607"/>
          <a:ext cx="10515600" cy="426775"/>
        </a:xfrm>
        <a:prstGeom prst="roundRect">
          <a:avLst/>
        </a:prstGeom>
        <a:solidFill>
          <a:schemeClr val="accent2">
            <a:hueOff val="-965390"/>
            <a:satOff val="-2501"/>
            <a:lumOff val="16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vi-VN" sz="2800" kern="1200">
              <a:latin typeface="Times New Roman" panose="02020603050405020304" pitchFamily="18" charset="0"/>
              <a:cs typeface="Times New Roman" panose="02020603050405020304" pitchFamily="18" charset="0"/>
            </a:rPr>
            <a:t>Đáp ứng các yêu cầu pháp lý và tuân thủ</a:t>
          </a:r>
          <a:endParaRPr lang="en-US" sz="2800" kern="1200">
            <a:latin typeface="Times New Roman" panose="02020603050405020304" pitchFamily="18" charset="0"/>
            <a:cs typeface="Times New Roman" panose="02020603050405020304" pitchFamily="18" charset="0"/>
          </a:endParaRPr>
        </a:p>
      </dsp:txBody>
      <dsp:txXfrm>
        <a:off x="20833" y="2640440"/>
        <a:ext cx="10473934" cy="385109"/>
      </dsp:txXfrm>
    </dsp:sp>
    <dsp:sp modelId="{6D6E47AE-84D6-4AEB-9292-72A18736E80B}">
      <dsp:nvSpPr>
        <dsp:cNvPr id="0" name=""/>
        <dsp:cNvSpPr/>
      </dsp:nvSpPr>
      <dsp:spPr>
        <a:xfrm>
          <a:off x="0" y="3055762"/>
          <a:ext cx="10515600" cy="426775"/>
        </a:xfrm>
        <a:prstGeom prst="roundRect">
          <a:avLst/>
        </a:prstGeom>
        <a:solidFill>
          <a:schemeClr val="accent2">
            <a:hueOff val="-1126289"/>
            <a:satOff val="-2917"/>
            <a:lumOff val="19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vi-VN" sz="2800" kern="1200">
              <a:latin typeface="Times New Roman" panose="02020603050405020304" pitchFamily="18" charset="0"/>
              <a:cs typeface="Times New Roman" panose="02020603050405020304" pitchFamily="18" charset="0"/>
            </a:rPr>
            <a:t>Cải thiện khả năng cạnh tranh doanh nghiệp</a:t>
          </a:r>
          <a:endParaRPr lang="en-US" sz="2800" kern="1200">
            <a:latin typeface="Times New Roman" panose="02020603050405020304" pitchFamily="18" charset="0"/>
            <a:cs typeface="Times New Roman" panose="02020603050405020304" pitchFamily="18" charset="0"/>
          </a:endParaRPr>
        </a:p>
      </dsp:txBody>
      <dsp:txXfrm>
        <a:off x="20833" y="3076595"/>
        <a:ext cx="10473934" cy="385109"/>
      </dsp:txXfrm>
    </dsp:sp>
    <dsp:sp modelId="{62D15A0B-3490-40A6-9EED-3FA37DFC3F98}">
      <dsp:nvSpPr>
        <dsp:cNvPr id="0" name=""/>
        <dsp:cNvSpPr/>
      </dsp:nvSpPr>
      <dsp:spPr>
        <a:xfrm>
          <a:off x="0" y="3491918"/>
          <a:ext cx="10515600" cy="426775"/>
        </a:xfrm>
        <a:prstGeom prst="roundRect">
          <a:avLst/>
        </a:prstGeom>
        <a:solidFill>
          <a:schemeClr val="accent2">
            <a:hueOff val="-1287187"/>
            <a:satOff val="-3334"/>
            <a:lumOff val="226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vi-VN" sz="2800" kern="1200">
              <a:latin typeface="Times New Roman" panose="02020603050405020304" pitchFamily="18" charset="0"/>
              <a:cs typeface="Times New Roman" panose="02020603050405020304" pitchFamily="18" charset="0"/>
            </a:rPr>
            <a:t>Cập nhật và ứng dụng công nghệ tiên tiến</a:t>
          </a:r>
          <a:endParaRPr lang="en-US" sz="2800" kern="1200">
            <a:latin typeface="Times New Roman" panose="02020603050405020304" pitchFamily="18" charset="0"/>
            <a:cs typeface="Times New Roman" panose="02020603050405020304" pitchFamily="18" charset="0"/>
          </a:endParaRPr>
        </a:p>
      </dsp:txBody>
      <dsp:txXfrm>
        <a:off x="20833" y="3512751"/>
        <a:ext cx="10473934" cy="385109"/>
      </dsp:txXfrm>
    </dsp:sp>
    <dsp:sp modelId="{8BECEF25-431B-48DA-B883-E0359E78BAB0}">
      <dsp:nvSpPr>
        <dsp:cNvPr id="0" name=""/>
        <dsp:cNvSpPr/>
      </dsp:nvSpPr>
      <dsp:spPr>
        <a:xfrm>
          <a:off x="0" y="3928073"/>
          <a:ext cx="10515600" cy="426775"/>
        </a:xfrm>
        <a:prstGeom prst="roundRect">
          <a:avLst/>
        </a:prstGeom>
        <a:solidFill>
          <a:schemeClr val="accent2">
            <a:hueOff val="-1448085"/>
            <a:satOff val="-3751"/>
            <a:lumOff val="2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vi-VN" sz="2800" kern="1200">
              <a:latin typeface="Times New Roman" panose="02020603050405020304" pitchFamily="18" charset="0"/>
              <a:cs typeface="Times New Roman" panose="02020603050405020304" pitchFamily="18" charset="0"/>
            </a:rPr>
            <a:t>Thúc đẩy đổi mới và sáng tạo</a:t>
          </a:r>
          <a:endParaRPr lang="en-US" sz="2800" kern="1200">
            <a:latin typeface="Times New Roman" panose="02020603050405020304" pitchFamily="18" charset="0"/>
            <a:cs typeface="Times New Roman" panose="02020603050405020304" pitchFamily="18" charset="0"/>
          </a:endParaRPr>
        </a:p>
      </dsp:txBody>
      <dsp:txXfrm>
        <a:off x="20833" y="3948906"/>
        <a:ext cx="10473934" cy="38510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21170E-5B30-4EFB-96E5-8533F92EFC53}" type="datetimeFigureOut">
              <a:rPr lang="en-US" smtClean="0"/>
              <a:t>10/10/2024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4746DC-CF4C-458B-A82F-805D783C48E0}" type="slidenum">
              <a:rPr lang="en-US" smtClean="0"/>
              <a:t>‹#›</a:t>
            </a:fld>
            <a:endParaRPr lang="en-US"/>
          </a:p>
        </p:txBody>
      </p:sp>
    </p:spTree>
    <p:extLst>
      <p:ext uri="{BB962C8B-B14F-4D97-AF65-F5344CB8AC3E}">
        <p14:creationId xmlns:p14="http://schemas.microsoft.com/office/powerpoint/2010/main" val="3378110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4746DC-CF4C-458B-A82F-805D783C48E0}" type="slidenum">
              <a:rPr lang="en-US" smtClean="0"/>
              <a:t>61</a:t>
            </a:fld>
            <a:endParaRPr lang="en-US"/>
          </a:p>
        </p:txBody>
      </p:sp>
    </p:spTree>
    <p:extLst>
      <p:ext uri="{BB962C8B-B14F-4D97-AF65-F5344CB8AC3E}">
        <p14:creationId xmlns:p14="http://schemas.microsoft.com/office/powerpoint/2010/main" val="2052350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10/10/2024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764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10/10/2024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87741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10/10/2024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15946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10/10/2024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08420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10/10/2024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7511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10/10/2024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62043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10/10/2024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6101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10/10/2024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18618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10/10/2024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96298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10/10/2024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49636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10/10/2024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75053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10/10/2024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44446144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chool desk with books and pencils with chalkboard in background">
            <a:extLst>
              <a:ext uri="{FF2B5EF4-FFF2-40B4-BE49-F238E27FC236}">
                <a16:creationId xmlns:a16="http://schemas.microsoft.com/office/drawing/2014/main" id="{3C6837D0-CE11-FAC5-B069-73C51767BB90}"/>
              </a:ext>
            </a:extLst>
          </p:cNvPr>
          <p:cNvPicPr>
            <a:picLocks noChangeAspect="1"/>
          </p:cNvPicPr>
          <p:nvPr/>
        </p:nvPicPr>
        <p:blipFill>
          <a:blip r:embed="rId2"/>
          <a:srcRect t="15730"/>
          <a:stretch/>
        </p:blipFill>
        <p:spPr>
          <a:xfrm>
            <a:off x="20" y="10"/>
            <a:ext cx="12191981" cy="6857990"/>
          </a:xfrm>
          <a:prstGeom prst="rect">
            <a:avLst/>
          </a:prstGeom>
        </p:spPr>
      </p:pic>
      <p:sp>
        <p:nvSpPr>
          <p:cNvPr id="26" name="Rectangle 25">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0336B53-E425-76AF-CC31-44B4320BE4A9}"/>
              </a:ext>
            </a:extLst>
          </p:cNvPr>
          <p:cNvSpPr>
            <a:spLocks noGrp="1"/>
          </p:cNvSpPr>
          <p:nvPr>
            <p:ph type="ctrTitle"/>
          </p:nvPr>
        </p:nvSpPr>
        <p:spPr>
          <a:xfrm>
            <a:off x="404553" y="3091928"/>
            <a:ext cx="9078562" cy="2387600"/>
          </a:xfrm>
        </p:spPr>
        <p:txBody>
          <a:bodyPr>
            <a:normAutofit/>
          </a:bodyPr>
          <a:lstStyle/>
          <a:p>
            <a:pPr>
              <a:spcAft>
                <a:spcPts val="1000"/>
              </a:spcAft>
              <a:tabLst>
                <a:tab pos="5220970" algn="ctr"/>
              </a:tabLst>
            </a:pPr>
            <a:r>
              <a:rPr lang="en-US" sz="5100" b="1">
                <a:solidFill>
                  <a:schemeClr val="bg1"/>
                </a:solidFill>
                <a:effectLst/>
                <a:latin typeface="Times New Roman" panose="02020603050405020304" pitchFamily="18" charset="0"/>
                <a:ea typeface="Times New Roman" panose="02020603050405020304" pitchFamily="18" charset="0"/>
              </a:rPr>
              <a:t>Chương 1</a:t>
            </a:r>
            <a:br>
              <a:rPr lang="en-US" sz="5100">
                <a:solidFill>
                  <a:schemeClr val="bg1"/>
                </a:solidFill>
                <a:effectLst/>
                <a:latin typeface="Times New Roman" panose="02020603050405020304" pitchFamily="18" charset="0"/>
                <a:ea typeface="Times New Roman" panose="02020603050405020304" pitchFamily="18" charset="0"/>
              </a:rPr>
            </a:br>
            <a:r>
              <a:rPr lang="en-US" sz="5100">
                <a:solidFill>
                  <a:schemeClr val="bg1"/>
                </a:solidFill>
                <a:effectLst/>
                <a:latin typeface="Times New Roman" panose="02020603050405020304" pitchFamily="18" charset="0"/>
                <a:ea typeface="Times New Roman" panose="02020603050405020304" pitchFamily="18" charset="0"/>
              </a:rPr>
              <a:t>GIỚI THIỆU VỀ QUẢN LÝ DỰ ÁN </a:t>
            </a:r>
            <a:endParaRPr lang="en-US" sz="5100">
              <a:solidFill>
                <a:schemeClr val="bg1"/>
              </a:solidFill>
            </a:endParaRPr>
          </a:p>
        </p:txBody>
      </p:sp>
      <p:sp>
        <p:nvSpPr>
          <p:cNvPr id="27" name="Rectangle: Rounded Corners 26">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B4E23EF-18BA-6CD9-0BFD-D9B3D24829A0}"/>
              </a:ext>
            </a:extLst>
          </p:cNvPr>
          <p:cNvSpPr>
            <a:spLocks noGrp="1"/>
          </p:cNvSpPr>
          <p:nvPr>
            <p:ph type="subTitle" idx="1"/>
          </p:nvPr>
        </p:nvSpPr>
        <p:spPr>
          <a:xfrm>
            <a:off x="404553" y="5624945"/>
            <a:ext cx="9078562" cy="592975"/>
          </a:xfrm>
        </p:spPr>
        <p:txBody>
          <a:bodyPr anchor="ctr">
            <a:normAutofit/>
          </a:bodyPr>
          <a:lstStyle/>
          <a:p>
            <a:r>
              <a:rPr lang="vi-VN">
                <a:solidFill>
                  <a:schemeClr val="bg1"/>
                </a:solidFill>
                <a:latin typeface="Times New Roman" panose="02020603050405020304" pitchFamily="18" charset="0"/>
                <a:cs typeface="Times New Roman" panose="02020603050405020304" pitchFamily="18" charset="0"/>
              </a:rPr>
              <a:t>Nhóm thực hiện: Nhóm 1</a:t>
            </a:r>
            <a:endParaRPr lang="en-US">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42609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9F0DF5-6C21-6BBD-BB83-791287605072}"/>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079191-1D48-D7C1-AF5B-D17514394405}"/>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Các thành phần chính của một dự án</a:t>
            </a:r>
            <a:endParaRPr lang="en-US"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6D8B771-9591-936B-A4D1-A755298E0E0D}"/>
              </a:ext>
            </a:extLst>
          </p:cNvPr>
          <p:cNvSpPr>
            <a:spLocks noGrp="1"/>
          </p:cNvSpPr>
          <p:nvPr>
            <p:ph idx="1"/>
          </p:nvPr>
        </p:nvSpPr>
        <p:spPr>
          <a:xfrm>
            <a:off x="5434149" y="932688"/>
            <a:ext cx="5916603" cy="4992624"/>
          </a:xfrm>
        </p:spPr>
        <p:txBody>
          <a:bodyPr anchor="ctr">
            <a:normAutofit/>
          </a:bodyPr>
          <a:lstStyle/>
          <a:p>
            <a:pPr marL="0" indent="0" algn="just">
              <a:buNone/>
            </a:pPr>
            <a:r>
              <a:rPr lang="vi-VN" dirty="0">
                <a:latin typeface="Times New Roman" panose="02020603050405020304" pitchFamily="18" charset="0"/>
                <a:cs typeface="Times New Roman" panose="02020603050405020304" pitchFamily="18" charset="0"/>
              </a:rPr>
              <a:t>Nguồn lực và chi phí: Dự án CNTT thường yêu cầu nguồn lực về nhân sự, thiết bị phần cứng, phần mềm, và chi phí tài chính. Việc tính toán chính xác ngân sách và nguồn lực giúp đảm bảo dự án có thể triển khai mà không bị gián đoạn.</a:t>
            </a:r>
          </a:p>
        </p:txBody>
      </p:sp>
    </p:spTree>
    <p:extLst>
      <p:ext uri="{BB962C8B-B14F-4D97-AF65-F5344CB8AC3E}">
        <p14:creationId xmlns:p14="http://schemas.microsoft.com/office/powerpoint/2010/main" val="11326185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9868F4-9EB8-1A01-FCC3-81111E099DBD}"/>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33102B6-9E98-2EC7-DA49-DD8765FFE573}"/>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Các thành phần chính của một dự án</a:t>
            </a:r>
            <a:endParaRPr lang="en-US"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A3B47D1-BA95-40B0-6B62-8E2B7D9589A7}"/>
              </a:ext>
            </a:extLst>
          </p:cNvPr>
          <p:cNvSpPr>
            <a:spLocks noGrp="1"/>
          </p:cNvSpPr>
          <p:nvPr>
            <p:ph idx="1"/>
          </p:nvPr>
        </p:nvSpPr>
        <p:spPr>
          <a:xfrm>
            <a:off x="5434149" y="932688"/>
            <a:ext cx="5916603" cy="4992624"/>
          </a:xfrm>
        </p:spPr>
        <p:txBody>
          <a:bodyPr anchor="ctr">
            <a:normAutofit/>
          </a:bodyPr>
          <a:lstStyle/>
          <a:p>
            <a:pPr marL="0" indent="0" algn="just">
              <a:buNone/>
            </a:pPr>
            <a:r>
              <a:rPr lang="vi-VN" dirty="0">
                <a:latin typeface="Times New Roman" panose="02020603050405020304" pitchFamily="18" charset="0"/>
                <a:cs typeface="Times New Roman" panose="02020603050405020304" pitchFamily="18" charset="0"/>
              </a:rPr>
              <a:t>Thời gian và tiến độ: Lập kế hoạch thời gian bao gồm việc ước tính các mốc thời gian hoàn thành của các hạng mục công việc khác nhau. Điều này giúp dự án được thực hiện đúng hạn và quản lý rủi ro khi có sự chậm trễ.</a:t>
            </a:r>
          </a:p>
        </p:txBody>
      </p:sp>
    </p:spTree>
    <p:extLst>
      <p:ext uri="{BB962C8B-B14F-4D97-AF65-F5344CB8AC3E}">
        <p14:creationId xmlns:p14="http://schemas.microsoft.com/office/powerpoint/2010/main" val="4461683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BE7DA6E-E331-5264-C29D-B4A190581DD9}"/>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8658823-83AA-C680-5B6F-7A12B532D99A}"/>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Các thành phần chính của một dự án</a:t>
            </a:r>
            <a:endParaRPr lang="en-US"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30404F8-ACC2-AD2C-9BE3-51589A954B0B}"/>
              </a:ext>
            </a:extLst>
          </p:cNvPr>
          <p:cNvSpPr>
            <a:spLocks noGrp="1"/>
          </p:cNvSpPr>
          <p:nvPr>
            <p:ph idx="1"/>
          </p:nvPr>
        </p:nvSpPr>
        <p:spPr>
          <a:xfrm>
            <a:off x="5434149" y="932688"/>
            <a:ext cx="5916603" cy="4992624"/>
          </a:xfrm>
        </p:spPr>
        <p:txBody>
          <a:bodyPr anchor="ctr">
            <a:normAutofit/>
          </a:bodyPr>
          <a:lstStyle/>
          <a:p>
            <a:pPr marL="0" indent="0" algn="just">
              <a:buNone/>
            </a:pPr>
            <a:r>
              <a:rPr lang="vi-VN" dirty="0">
                <a:latin typeface="Times New Roman" panose="02020603050405020304" pitchFamily="18" charset="0"/>
                <a:cs typeface="Times New Roman" panose="02020603050405020304" pitchFamily="18" charset="0"/>
              </a:rPr>
              <a:t>Phân tích rủi ro: Bất kỳ dự án nào cũng có những rủi ro tiềm ẩn, từ sự thay đổi yêu cầu, lỗi trong hệ thống cho đến việc thiếu hụt nguồn lực. Phân tích và quản lý rủi ro sẽ giúp dự án chuẩn bị phương án dự phòng, tránh gây ra sự thất bại.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54613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F62D255-5766-5C08-F559-5B0486594B2F}"/>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1D42219-8C58-6502-03EE-8D8B05954D2D}"/>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Một số cách phân loại phổ biến của dự án CNTT:</a:t>
            </a: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C61DF17-1BBD-3DBD-CD98-D19143D263D4}"/>
              </a:ext>
            </a:extLst>
          </p:cNvPr>
          <p:cNvSpPr>
            <a:spLocks noGrp="1"/>
          </p:cNvSpPr>
          <p:nvPr>
            <p:ph idx="1"/>
          </p:nvPr>
        </p:nvSpPr>
        <p:spPr>
          <a:xfrm>
            <a:off x="5434149" y="176981"/>
            <a:ext cx="5916603" cy="6292645"/>
          </a:xfrm>
        </p:spPr>
        <p:txBody>
          <a:bodyPr anchor="ctr">
            <a:normAutofit fontScale="92500"/>
          </a:bodyPr>
          <a:lstStyle/>
          <a:p>
            <a:pPr marL="0" indent="0" algn="just">
              <a:buNone/>
            </a:pPr>
            <a:r>
              <a:rPr lang="vi-VN" i="1" dirty="0">
                <a:latin typeface="Times New Roman" panose="02020603050405020304" pitchFamily="18" charset="0"/>
                <a:cs typeface="Times New Roman" panose="02020603050405020304" pitchFamily="18" charset="0"/>
              </a:rPr>
              <a:t>Một số cách phân loại phổ biến của dự án CNTT:</a:t>
            </a:r>
          </a:p>
          <a:p>
            <a:pPr marL="0" indent="0" algn="just">
              <a:buNone/>
            </a:pPr>
            <a:r>
              <a:rPr lang="vi-VN"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án: Dự án phát triển phần mềm, dự án triển khai hệ thống, dự án tích hợp hệ thống, dự án bảo trì và nâng cấp</a:t>
            </a:r>
          </a:p>
          <a:p>
            <a:pPr marL="0" indent="0" algn="just">
              <a:buNone/>
            </a:pPr>
            <a:r>
              <a:rPr lang="vi-VN" dirty="0">
                <a:latin typeface="Times New Roman" panose="02020603050405020304" pitchFamily="18" charset="0"/>
                <a:cs typeface="Times New Roman" panose="02020603050405020304" pitchFamily="18" charset="0"/>
              </a:rPr>
              <a:t>+ Phân loại theo quy mô dự án: Dự án nhỏ, dự án trung bình và dự án lớn</a:t>
            </a:r>
          </a:p>
          <a:p>
            <a:pPr marL="0" indent="0" algn="just">
              <a:buNone/>
            </a:pPr>
            <a:r>
              <a:rPr lang="vi-VN" dirty="0">
                <a:latin typeface="Times New Roman" panose="02020603050405020304" pitchFamily="18" charset="0"/>
                <a:cs typeface="Times New Roman" panose="02020603050405020304" pitchFamily="18" charset="0"/>
              </a:rPr>
              <a:t>+ Phân loại theo lĩnh vực áp dụng</a:t>
            </a:r>
          </a:p>
          <a:p>
            <a:pPr marL="0" indent="0" algn="just">
              <a:buNone/>
            </a:pPr>
            <a:r>
              <a:rPr lang="vi-VN" dirty="0">
                <a:latin typeface="Times New Roman" panose="02020603050405020304" pitchFamily="18" charset="0"/>
                <a:cs typeface="Times New Roman" panose="02020603050405020304" pitchFamily="18" charset="0"/>
              </a:rPr>
              <a:t>+ Phân loại theo phương pháp thực hiện</a:t>
            </a:r>
          </a:p>
          <a:p>
            <a:pPr marL="0" indent="0" algn="just">
              <a:buNone/>
            </a:pPr>
            <a:r>
              <a:rPr lang="vi-VN" dirty="0">
                <a:latin typeface="Times New Roman" panose="02020603050405020304" pitchFamily="18" charset="0"/>
                <a:cs typeface="Times New Roman" panose="02020603050405020304" pitchFamily="18" charset="0"/>
              </a:rPr>
              <a:t>+ Phân loại theo phạm vi và độ phức tạp</a:t>
            </a:r>
          </a:p>
          <a:p>
            <a:pPr marL="0" indent="0" algn="just">
              <a:buNone/>
            </a:pPr>
            <a:r>
              <a:rPr lang="vi-VN" dirty="0">
                <a:latin typeface="Times New Roman" panose="02020603050405020304" pitchFamily="18" charset="0"/>
                <a:cs typeface="Times New Roman" panose="02020603050405020304" pitchFamily="18" charset="0"/>
              </a:rPr>
              <a:t>+ Phân loại theo đặc điểm công nghệ</a:t>
            </a:r>
          </a:p>
        </p:txBody>
      </p:sp>
    </p:spTree>
    <p:extLst>
      <p:ext uri="{BB962C8B-B14F-4D97-AF65-F5344CB8AC3E}">
        <p14:creationId xmlns:p14="http://schemas.microsoft.com/office/powerpoint/2010/main" val="38873922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AA0674B-5002-4D29-4F5B-D9B4CFC56753}"/>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485F366-BCA1-4F7E-9C31-2B93DFAC7470}"/>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Phân loại theo mục tiêu dự án:</a:t>
            </a: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CBF3F52-CF20-257C-DF6A-264E48C738EE}"/>
              </a:ext>
            </a:extLst>
          </p:cNvPr>
          <p:cNvSpPr>
            <a:spLocks noGrp="1"/>
          </p:cNvSpPr>
          <p:nvPr>
            <p:ph idx="1"/>
          </p:nvPr>
        </p:nvSpPr>
        <p:spPr>
          <a:xfrm>
            <a:off x="5434149" y="932688"/>
            <a:ext cx="5916603" cy="4992624"/>
          </a:xfrm>
        </p:spPr>
        <p:txBody>
          <a:bodyPr anchor="ctr">
            <a:normAutofit/>
          </a:bodyPr>
          <a:lstStyle/>
          <a:p>
            <a:pPr marL="0" indent="0" algn="just">
              <a:buNone/>
            </a:pPr>
            <a:r>
              <a:rPr lang="vi-VN" b="1" dirty="0">
                <a:latin typeface="Times New Roman" panose="02020603050405020304" pitchFamily="18" charset="0"/>
                <a:cs typeface="Times New Roman" panose="02020603050405020304" pitchFamily="18" charset="0"/>
              </a:rPr>
              <a:t>Dự án phát triển phần mềm: </a:t>
            </a:r>
            <a:r>
              <a:rPr lang="vi-VN" dirty="0">
                <a:latin typeface="Times New Roman" panose="02020603050405020304" pitchFamily="18" charset="0"/>
                <a:cs typeface="Times New Roman" panose="02020603050405020304" pitchFamily="18" charset="0"/>
              </a:rPr>
              <a:t>Loại dự án này tập trung vào việc phát triển một sản phẩm phần mềm hoặc ứng dụng mới từ đầu hoặc nâng cấp phần mềm hiện có. Các ví dụ bao gồm phát triển ứng dụng di động, trang web, hệ thống quản lý doanh nghiệp, hoặc phần mềm dịch vụ khách hàng.</a:t>
            </a:r>
          </a:p>
        </p:txBody>
      </p:sp>
    </p:spTree>
    <p:extLst>
      <p:ext uri="{BB962C8B-B14F-4D97-AF65-F5344CB8AC3E}">
        <p14:creationId xmlns:p14="http://schemas.microsoft.com/office/powerpoint/2010/main" val="13824406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D5CD400-9AE2-6A28-8016-4FDFA6AE2716}"/>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75813D1-FEB6-79DB-471A-D8BE1974D108}"/>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Phân loại theo mục tiêu dự án:</a:t>
            </a: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40CEFA8-2833-5AA6-51A9-C0E49DE47703}"/>
              </a:ext>
            </a:extLst>
          </p:cNvPr>
          <p:cNvSpPr>
            <a:spLocks noGrp="1"/>
          </p:cNvSpPr>
          <p:nvPr>
            <p:ph idx="1"/>
          </p:nvPr>
        </p:nvSpPr>
        <p:spPr>
          <a:xfrm>
            <a:off x="5434149" y="932688"/>
            <a:ext cx="5916603" cy="4992624"/>
          </a:xfrm>
        </p:spPr>
        <p:txBody>
          <a:bodyPr anchor="ctr">
            <a:normAutofit/>
          </a:bodyPr>
          <a:lstStyle/>
          <a:p>
            <a:pPr marL="0" indent="0" algn="just">
              <a:buNone/>
            </a:pPr>
            <a:r>
              <a:rPr lang="vi-VN" b="1" dirty="0">
                <a:latin typeface="Times New Roman" panose="02020603050405020304" pitchFamily="18" charset="0"/>
                <a:cs typeface="Times New Roman" panose="02020603050405020304" pitchFamily="18" charset="0"/>
              </a:rPr>
              <a:t>Dự án triển khai hệ thống: </a:t>
            </a:r>
            <a:r>
              <a:rPr lang="vi-VN" dirty="0">
                <a:latin typeface="Times New Roman" panose="02020603050405020304" pitchFamily="18" charset="0"/>
                <a:cs typeface="Times New Roman" panose="02020603050405020304" pitchFamily="18" charset="0"/>
              </a:rPr>
              <a:t>Dự án triển khai hệ thống là các dự án tập trung vào việc cài đặt, cấu hình và triển khai một hệ thống công nghệ thông tin như hệ thống ERP (Enterprise Resource Planning), CRM (Customer Relationship Management), hoặc các hệ thống phần mềm quản lý khác trong tổ chức.</a:t>
            </a:r>
          </a:p>
        </p:txBody>
      </p:sp>
    </p:spTree>
    <p:extLst>
      <p:ext uri="{BB962C8B-B14F-4D97-AF65-F5344CB8AC3E}">
        <p14:creationId xmlns:p14="http://schemas.microsoft.com/office/powerpoint/2010/main" val="40057473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414E7F-6B19-76F4-D429-6F5C372F66CC}"/>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773987-4DDD-0860-DC87-5BD847B5D5CB}"/>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Phân loại theo mục tiêu dự án:</a:t>
            </a: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AEA5A9D-3FAD-71EF-0734-F8B6E7FC0A70}"/>
              </a:ext>
            </a:extLst>
          </p:cNvPr>
          <p:cNvSpPr>
            <a:spLocks noGrp="1"/>
          </p:cNvSpPr>
          <p:nvPr>
            <p:ph idx="1"/>
          </p:nvPr>
        </p:nvSpPr>
        <p:spPr>
          <a:xfrm>
            <a:off x="5434149" y="932688"/>
            <a:ext cx="5916603" cy="4992624"/>
          </a:xfrm>
        </p:spPr>
        <p:txBody>
          <a:bodyPr anchor="ctr">
            <a:normAutofit/>
          </a:bodyPr>
          <a:lstStyle/>
          <a:p>
            <a:pPr marL="0" indent="0" algn="just">
              <a:buNone/>
            </a:pPr>
            <a:r>
              <a:rPr lang="vi-VN" b="1" dirty="0">
                <a:latin typeface="Times New Roman" panose="02020603050405020304" pitchFamily="18" charset="0"/>
                <a:cs typeface="Times New Roman" panose="02020603050405020304" pitchFamily="18" charset="0"/>
              </a:rPr>
              <a:t>Dự án tích hợp hệ thống: </a:t>
            </a:r>
            <a:r>
              <a:rPr lang="vi-VN" dirty="0">
                <a:latin typeface="Times New Roman" panose="02020603050405020304" pitchFamily="18" charset="0"/>
                <a:cs typeface="Times New Roman" panose="02020603050405020304" pitchFamily="18" charset="0"/>
              </a:rPr>
              <a:t>Dự án tích hợp hệ thống nhằm kết hợp nhiều hệ thống công nghệ khác nhau để chúng có thể hoạt động cùng nhau một cách liền mạch. Ví dụ: tích hợp hệ thống quản lý nhân sự với hệ thống tài chính.</a:t>
            </a:r>
          </a:p>
        </p:txBody>
      </p:sp>
    </p:spTree>
    <p:extLst>
      <p:ext uri="{BB962C8B-B14F-4D97-AF65-F5344CB8AC3E}">
        <p14:creationId xmlns:p14="http://schemas.microsoft.com/office/powerpoint/2010/main" val="30859411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673F2C7-334D-2DDD-4A16-32494CEDDBD2}"/>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74614D-E0FE-6D15-C3D3-93192E51D53A}"/>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Phân loại theo mục tiêu dự án:</a:t>
            </a: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C14D4BD-7AB7-0E5F-8341-6705187B9C14}"/>
              </a:ext>
            </a:extLst>
          </p:cNvPr>
          <p:cNvSpPr>
            <a:spLocks noGrp="1"/>
          </p:cNvSpPr>
          <p:nvPr>
            <p:ph idx="1"/>
          </p:nvPr>
        </p:nvSpPr>
        <p:spPr>
          <a:xfrm>
            <a:off x="5434149" y="932688"/>
            <a:ext cx="5916603" cy="4992624"/>
          </a:xfrm>
        </p:spPr>
        <p:txBody>
          <a:bodyPr anchor="ctr">
            <a:normAutofit/>
          </a:bodyPr>
          <a:lstStyle/>
          <a:p>
            <a:pPr marL="0" indent="0" algn="just">
              <a:buNone/>
            </a:pPr>
            <a:r>
              <a:rPr lang="vi-VN" b="1" dirty="0">
                <a:latin typeface="Times New Roman" panose="02020603050405020304" pitchFamily="18" charset="0"/>
                <a:cs typeface="Times New Roman" panose="02020603050405020304" pitchFamily="18" charset="0"/>
              </a:rPr>
              <a:t>Dự án bảo trì và nâng cấp: </a:t>
            </a:r>
            <a:r>
              <a:rPr lang="vi-VN" dirty="0">
                <a:latin typeface="Times New Roman" panose="02020603050405020304" pitchFamily="18" charset="0"/>
                <a:cs typeface="Times New Roman" panose="02020603050405020304" pitchFamily="18" charset="0"/>
              </a:rPr>
              <a:t>Loại dự án này tập trung vào việc duy trì và cải tiến các hệ thống công nghệ đã được triển khai. Nó có thể bao gồm việc vá lỗi phần mềm, cập nhật phiên bản mới, nâng cấp phần cứng, hoặc cải thiện hiệu suất hệ thống.</a:t>
            </a:r>
          </a:p>
        </p:txBody>
      </p:sp>
    </p:spTree>
    <p:extLst>
      <p:ext uri="{BB962C8B-B14F-4D97-AF65-F5344CB8AC3E}">
        <p14:creationId xmlns:p14="http://schemas.microsoft.com/office/powerpoint/2010/main" val="31703855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21549B-3407-AA2F-6879-8B91FDB6918C}"/>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AA28E5-05CB-C9C6-1F68-4F2B4104E189}"/>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Phân loại theo quy mô dự án:</a:t>
            </a: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B609CAF-EBD0-3896-FC31-82372A58A955}"/>
              </a:ext>
            </a:extLst>
          </p:cNvPr>
          <p:cNvSpPr>
            <a:spLocks noGrp="1"/>
          </p:cNvSpPr>
          <p:nvPr>
            <p:ph idx="1"/>
          </p:nvPr>
        </p:nvSpPr>
        <p:spPr>
          <a:xfrm>
            <a:off x="5434149" y="932688"/>
            <a:ext cx="5916603" cy="4992624"/>
          </a:xfrm>
        </p:spPr>
        <p:txBody>
          <a:bodyPr anchor="ctr">
            <a:normAutofit/>
          </a:bodyPr>
          <a:lstStyle/>
          <a:p>
            <a:pPr marL="0" indent="0" algn="just">
              <a:buNone/>
            </a:pPr>
            <a:r>
              <a:rPr lang="vi-VN" b="1" dirty="0">
                <a:latin typeface="Times New Roman" panose="02020603050405020304" pitchFamily="18" charset="0"/>
                <a:cs typeface="Times New Roman" panose="02020603050405020304" pitchFamily="18" charset="0"/>
              </a:rPr>
              <a:t>Dự án nhỏ: </a:t>
            </a:r>
            <a:r>
              <a:rPr lang="vi-VN" kern="100" dirty="0">
                <a:effectLst/>
                <a:latin typeface="Times New Roman" panose="02020603050405020304" pitchFamily="18" charset="0"/>
                <a:ea typeface="Arial" panose="020B0604020202020204" pitchFamily="34" charset="0"/>
                <a:cs typeface="Cordia New" panose="020B0304020202020204" pitchFamily="34" charset="-34"/>
              </a:rPr>
              <a:t>Đây là những dự án có phạm vi nhỏ, thường liên quan đến việc phát triển hoặc nâng cấp một phần mềm hoặc hệ thống đơn giản trong khoảng thời gian ngắn. </a:t>
            </a:r>
          </a:p>
          <a:p>
            <a:pPr marL="0" indent="0" algn="just">
              <a:buNone/>
            </a:pPr>
            <a:r>
              <a:rPr lang="vi-VN" kern="100" dirty="0">
                <a:effectLst/>
                <a:latin typeface="Times New Roman" panose="02020603050405020304" pitchFamily="18" charset="0"/>
                <a:ea typeface="Arial" panose="020B0604020202020204" pitchFamily="34" charset="0"/>
                <a:cs typeface="Cordia New" panose="020B0304020202020204" pitchFamily="34" charset="-34"/>
              </a:rPr>
              <a:t>Ví dụ: phát triển một trang web cho doanh nghiệp nhỏ hoặc xây dựng một ứng dụng di động đơn giản.</a:t>
            </a:r>
            <a:endParaRPr lang="en-US" kern="100" dirty="0">
              <a:effectLst/>
              <a:latin typeface="Arial" panose="020B0604020202020204" pitchFamily="34" charset="0"/>
              <a:ea typeface="Arial" panose="020B0604020202020204" pitchFamily="34" charset="0"/>
              <a:cs typeface="Cordia New" panose="020B0304020202020204" pitchFamily="34" charset="-34"/>
            </a:endParaRPr>
          </a:p>
        </p:txBody>
      </p:sp>
    </p:spTree>
    <p:extLst>
      <p:ext uri="{BB962C8B-B14F-4D97-AF65-F5344CB8AC3E}">
        <p14:creationId xmlns:p14="http://schemas.microsoft.com/office/powerpoint/2010/main" val="26636069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A23A809-4D4D-90AD-315D-EBB078F1CFDD}"/>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0682FF-B3BD-D354-1A9A-DCE6BA718359}"/>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Phân loại theo quy mô dự án:</a:t>
            </a: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4F05B87-83E2-F100-CEEC-200E81F72E9F}"/>
              </a:ext>
            </a:extLst>
          </p:cNvPr>
          <p:cNvSpPr>
            <a:spLocks noGrp="1"/>
          </p:cNvSpPr>
          <p:nvPr>
            <p:ph idx="1"/>
          </p:nvPr>
        </p:nvSpPr>
        <p:spPr>
          <a:xfrm>
            <a:off x="5434149" y="932688"/>
            <a:ext cx="5916603" cy="4992624"/>
          </a:xfrm>
        </p:spPr>
        <p:txBody>
          <a:bodyPr anchor="ctr">
            <a:normAutofit/>
          </a:bodyPr>
          <a:lstStyle/>
          <a:p>
            <a:pPr marL="0" indent="0" algn="just">
              <a:buNone/>
            </a:pPr>
            <a:r>
              <a:rPr lang="vi-VN" b="1" dirty="0">
                <a:latin typeface="Times New Roman" panose="02020603050405020304" pitchFamily="18" charset="0"/>
                <a:cs typeface="Times New Roman" panose="02020603050405020304" pitchFamily="18" charset="0"/>
              </a:rPr>
              <a:t>Dự án trung bình: </a:t>
            </a:r>
            <a:r>
              <a:rPr lang="vi-VN" dirty="0">
                <a:latin typeface="Times New Roman" panose="02020603050405020304" pitchFamily="18" charset="0"/>
                <a:cs typeface="Times New Roman" panose="02020603050405020304" pitchFamily="18" charset="0"/>
              </a:rPr>
              <a:t>Dự án trung bình thường có phạm vi lớn hơn và yêu cầu một nhóm nhân sự với nhiều kỹ năng khác nhau. Các dự án này có thể kéo dài từ vài tháng đến một năm và liên quan đến việc triển khai các hệ thống phức tạp hơn như hệ thống quản lý dữ liệu hoặc hệ thống quản lý nội dung (CMS)</a:t>
            </a:r>
          </a:p>
        </p:txBody>
      </p:sp>
    </p:spTree>
    <p:extLst>
      <p:ext uri="{BB962C8B-B14F-4D97-AF65-F5344CB8AC3E}">
        <p14:creationId xmlns:p14="http://schemas.microsoft.com/office/powerpoint/2010/main" val="2693793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5E1161-37C2-679F-A74C-509FF4769F2F}"/>
              </a:ext>
            </a:extLst>
          </p:cNvPr>
          <p:cNvSpPr>
            <a:spLocks noGrp="1"/>
          </p:cNvSpPr>
          <p:nvPr>
            <p:ph type="title"/>
          </p:nvPr>
        </p:nvSpPr>
        <p:spPr>
          <a:xfrm>
            <a:off x="659234" y="957447"/>
            <a:ext cx="3383280" cy="4943105"/>
          </a:xfrm>
        </p:spPr>
        <p:txBody>
          <a:bodyPr anchor="ctr">
            <a:normAutofit/>
          </a:bodyPr>
          <a:lstStyle/>
          <a:p>
            <a:r>
              <a:rPr lang="vi-VN" sz="4400" dirty="0">
                <a:latin typeface="Times New Roman" panose="02020603050405020304" pitchFamily="18" charset="0"/>
                <a:cs typeface="Times New Roman" panose="02020603050405020304" pitchFamily="18" charset="0"/>
              </a:rPr>
              <a:t>Nội dung</a:t>
            </a:r>
            <a:endParaRPr lang="en-US" sz="44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29FB9211-9748-0C88-575C-95D06F56429D}"/>
              </a:ext>
            </a:extLst>
          </p:cNvPr>
          <p:cNvGraphicFramePr>
            <a:graphicFrameLocks noGrp="1"/>
          </p:cNvGraphicFramePr>
          <p:nvPr>
            <p:ph idx="1"/>
            <p:extLst>
              <p:ext uri="{D42A27DB-BD31-4B8C-83A1-F6EECF244321}">
                <p14:modId xmlns:p14="http://schemas.microsoft.com/office/powerpoint/2010/main" val="1416284012"/>
              </p:ext>
            </p:extLst>
          </p:nvPr>
        </p:nvGraphicFramePr>
        <p:xfrm>
          <a:off x="4553712" y="621792"/>
          <a:ext cx="6812280"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67247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97F46EA-082B-CD92-8F3E-F0CA5066C59D}"/>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22ED26C-3BE2-0B6E-9A5C-746B4E44F354}"/>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Phân loại theo quy mô dự án:</a:t>
            </a: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83EE841-4E8E-820C-A859-84C84B8AFD23}"/>
              </a:ext>
            </a:extLst>
          </p:cNvPr>
          <p:cNvSpPr>
            <a:spLocks noGrp="1"/>
          </p:cNvSpPr>
          <p:nvPr>
            <p:ph idx="1"/>
          </p:nvPr>
        </p:nvSpPr>
        <p:spPr>
          <a:xfrm>
            <a:off x="5434149" y="932688"/>
            <a:ext cx="5916603" cy="4992624"/>
          </a:xfrm>
        </p:spPr>
        <p:txBody>
          <a:bodyPr anchor="ctr">
            <a:normAutofit/>
          </a:bodyPr>
          <a:lstStyle/>
          <a:p>
            <a:pPr marL="0" indent="0" algn="just">
              <a:buNone/>
            </a:pPr>
            <a:r>
              <a:rPr lang="vi-VN" b="1" dirty="0">
                <a:latin typeface="Times New Roman" panose="02020603050405020304" pitchFamily="18" charset="0"/>
                <a:cs typeface="Times New Roman" panose="02020603050405020304" pitchFamily="18" charset="0"/>
              </a:rPr>
              <a:t>Dự án lớn: </a:t>
            </a:r>
            <a:r>
              <a:rPr lang="vi-VN" dirty="0">
                <a:latin typeface="Times New Roman" panose="02020603050405020304" pitchFamily="18" charset="0"/>
                <a:cs typeface="Times New Roman" panose="02020603050405020304" pitchFamily="18" charset="0"/>
              </a:rPr>
              <a:t>Đây là các dự án có quy mô lớn và phức tạp, thường kéo dài nhiều năm và yêu cầu nguồn lực tài chính, nhân sự và công nghệ rất lớn. Ví dụ: triển khai hệ thống ERP cho một tập đoàn đa quốc gia hoặc phát triển hệ thống trí tuệ nhân tạo cho ngành công nghiệp.</a:t>
            </a:r>
            <a:endParaRPr lang="vi-V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96188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D1E20E6-9615-4C0F-8458-A08B035BC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0720D7-4840-E751-019B-C11EAF7E3EDD}"/>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dirty="0">
                <a:latin typeface="Times New Roman" panose="02020603050405020304" pitchFamily="18" charset="0"/>
                <a:cs typeface="Times New Roman" panose="02020603050405020304" pitchFamily="18" charset="0"/>
              </a:rPr>
              <a:t>1.2. QUẢN LÝ DỰ ÁN LÀ GÌ?</a:t>
            </a:r>
          </a:p>
        </p:txBody>
      </p:sp>
    </p:spTree>
    <p:extLst>
      <p:ext uri="{BB962C8B-B14F-4D97-AF65-F5344CB8AC3E}">
        <p14:creationId xmlns:p14="http://schemas.microsoft.com/office/powerpoint/2010/main" val="31324817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CB6A25-B020-AD58-2A02-D05EF06CFEBB}"/>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CA9B4E-FFE2-A796-15EA-06C46436A2D3}"/>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Quản lý dự án CNTT là gì?</a:t>
            </a: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F7F1B67-19EC-EDC6-2DBE-06BD0176741F}"/>
              </a:ext>
            </a:extLst>
          </p:cNvPr>
          <p:cNvSpPr>
            <a:spLocks noGrp="1"/>
          </p:cNvSpPr>
          <p:nvPr>
            <p:ph idx="1"/>
          </p:nvPr>
        </p:nvSpPr>
        <p:spPr>
          <a:xfrm>
            <a:off x="5434149" y="932688"/>
            <a:ext cx="5916603" cy="4992624"/>
          </a:xfrm>
        </p:spPr>
        <p:txBody>
          <a:bodyPr anchor="ctr">
            <a:normAutofit fontScale="92500" lnSpcReduction="10000"/>
          </a:bodyPr>
          <a:lstStyle/>
          <a:p>
            <a:pPr marL="0" indent="0" algn="just">
              <a:buNone/>
            </a:pPr>
            <a:r>
              <a:rPr lang="vi-VN" b="1" dirty="0">
                <a:latin typeface="Times New Roman" panose="02020603050405020304" pitchFamily="18" charset="0"/>
                <a:cs typeface="Times New Roman" panose="02020603050405020304" pitchFamily="18" charset="0"/>
              </a:rPr>
              <a:t>Quản lý dự án CNTT </a:t>
            </a:r>
            <a:r>
              <a:rPr lang="vi-VN" dirty="0">
                <a:latin typeface="Times New Roman" panose="02020603050405020304" pitchFamily="18" charset="0"/>
                <a:cs typeface="Times New Roman" panose="02020603050405020304" pitchFamily="18" charset="0"/>
              </a:rPr>
              <a:t>là quá trình lập kế hoạch, tổ chức, điều phối và giám sát các hoạt động trong một dự án CNTT để đạt được các mục tiêu đã đề ra, đảm bảo rằng dự án hoàn thành đúng hạn, trong ngân sách, và đáp ứng yêu cầu chất lượng.</a:t>
            </a:r>
          </a:p>
          <a:p>
            <a:pPr marL="0" indent="0" algn="just">
              <a:buNone/>
            </a:pPr>
            <a:r>
              <a:rPr lang="vi-VN" b="1" dirty="0">
                <a:latin typeface="Times New Roman" panose="02020603050405020304" pitchFamily="18" charset="0"/>
                <a:cs typeface="Times New Roman" panose="02020603050405020304" pitchFamily="18" charset="0"/>
              </a:rPr>
              <a:t>Quản lý dự án CNTT </a:t>
            </a:r>
            <a:r>
              <a:rPr lang="vi-VN" dirty="0">
                <a:latin typeface="Times New Roman" panose="02020603050405020304" pitchFamily="18" charset="0"/>
                <a:cs typeface="Times New Roman" panose="02020603050405020304" pitchFamily="18" charset="0"/>
              </a:rPr>
              <a:t>đòi hỏi sự kết hợp giữa kiến thức về công nghệ và kỹ năng quản lý để điều hành một dự án phức tạp, thường có sự tham gia của nhiều thành phần, từ nhân sự kỹ thuật, khách hàng, đến các nhà cung cấp.</a:t>
            </a:r>
          </a:p>
        </p:txBody>
      </p:sp>
    </p:spTree>
    <p:extLst>
      <p:ext uri="{BB962C8B-B14F-4D97-AF65-F5344CB8AC3E}">
        <p14:creationId xmlns:p14="http://schemas.microsoft.com/office/powerpoint/2010/main" val="25505837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E17A4-15B9-C822-4413-99CB1ED6E207}"/>
              </a:ext>
            </a:extLst>
          </p:cNvPr>
          <p:cNvSpPr>
            <a:spLocks noGrp="1"/>
          </p:cNvSpPr>
          <p:nvPr>
            <p:ph type="title"/>
          </p:nvPr>
        </p:nvSpPr>
        <p:spPr>
          <a:xfrm>
            <a:off x="841248" y="256032"/>
            <a:ext cx="10506456" cy="1014984"/>
          </a:xfrm>
        </p:spPr>
        <p:txBody>
          <a:bodyPr anchor="b">
            <a:normAutofit/>
          </a:bodyPr>
          <a:lstStyle/>
          <a:p>
            <a:r>
              <a:rPr lang="vi-VN" dirty="0">
                <a:latin typeface="Times New Roman" panose="02020603050405020304" pitchFamily="18" charset="0"/>
                <a:cs typeface="Times New Roman" panose="02020603050405020304" pitchFamily="18" charset="0"/>
              </a:rPr>
              <a:t>Các khía cạnh chính trong QLDA</a:t>
            </a:r>
            <a:endParaRPr lang="en-US" dirty="0">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920A7FEB-DD54-958B-33D4-8540EC61E7F0}"/>
              </a:ext>
            </a:extLst>
          </p:cNvPr>
          <p:cNvGraphicFramePr>
            <a:graphicFrameLocks noGrp="1"/>
          </p:cNvGraphicFramePr>
          <p:nvPr>
            <p:ph idx="1"/>
            <p:extLst>
              <p:ext uri="{D42A27DB-BD31-4B8C-83A1-F6EECF244321}">
                <p14:modId xmlns:p14="http://schemas.microsoft.com/office/powerpoint/2010/main" val="1182088675"/>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41645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CACCA2-3B4D-55B6-7F3C-B03413E5BBC1}"/>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ECB8ED-B1C3-0870-EF51-6A854D6DC75B}"/>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Lập kế hoạch dự án</a:t>
            </a: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7A9CBC8-B246-6E0E-D545-CA1E1FA6AB10}"/>
              </a:ext>
            </a:extLst>
          </p:cNvPr>
          <p:cNvSpPr>
            <a:spLocks noGrp="1"/>
          </p:cNvSpPr>
          <p:nvPr>
            <p:ph idx="1"/>
          </p:nvPr>
        </p:nvSpPr>
        <p:spPr>
          <a:xfrm>
            <a:off x="5434149" y="932688"/>
            <a:ext cx="5916603" cy="4992624"/>
          </a:xfrm>
        </p:spPr>
        <p:txBody>
          <a:bodyPr anchor="ctr">
            <a:normAutofit/>
          </a:bodyPr>
          <a:lstStyle/>
          <a:p>
            <a:pPr marL="0" indent="0" algn="just">
              <a:buNone/>
            </a:pPr>
            <a:r>
              <a:rPr lang="vi-VN" dirty="0">
                <a:latin typeface="Times New Roman" panose="02020603050405020304" pitchFamily="18" charset="0"/>
                <a:cs typeface="Times New Roman" panose="02020603050405020304" pitchFamily="18" charset="0"/>
              </a:rPr>
              <a:t>Bước đầu tiên trong quản lý dự án là xác định mục tiêu cụ thể, phạm vi công việc và lập kế hoạch chi tiết cho dự án. Kế hoạch phải bao gồm việc phân bổ nguồn lực, thời gian biểu, chi phí và các yếu tố kỹ thuật cần thiết để hoàn thành dự án.</a:t>
            </a:r>
            <a:endParaRPr lang="vi-V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88566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16C9565-9350-9FAA-4511-9512FA5D1FD1}"/>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8C4EA42-6E0D-127F-22D6-004657CC7FE4}"/>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Quản lý phạm vi</a:t>
            </a: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1A17C09-BDC6-4EB2-971C-66F36A85CCC9}"/>
              </a:ext>
            </a:extLst>
          </p:cNvPr>
          <p:cNvSpPr>
            <a:spLocks noGrp="1"/>
          </p:cNvSpPr>
          <p:nvPr>
            <p:ph idx="1"/>
          </p:nvPr>
        </p:nvSpPr>
        <p:spPr>
          <a:xfrm>
            <a:off x="5434149" y="932688"/>
            <a:ext cx="5916603" cy="4992624"/>
          </a:xfrm>
        </p:spPr>
        <p:txBody>
          <a:bodyPr anchor="ctr">
            <a:normAutofit/>
          </a:bodyPr>
          <a:lstStyle/>
          <a:p>
            <a:pPr marL="0" indent="0" algn="just">
              <a:buNone/>
            </a:pPr>
            <a:r>
              <a:rPr lang="vi-VN" dirty="0">
                <a:latin typeface="Times New Roman" panose="02020603050405020304" pitchFamily="18" charset="0"/>
                <a:cs typeface="Times New Roman" panose="02020603050405020304" pitchFamily="18" charset="0"/>
              </a:rPr>
              <a:t>Phạm vi dự án phải được xác định rõ ràng từ đầu, và quản lý phạm vi giúp ngăn chặn việc dự án bị “mở rộng phạm vi” không kiểm soát (scope creep), nghĩa là các yêu cầu hoặc tính năng mới được bổ sung mà không có kế hoạch rõ ràng.</a:t>
            </a:r>
            <a:endParaRPr lang="vi-V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17499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E896C48-92C3-B6E2-A35B-4EEC346AD3CA}"/>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A213FE-0E61-DA5E-F5A1-7D5529C07CDE}"/>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Quản lý thời gian và tiến độ</a:t>
            </a: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45626BE-3914-C87C-7137-7F99CC77708A}"/>
              </a:ext>
            </a:extLst>
          </p:cNvPr>
          <p:cNvSpPr>
            <a:spLocks noGrp="1"/>
          </p:cNvSpPr>
          <p:nvPr>
            <p:ph idx="1"/>
          </p:nvPr>
        </p:nvSpPr>
        <p:spPr>
          <a:xfrm>
            <a:off x="5434149" y="932688"/>
            <a:ext cx="5916603" cy="4992624"/>
          </a:xfrm>
        </p:spPr>
        <p:txBody>
          <a:bodyPr anchor="ctr">
            <a:normAutofit/>
          </a:bodyPr>
          <a:lstStyle/>
          <a:p>
            <a:pPr marL="0" indent="0" algn="just">
              <a:buNone/>
            </a:pPr>
            <a:r>
              <a:rPr lang="vi-VN" dirty="0">
                <a:latin typeface="Times New Roman" panose="02020603050405020304" pitchFamily="18" charset="0"/>
                <a:cs typeface="Times New Roman" panose="02020603050405020304" pitchFamily="18" charset="0"/>
              </a:rPr>
              <a:t>Xây dựng lịch trình thực hiện từng hạng mục công việc là một phần quan trọng. Quản lý dự án cần xác định các mốc thời gian (milestones) và phân bổ đủ thời gian cho từng giai đoạn phát triển, kiểm thử và triển khai.</a:t>
            </a:r>
            <a:endParaRPr lang="vi-V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88868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0888B01-10C9-27AC-9C06-1C723348D936}"/>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7BCBB55-89B5-D9AE-55DC-5CCA1B6F422F}"/>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Quản lý chi phí</a:t>
            </a: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4BE8D9B-48FC-EBE5-16D6-1BB541358711}"/>
              </a:ext>
            </a:extLst>
          </p:cNvPr>
          <p:cNvSpPr>
            <a:spLocks noGrp="1"/>
          </p:cNvSpPr>
          <p:nvPr>
            <p:ph idx="1"/>
          </p:nvPr>
        </p:nvSpPr>
        <p:spPr>
          <a:xfrm>
            <a:off x="5434149" y="932688"/>
            <a:ext cx="5916603" cy="4992624"/>
          </a:xfrm>
        </p:spPr>
        <p:txBody>
          <a:bodyPr anchor="ctr">
            <a:normAutofit/>
          </a:bodyPr>
          <a:lstStyle/>
          <a:p>
            <a:pPr marL="0" indent="0" algn="just">
              <a:buNone/>
            </a:pPr>
            <a:r>
              <a:rPr lang="vi-VN" dirty="0">
                <a:latin typeface="Times New Roman" panose="02020603050405020304" pitchFamily="18" charset="0"/>
                <a:cs typeface="Times New Roman" panose="02020603050405020304" pitchFamily="18" charset="0"/>
              </a:rPr>
              <a:t>Dự toán ngân sách cho dự án, bao gồm chi phí phát triển, triển khai, nhân sự và thiết bị là yếu tố quan trọng. Quản lý tốt chi phí giúp tránh vượt ngân sách và đảm bảo hiệu quả tài chính của dự án.</a:t>
            </a:r>
            <a:endParaRPr lang="vi-V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74765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2E5C353-6BA3-72EF-67FC-7ED5724CB0B0}"/>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E6EB77-BC97-94D8-9D36-DF297639DA2A}"/>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Quản lý nguồn lực</a:t>
            </a: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A3035AA-7577-3C36-08FA-BD68CE7854BC}"/>
              </a:ext>
            </a:extLst>
          </p:cNvPr>
          <p:cNvSpPr>
            <a:spLocks noGrp="1"/>
          </p:cNvSpPr>
          <p:nvPr>
            <p:ph idx="1"/>
          </p:nvPr>
        </p:nvSpPr>
        <p:spPr>
          <a:xfrm>
            <a:off x="5434149" y="932688"/>
            <a:ext cx="5916603" cy="4992624"/>
          </a:xfrm>
        </p:spPr>
        <p:txBody>
          <a:bodyPr anchor="ctr">
            <a:normAutofit/>
          </a:bodyPr>
          <a:lstStyle/>
          <a:p>
            <a:pPr marL="0" indent="0" algn="just">
              <a:buNone/>
            </a:pPr>
            <a:r>
              <a:rPr lang="vi-VN" dirty="0">
                <a:latin typeface="Times New Roman" panose="02020603050405020304" pitchFamily="18" charset="0"/>
                <a:cs typeface="Times New Roman" panose="02020603050405020304" pitchFamily="18" charset="0"/>
              </a:rPr>
              <a:t>Điều này bao gồm việc phân bổ và quản lý nhân sự, tài nguyên phần cứng, phần mềm và các công cụ kỹ thuật khác để đảm bảo dự án được thực hiện một cách hiệu quả.</a:t>
            </a:r>
            <a:endParaRPr lang="vi-V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02850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4B295D5-460F-1830-C073-569AA3168A10}"/>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A31767-E7D1-1C92-5BDB-2A34379EBAF8}"/>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Quản lý rủi ro</a:t>
            </a: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FA934A2-2E49-7E1F-38D4-65217E012121}"/>
              </a:ext>
            </a:extLst>
          </p:cNvPr>
          <p:cNvSpPr>
            <a:spLocks noGrp="1"/>
          </p:cNvSpPr>
          <p:nvPr>
            <p:ph idx="1"/>
          </p:nvPr>
        </p:nvSpPr>
        <p:spPr>
          <a:xfrm>
            <a:off x="5434149" y="932688"/>
            <a:ext cx="5916603" cy="4992624"/>
          </a:xfrm>
        </p:spPr>
        <p:txBody>
          <a:bodyPr anchor="ctr">
            <a:normAutofit/>
          </a:bodyPr>
          <a:lstStyle/>
          <a:p>
            <a:pPr marL="0" indent="0" algn="just">
              <a:buNone/>
            </a:pPr>
            <a:r>
              <a:rPr lang="vi-VN" dirty="0">
                <a:latin typeface="Times New Roman" panose="02020603050405020304" pitchFamily="18" charset="0"/>
                <a:cs typeface="Times New Roman" panose="02020603050405020304" pitchFamily="18" charset="0"/>
              </a:rPr>
              <a:t>Rủi ro có thể xuất hiện dưới nhiều dạng như sự chậm trễ về thời gian, lỗi kỹ thuật, hoặc thay đổi yêu cầu từ khách hàng. Một nhà quản lý dự án CNTT phải nhận diện các rủi ro tiềm ẩn từ đầu và đưa ra các biện pháp giảm thiểu.</a:t>
            </a:r>
            <a:endParaRPr lang="vi-V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25415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274E6-3431-7571-C512-864E4A8D7E7F}"/>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dirty="0">
                <a:latin typeface="Times New Roman" panose="02020603050405020304" pitchFamily="18" charset="0"/>
                <a:cs typeface="Times New Roman" panose="02020603050405020304" pitchFamily="18" charset="0"/>
              </a:rPr>
              <a:t>1.1. DỰ ÁN LÀ GÌ?</a:t>
            </a:r>
          </a:p>
        </p:txBody>
      </p:sp>
    </p:spTree>
    <p:extLst>
      <p:ext uri="{BB962C8B-B14F-4D97-AF65-F5344CB8AC3E}">
        <p14:creationId xmlns:p14="http://schemas.microsoft.com/office/powerpoint/2010/main" val="23255234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18208F-1A87-5137-73C1-AC4E583CA438}"/>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2726388-EE1B-E3A2-E02E-E902FDF3B46C}"/>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Quản lý chất lượng</a:t>
            </a: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3F05F54-AEF1-08AC-912F-2086F844A56B}"/>
              </a:ext>
            </a:extLst>
          </p:cNvPr>
          <p:cNvSpPr>
            <a:spLocks noGrp="1"/>
          </p:cNvSpPr>
          <p:nvPr>
            <p:ph idx="1"/>
          </p:nvPr>
        </p:nvSpPr>
        <p:spPr>
          <a:xfrm>
            <a:off x="5434149" y="932688"/>
            <a:ext cx="5916603" cy="4992624"/>
          </a:xfrm>
        </p:spPr>
        <p:txBody>
          <a:bodyPr anchor="ctr">
            <a:normAutofit/>
          </a:bodyPr>
          <a:lstStyle/>
          <a:p>
            <a:pPr marL="0" indent="0" algn="just">
              <a:buNone/>
            </a:pPr>
            <a:r>
              <a:rPr lang="vi-VN" sz="2400" dirty="0">
                <a:latin typeface="Times New Roman" panose="02020603050405020304" pitchFamily="18" charset="0"/>
                <a:cs typeface="Times New Roman" panose="02020603050405020304" pitchFamily="18" charset="0"/>
              </a:rPr>
              <a:t>Đảm bảo rằng sản phẩm hoặc hệ thống được phát triển đạt tiêu chuẩn chất lượng cần thiết. Điều này bao gồm kiểm thử kỹ thuật, kiểm tra chức năng, bảo mật, và hiệu suất trước khi bàn giao sản phẩm cuối cùng cho khách hàng.</a:t>
            </a:r>
            <a:endParaRPr lang="vi-VN"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26549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6A7D996-E3FB-68AE-A5B8-012600F02D2A}"/>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F2F10D-7BA1-0C02-8F91-0D02AAE1B526}"/>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Giao tiếp và báo cáo:</a:t>
            </a: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11024DF-54CE-C5A6-1290-ACF062BFDC2C}"/>
              </a:ext>
            </a:extLst>
          </p:cNvPr>
          <p:cNvSpPr>
            <a:spLocks noGrp="1"/>
          </p:cNvSpPr>
          <p:nvPr>
            <p:ph idx="1"/>
          </p:nvPr>
        </p:nvSpPr>
        <p:spPr>
          <a:xfrm>
            <a:off x="5434149" y="932688"/>
            <a:ext cx="5916603" cy="4992624"/>
          </a:xfrm>
        </p:spPr>
        <p:txBody>
          <a:bodyPr anchor="ctr">
            <a:normAutofit/>
          </a:bodyPr>
          <a:lstStyle/>
          <a:p>
            <a:pPr marL="0" indent="0" algn="just">
              <a:buNone/>
            </a:pPr>
            <a:r>
              <a:rPr lang="vi-VN" dirty="0">
                <a:latin typeface="Times New Roman" panose="02020603050405020304" pitchFamily="18" charset="0"/>
                <a:cs typeface="Times New Roman" panose="02020603050405020304" pitchFamily="18" charset="0"/>
              </a:rPr>
              <a:t>Một yếu tố quan trọng của quản lý dự án CNTT là duy trì giao tiếp rõ ràng với tất cả các bên liên quan, bao gồm nhà quản lý cấp cao, khách hàng, và nhóm phát triển. Báo cáo thường xuyên về tiến độ dự án, những khó khăn gặp phải, và các thành tựu đạt được giúp dự án được điều chỉnh kịp thời.</a:t>
            </a:r>
            <a:endParaRPr lang="vi-V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39346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C5D425D-8884-4630-81D9-607C505359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4B5432-77B8-938F-A0D3-835465B8707F}"/>
              </a:ext>
            </a:extLst>
          </p:cNvPr>
          <p:cNvSpPr>
            <a:spLocks noGrp="1"/>
          </p:cNvSpPr>
          <p:nvPr>
            <p:ph type="title"/>
          </p:nvPr>
        </p:nvSpPr>
        <p:spPr>
          <a:xfrm>
            <a:off x="841248" y="256032"/>
            <a:ext cx="10506456" cy="1014984"/>
          </a:xfrm>
        </p:spPr>
        <p:txBody>
          <a:bodyPr anchor="b">
            <a:normAutofit/>
          </a:bodyPr>
          <a:lstStyle/>
          <a:p>
            <a:r>
              <a:rPr lang="vi-VN" dirty="0">
                <a:latin typeface="Times New Roman" panose="02020603050405020304" pitchFamily="18" charset="0"/>
                <a:cs typeface="Times New Roman" panose="02020603050405020304" pitchFamily="18" charset="0"/>
              </a:rPr>
              <a:t>Các phương pháp quản lý dự án CNTT</a:t>
            </a:r>
            <a:endParaRPr lang="en-US" dirty="0">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7C1F3293-BF44-4A11-3A12-2A3FAF221241}"/>
              </a:ext>
            </a:extLst>
          </p:cNvPr>
          <p:cNvGraphicFramePr>
            <a:graphicFrameLocks noGrp="1"/>
          </p:cNvGraphicFramePr>
          <p:nvPr>
            <p:ph idx="1"/>
            <p:extLst>
              <p:ext uri="{D42A27DB-BD31-4B8C-83A1-F6EECF244321}">
                <p14:modId xmlns:p14="http://schemas.microsoft.com/office/powerpoint/2010/main" val="1287078368"/>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44236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A0C47DE-7EC4-423A-7E7E-C4D41834CCF3}"/>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FCCE8AF-7240-FF54-5D00-729DC278846B}"/>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Waterfall (thác nước)</a:t>
            </a: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69EBE19-4CB1-10A6-28B7-2C4337CC4ACE}"/>
              </a:ext>
            </a:extLst>
          </p:cNvPr>
          <p:cNvSpPr>
            <a:spLocks noGrp="1"/>
          </p:cNvSpPr>
          <p:nvPr>
            <p:ph idx="1"/>
          </p:nvPr>
        </p:nvSpPr>
        <p:spPr>
          <a:xfrm>
            <a:off x="5434149" y="932688"/>
            <a:ext cx="5916603" cy="4992624"/>
          </a:xfrm>
        </p:spPr>
        <p:txBody>
          <a:bodyPr anchor="ctr">
            <a:normAutofit/>
          </a:bodyPr>
          <a:lstStyle/>
          <a:p>
            <a:pPr marL="0" indent="0" algn="just">
              <a:buNone/>
            </a:pPr>
            <a:r>
              <a:rPr lang="vi-VN" dirty="0">
                <a:latin typeface="Times New Roman" panose="02020603050405020304" pitchFamily="18" charset="0"/>
                <a:cs typeface="Times New Roman" panose="02020603050405020304" pitchFamily="18" charset="0"/>
              </a:rPr>
              <a:t>Phương pháp Waterfall là mô hình truyền thống trong quản lý dự án CNTT, với quá trình phát triển diễn ra tuần tự từ giai đoạn này sang giai đoạn khác (từ phân tích, thiết kế, phát triển, kiểm thử, đến triển khai). Mỗi giai đoạn phải hoàn thành trước khi bước sang giai đoạn tiếp theo.</a:t>
            </a:r>
            <a:endParaRPr lang="vi-V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73944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27E386-DF0F-960A-B004-303A2A43931B}"/>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F09737-8325-1552-E5A4-A9BBCE17063A}"/>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Agile</a:t>
            </a: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0FF6F97-3D75-0C7E-D222-9C0592E6EEA5}"/>
              </a:ext>
            </a:extLst>
          </p:cNvPr>
          <p:cNvSpPr>
            <a:spLocks noGrp="1"/>
          </p:cNvSpPr>
          <p:nvPr>
            <p:ph idx="1"/>
          </p:nvPr>
        </p:nvSpPr>
        <p:spPr>
          <a:xfrm>
            <a:off x="5434149" y="932688"/>
            <a:ext cx="5916603" cy="4992624"/>
          </a:xfrm>
        </p:spPr>
        <p:txBody>
          <a:bodyPr anchor="ctr">
            <a:normAutofit/>
          </a:bodyPr>
          <a:lstStyle/>
          <a:p>
            <a:pPr marL="0" indent="0" algn="just">
              <a:buNone/>
            </a:pPr>
            <a:r>
              <a:rPr lang="vi-VN" dirty="0">
                <a:latin typeface="Times New Roman" panose="02020603050405020304" pitchFamily="18" charset="0"/>
                <a:cs typeface="Times New Roman" panose="02020603050405020304" pitchFamily="18" charset="0"/>
              </a:rPr>
              <a:t>Agile là một phương pháp quản lý dự án linh hoạt, đặc biệt thích hợp cho các dự án phần mềm phức tạp và có sự thay đổi liên tục. Agile tập trung vào việc chia nhỏ dự án thành các chu kỳ phát triển ngắn (sprints) và tiếp nhận phản hồi từ khách hàng sau mỗi chu kỳ để điều chỉnh kịp thời.</a:t>
            </a:r>
            <a:endParaRPr lang="vi-V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37909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FCE94F-9887-1B0B-82B6-AE68C19B1B3E}"/>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F093A6-34A7-385B-B22A-5F29121DC1FE}"/>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Scrum</a:t>
            </a: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DBC29AE-51D1-DDE8-84E6-DC9DA56D2C6F}"/>
              </a:ext>
            </a:extLst>
          </p:cNvPr>
          <p:cNvSpPr>
            <a:spLocks noGrp="1"/>
          </p:cNvSpPr>
          <p:nvPr>
            <p:ph idx="1"/>
          </p:nvPr>
        </p:nvSpPr>
        <p:spPr>
          <a:xfrm>
            <a:off x="5434149" y="932688"/>
            <a:ext cx="5916603" cy="4992624"/>
          </a:xfrm>
        </p:spPr>
        <p:txBody>
          <a:bodyPr anchor="ctr">
            <a:normAutofit/>
          </a:bodyPr>
          <a:lstStyle/>
          <a:p>
            <a:pPr marL="0" indent="0" algn="just">
              <a:buNone/>
            </a:pPr>
            <a:r>
              <a:rPr lang="vi-VN" dirty="0">
                <a:latin typeface="Times New Roman" panose="02020603050405020304" pitchFamily="18" charset="0"/>
                <a:cs typeface="Times New Roman" panose="02020603050405020304" pitchFamily="18" charset="0"/>
              </a:rPr>
              <a:t>Scrum là một phương pháp trong Agile, trong đó dự án được chia thành các sprint ngắn (thường từ 2 đến 4 tuần), và mỗi sprint sẽ có một mục tiêu cụ thể. Scrum Master là người điều phối và hỗ trợ nhóm phát triển vượt qua các trở ngại, đồng thời đảm bảo tiến độ.</a:t>
            </a:r>
            <a:endParaRPr lang="vi-V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05697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764BB3F-60F1-980D-65C4-77FD41F260D7}"/>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BBC2F38-B3AD-FDC8-360C-8CFCE291CC07}"/>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Kanban</a:t>
            </a: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0EA4512-F3C4-3D01-0A69-D9C8BF42A3E1}"/>
              </a:ext>
            </a:extLst>
          </p:cNvPr>
          <p:cNvSpPr>
            <a:spLocks noGrp="1"/>
          </p:cNvSpPr>
          <p:nvPr>
            <p:ph idx="1"/>
          </p:nvPr>
        </p:nvSpPr>
        <p:spPr>
          <a:xfrm>
            <a:off x="5434149" y="932688"/>
            <a:ext cx="5916603" cy="4992624"/>
          </a:xfrm>
        </p:spPr>
        <p:txBody>
          <a:bodyPr anchor="ctr">
            <a:normAutofit/>
          </a:bodyPr>
          <a:lstStyle/>
          <a:p>
            <a:pPr marL="0" indent="0" algn="just">
              <a:buNone/>
            </a:pPr>
            <a:r>
              <a:rPr lang="vi-VN" dirty="0">
                <a:latin typeface="Times New Roman" panose="02020603050405020304" pitchFamily="18" charset="0"/>
                <a:cs typeface="Times New Roman" panose="02020603050405020304" pitchFamily="18" charset="0"/>
              </a:rPr>
              <a:t>Kanban là một phương pháp khác trong quản lý dự án, đặc biệt là trong các dự án yêu cầu thay đổi liên tục. Kanban sử dụng các bảng trực quan để theo dõi trạng thái công việc và giúp nhóm phát triển quản lý quy trình làm việc theo thời gian thực.</a:t>
            </a:r>
            <a:endParaRPr lang="vi-V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92509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89C5D8E-7C42-C366-6980-C4EC8792DA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01AD7B-F59D-11F9-9DD9-6E95FE568B34}"/>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dirty="0">
                <a:latin typeface="Times New Roman" panose="02020603050405020304" pitchFamily="18" charset="0"/>
                <a:cs typeface="Times New Roman" panose="02020603050405020304" pitchFamily="18" charset="0"/>
              </a:rPr>
              <a:t>1.3.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cứu</a:t>
            </a:r>
            <a:r>
              <a:rPr lang="en-US" dirty="0">
                <a:latin typeface="Times New Roman" panose="02020603050405020304" pitchFamily="18" charset="0"/>
                <a:cs typeface="Times New Roman" panose="02020603050405020304" pitchFamily="18" charset="0"/>
              </a:rPr>
              <a:t> QTDA CNTT</a:t>
            </a:r>
          </a:p>
        </p:txBody>
      </p:sp>
    </p:spTree>
    <p:extLst>
      <p:ext uri="{BB962C8B-B14F-4D97-AF65-F5344CB8AC3E}">
        <p14:creationId xmlns:p14="http://schemas.microsoft.com/office/powerpoint/2010/main" val="10594261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951E22C-0759-97E0-5915-7E32F24BED57}"/>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346EBA-A7FE-DFF6-D84A-55EF75F5454F}"/>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Động cơ của việc nghiên cứu</a:t>
            </a: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E9743C1-1779-5F49-7E84-4BAD35B697C8}"/>
              </a:ext>
            </a:extLst>
          </p:cNvPr>
          <p:cNvSpPr>
            <a:spLocks noGrp="1"/>
          </p:cNvSpPr>
          <p:nvPr>
            <p:ph idx="1"/>
          </p:nvPr>
        </p:nvSpPr>
        <p:spPr>
          <a:xfrm>
            <a:off x="5434149" y="932688"/>
            <a:ext cx="5916603" cy="4992624"/>
          </a:xfrm>
        </p:spPr>
        <p:txBody>
          <a:bodyPr anchor="ctr">
            <a:normAutofit/>
          </a:bodyPr>
          <a:lstStyle/>
          <a:p>
            <a:pPr marL="0" indent="0" algn="just">
              <a:buNone/>
            </a:pPr>
            <a:r>
              <a:rPr lang="vi-VN" dirty="0">
                <a:latin typeface="Times New Roman" panose="02020603050405020304" pitchFamily="18" charset="0"/>
                <a:cs typeface="Times New Roman" panose="02020603050405020304" pitchFamily="18" charset="0"/>
              </a:rPr>
              <a:t>Xuất phát từ nhu cầu thực tế của các tổ chức, doanh nghiệp và cá nhân trong việc triển khai các giải pháp công nghệ một cách hiệu quả, đúng tiến độ và trong giới hạn ngân sách. </a:t>
            </a:r>
            <a:endParaRPr lang="vi-V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46478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FA71700-6220-7B70-4EB6-FD089A7EAC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8A9911-12CA-3050-2786-0CD47C68DA35}"/>
              </a:ext>
            </a:extLst>
          </p:cNvPr>
          <p:cNvSpPr>
            <a:spLocks noGrp="1"/>
          </p:cNvSpPr>
          <p:nvPr>
            <p:ph type="title"/>
          </p:nvPr>
        </p:nvSpPr>
        <p:spPr>
          <a:xfrm>
            <a:off x="841248" y="256032"/>
            <a:ext cx="10506456" cy="1014984"/>
          </a:xfrm>
        </p:spPr>
        <p:txBody>
          <a:bodyPr anchor="b">
            <a:normAutofit/>
          </a:bodyPr>
          <a:lstStyle/>
          <a:p>
            <a:r>
              <a:rPr lang="vi-VN" dirty="0">
                <a:latin typeface="Times New Roman" panose="02020603050405020304" pitchFamily="18" charset="0"/>
                <a:cs typeface="Times New Roman" panose="02020603050405020304" pitchFamily="18" charset="0"/>
              </a:rPr>
              <a:t>Các động cơ chính:</a:t>
            </a:r>
          </a:p>
        </p:txBody>
      </p:sp>
      <p:graphicFrame>
        <p:nvGraphicFramePr>
          <p:cNvPr id="45" name="Content Placeholder 2">
            <a:extLst>
              <a:ext uri="{FF2B5EF4-FFF2-40B4-BE49-F238E27FC236}">
                <a16:creationId xmlns:a16="http://schemas.microsoft.com/office/drawing/2014/main" id="{337F8690-94C7-593F-84CA-1C65BDB1DCAA}"/>
              </a:ext>
            </a:extLst>
          </p:cNvPr>
          <p:cNvGraphicFramePr>
            <a:graphicFrameLocks noGrp="1"/>
          </p:cNvGraphicFramePr>
          <p:nvPr>
            <p:ph idx="1"/>
            <p:extLst>
              <p:ext uri="{D42A27DB-BD31-4B8C-83A1-F6EECF244321}">
                <p14:modId xmlns:p14="http://schemas.microsoft.com/office/powerpoint/2010/main" val="2553593734"/>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31309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671D6C-F545-0B72-DAB1-C71D365BD655}"/>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Định nghĩa dự án, dự án CNTT:</a:t>
            </a:r>
            <a:endParaRPr lang="en-US"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8A3931E-AC26-DCC1-0051-C7B6B3C0BF8B}"/>
              </a:ext>
            </a:extLst>
          </p:cNvPr>
          <p:cNvSpPr>
            <a:spLocks noGrp="1"/>
          </p:cNvSpPr>
          <p:nvPr>
            <p:ph idx="1"/>
          </p:nvPr>
        </p:nvSpPr>
        <p:spPr>
          <a:xfrm>
            <a:off x="5434149" y="932688"/>
            <a:ext cx="5916603" cy="4992624"/>
          </a:xfrm>
        </p:spPr>
        <p:txBody>
          <a:bodyPr anchor="ctr">
            <a:normAutofit/>
          </a:bodyPr>
          <a:lstStyle/>
          <a:p>
            <a:pPr marL="0" indent="0" algn="just">
              <a:buNone/>
            </a:pPr>
            <a:r>
              <a:rPr lang="vi-VN" dirty="0">
                <a:latin typeface="Times New Roman" panose="02020603050405020304" pitchFamily="18" charset="0"/>
                <a:cs typeface="Times New Roman" panose="02020603050405020304" pitchFamily="18" charset="0"/>
              </a:rPr>
              <a:t>Dự án (project) là một tập hợp các nhiệm vụ, hoạt động hoặc công việc được lập kế hoạch để đạt được một mục tiêu cụ thể.</a:t>
            </a:r>
          </a:p>
        </p:txBody>
      </p:sp>
    </p:spTree>
    <p:extLst>
      <p:ext uri="{BB962C8B-B14F-4D97-AF65-F5344CB8AC3E}">
        <p14:creationId xmlns:p14="http://schemas.microsoft.com/office/powerpoint/2010/main" val="7038112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41B7AAB-0E9B-ECB1-E02B-A0B78B905AFA}"/>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9C7FBA-C501-7293-C724-E42B326DB525}"/>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Đảm bảo thành công của dự án</a:t>
            </a:r>
            <a:endParaRPr lang="vi-VN">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EA52A98-9C35-ED0C-97CB-CA43A518C3F2}"/>
              </a:ext>
            </a:extLst>
          </p:cNvPr>
          <p:cNvSpPr>
            <a:spLocks noGrp="1"/>
          </p:cNvSpPr>
          <p:nvPr>
            <p:ph idx="1"/>
          </p:nvPr>
        </p:nvSpPr>
        <p:spPr>
          <a:xfrm>
            <a:off x="5434149" y="932688"/>
            <a:ext cx="5916603" cy="4992624"/>
          </a:xfrm>
        </p:spPr>
        <p:txBody>
          <a:bodyPr anchor="ctr">
            <a:normAutofit fontScale="92500" lnSpcReduction="10000"/>
          </a:bodyPr>
          <a:lstStyle/>
          <a:p>
            <a:pPr algn="just">
              <a:buFontTx/>
              <a:buChar char="-"/>
            </a:pPr>
            <a:r>
              <a:rPr lang="vi-VN" dirty="0">
                <a:latin typeface="Times New Roman" panose="02020603050405020304" pitchFamily="18" charset="0"/>
                <a:cs typeface="Times New Roman" panose="02020603050405020304" pitchFamily="18" charset="0"/>
              </a:rPr>
              <a:t>Định hướng rõ ràng: Quản trị dự án CNTT giúp tạo ra một kế hoạch chi tiết và lộ trình cụ thể để dẫn dắt dự án từ giai đoạn khởi đầu đến hoàn thành. Điều này đảm bảo rằng mọi thành viên trong dự án đều hiểu rõ mục tiêu và cách thức đạt được chúng.</a:t>
            </a:r>
          </a:p>
          <a:p>
            <a:pPr algn="just">
              <a:buFontTx/>
              <a:buChar char="-"/>
            </a:pPr>
            <a:r>
              <a:rPr lang="vi-VN" dirty="0">
                <a:latin typeface="Times New Roman" panose="02020603050405020304" pitchFamily="18" charset="0"/>
                <a:cs typeface="Times New Roman" panose="02020603050405020304" pitchFamily="18" charset="0"/>
              </a:rPr>
              <a:t>Tránh thất bại: Nghiên cứu quản lý dự án giúp giảm thiểu tỷ lệ thất bại, vốn khá cao trong các dự án CNTT do sự phức tạp về kỹ thuật, thay đổi yêu cầu, hoặc không tuân thủ kế hoạch.</a:t>
            </a:r>
          </a:p>
        </p:txBody>
      </p:sp>
    </p:spTree>
    <p:extLst>
      <p:ext uri="{BB962C8B-B14F-4D97-AF65-F5344CB8AC3E}">
        <p14:creationId xmlns:p14="http://schemas.microsoft.com/office/powerpoint/2010/main" val="37396546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DA15DF8-F91D-9228-278A-1DC51E80F138}"/>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AFAF07-7AE3-0585-C1D2-5738630AD6FA}"/>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Quản lý tài nguyên và chi phí hiệu quả</a:t>
            </a:r>
            <a:endParaRPr lang="vi-VN">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6492DBE-534B-DD39-3ACC-593D25FADAA5}"/>
              </a:ext>
            </a:extLst>
          </p:cNvPr>
          <p:cNvSpPr>
            <a:spLocks noGrp="1"/>
          </p:cNvSpPr>
          <p:nvPr>
            <p:ph idx="1"/>
          </p:nvPr>
        </p:nvSpPr>
        <p:spPr>
          <a:xfrm>
            <a:off x="5434149" y="932688"/>
            <a:ext cx="5916603" cy="4992624"/>
          </a:xfrm>
        </p:spPr>
        <p:txBody>
          <a:bodyPr anchor="ctr">
            <a:normAutofit lnSpcReduction="10000"/>
          </a:bodyPr>
          <a:lstStyle/>
          <a:p>
            <a:pPr algn="just">
              <a:buFontTx/>
              <a:buChar char="-"/>
            </a:pPr>
            <a:r>
              <a:rPr lang="vi-VN" dirty="0">
                <a:latin typeface="Times New Roman" panose="02020603050405020304" pitchFamily="18" charset="0"/>
                <a:cs typeface="Times New Roman" panose="02020603050405020304" pitchFamily="18" charset="0"/>
              </a:rPr>
              <a:t>Tối ưu hóa nguồn lực: Nghiên cứu quản lý dự án CNTT giúp xác định và sử dụng các tài nguyên như nhân sự, phần cứng, và phần mềm một cách hiệu quả nhất, tránh lãng phí.</a:t>
            </a:r>
          </a:p>
          <a:p>
            <a:pPr algn="just">
              <a:buFontTx/>
              <a:buChar char="-"/>
            </a:pPr>
            <a:r>
              <a:rPr lang="vi-VN" dirty="0">
                <a:latin typeface="Times New Roman" panose="02020603050405020304" pitchFamily="18" charset="0"/>
                <a:cs typeface="Times New Roman" panose="02020603050405020304" pitchFamily="18" charset="0"/>
              </a:rPr>
              <a:t>Kiểm soát chi phí: Một lý do quan trọng khác để nghiên cứu quản lý dự án CNTT là khả năng lập ngân sách và giám sát chi phí. Việc thiếu kiểm soát có thể dẫn đến các chi phí vượt mức so với ngân sách ban đầu.</a:t>
            </a:r>
          </a:p>
        </p:txBody>
      </p:sp>
    </p:spTree>
    <p:extLst>
      <p:ext uri="{BB962C8B-B14F-4D97-AF65-F5344CB8AC3E}">
        <p14:creationId xmlns:p14="http://schemas.microsoft.com/office/powerpoint/2010/main" val="41263209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B6230F-9EE0-917B-3F11-8DABE752CC5E}"/>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7B67C8-DB35-426B-737F-38EB91770F43}"/>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Đáp ứng nhu cầu thay đổi nhanh chóng</a:t>
            </a:r>
            <a:endParaRPr lang="vi-VN">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8FFFD42-7BAF-935E-29A3-E92287D8614B}"/>
              </a:ext>
            </a:extLst>
          </p:cNvPr>
          <p:cNvSpPr>
            <a:spLocks noGrp="1"/>
          </p:cNvSpPr>
          <p:nvPr>
            <p:ph idx="1"/>
          </p:nvPr>
        </p:nvSpPr>
        <p:spPr>
          <a:xfrm>
            <a:off x="5434149" y="932688"/>
            <a:ext cx="5916603" cy="4992624"/>
          </a:xfrm>
        </p:spPr>
        <p:txBody>
          <a:bodyPr anchor="ctr">
            <a:normAutofit/>
          </a:bodyPr>
          <a:lstStyle/>
          <a:p>
            <a:pPr algn="just">
              <a:buFontTx/>
              <a:buChar char="-"/>
            </a:pPr>
            <a:r>
              <a:rPr lang="vi-VN" dirty="0">
                <a:latin typeface="Times New Roman" panose="02020603050405020304" pitchFamily="18" charset="0"/>
                <a:cs typeface="Times New Roman" panose="02020603050405020304" pitchFamily="18" charset="0"/>
              </a:rPr>
              <a:t>Thích ứng linh hoạt: Công nghệ thay đổi nhanh chóng, và các yêu cầu dự án thường thay đổi theo. Nghiên cứu quản lý dự án CNTT giúp áp dụng các phương pháp quản lý linh hoạt như Agile hoặc Scrum, cho phép nhóm phát triển phản ứng nhanh với các yêu cầu mới mà không ảnh hưởng đến tiến độ hoặc chất lượng.</a:t>
            </a:r>
          </a:p>
        </p:txBody>
      </p:sp>
    </p:spTree>
    <p:extLst>
      <p:ext uri="{BB962C8B-B14F-4D97-AF65-F5344CB8AC3E}">
        <p14:creationId xmlns:p14="http://schemas.microsoft.com/office/powerpoint/2010/main" val="16152220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9CB10AA-4704-C225-B235-B0F46AA338E2}"/>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FC01E52-686C-10D8-C774-FDF628D290F2}"/>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Giảm thiểu rủi ro</a:t>
            </a:r>
            <a:endParaRPr lang="vi-VN">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4966600-EC19-E0CB-53F9-E572856D9D63}"/>
              </a:ext>
            </a:extLst>
          </p:cNvPr>
          <p:cNvSpPr>
            <a:spLocks noGrp="1"/>
          </p:cNvSpPr>
          <p:nvPr>
            <p:ph idx="1"/>
          </p:nvPr>
        </p:nvSpPr>
        <p:spPr>
          <a:xfrm>
            <a:off x="5434149" y="932688"/>
            <a:ext cx="5916603" cy="4992624"/>
          </a:xfrm>
        </p:spPr>
        <p:txBody>
          <a:bodyPr anchor="ctr">
            <a:normAutofit/>
          </a:bodyPr>
          <a:lstStyle/>
          <a:p>
            <a:pPr algn="just">
              <a:buFontTx/>
              <a:buChar char="-"/>
            </a:pPr>
            <a:r>
              <a:rPr lang="vi-VN" dirty="0">
                <a:latin typeface="Times New Roman" panose="02020603050405020304" pitchFamily="18" charset="0"/>
                <a:cs typeface="Times New Roman" panose="02020603050405020304" pitchFamily="18" charset="0"/>
              </a:rPr>
              <a:t>Dự đoán và quản lý rủi ro: Nghiên cứu quản trị dự án giúp các nhà quản lý dự án có khả năng nhận diện, phân tích và xử lý rủi ro kịp thời. Việc hiểu rõ các công cụ quản lý rủi ro giúp giảm thiểu những sự cố không lường trước trong dự án CNTT, từ đó cải thiện khả năng hoàn thành dự án thành công.</a:t>
            </a:r>
          </a:p>
        </p:txBody>
      </p:sp>
    </p:spTree>
    <p:extLst>
      <p:ext uri="{BB962C8B-B14F-4D97-AF65-F5344CB8AC3E}">
        <p14:creationId xmlns:p14="http://schemas.microsoft.com/office/powerpoint/2010/main" val="17909759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8393D88-B86C-79A3-B9ED-8918C366804D}"/>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2028471-98C7-3F98-1D2D-0319D0356D9F}"/>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Cải thiện hiệu suất làm việc</a:t>
            </a:r>
            <a:endParaRPr lang="vi-VN">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6468A42-383B-7378-06CD-1C3E726821EC}"/>
              </a:ext>
            </a:extLst>
          </p:cNvPr>
          <p:cNvSpPr>
            <a:spLocks noGrp="1"/>
          </p:cNvSpPr>
          <p:nvPr>
            <p:ph idx="1"/>
          </p:nvPr>
        </p:nvSpPr>
        <p:spPr>
          <a:xfrm>
            <a:off x="5434149" y="932688"/>
            <a:ext cx="5916603" cy="4992624"/>
          </a:xfrm>
        </p:spPr>
        <p:txBody>
          <a:bodyPr anchor="ctr">
            <a:normAutofit fontScale="92500"/>
          </a:bodyPr>
          <a:lstStyle/>
          <a:p>
            <a:pPr algn="just">
              <a:buFontTx/>
              <a:buChar char="-"/>
            </a:pPr>
            <a:r>
              <a:rPr lang="vi-VN" dirty="0">
                <a:latin typeface="Times New Roman" panose="02020603050405020304" pitchFamily="18" charset="0"/>
                <a:cs typeface="Times New Roman" panose="02020603050405020304" pitchFamily="18" charset="0"/>
              </a:rPr>
              <a:t>Cộng tác và giao tiếp tốt hơn: Quản lý dự án CNTT tạo điều kiện để nhóm phát triển và các bên liên quan giao tiếp hiệu quả, chia sẻ thông tin nhanh chóng và minh bạch. Điều này giúp cải thiện sự phối hợp và tinh thần làm việc của nhóm.</a:t>
            </a:r>
          </a:p>
          <a:p>
            <a:pPr algn="just">
              <a:buFontTx/>
              <a:buChar char="-"/>
            </a:pPr>
            <a:r>
              <a:rPr lang="vi-VN" dirty="0">
                <a:latin typeface="Times New Roman" panose="02020603050405020304" pitchFamily="18" charset="0"/>
                <a:cs typeface="Times New Roman" panose="02020603050405020304" pitchFamily="18" charset="0"/>
              </a:rPr>
              <a:t>Quản lý công việc: Nghiên cứu giúp người quản lý hiểu cách tổ chức và phân phối công việc hợp lý, đảm bảo từng thành viên trong nhóm phát huy tối đa khả năng của mình.</a:t>
            </a:r>
          </a:p>
        </p:txBody>
      </p:sp>
    </p:spTree>
    <p:extLst>
      <p:ext uri="{BB962C8B-B14F-4D97-AF65-F5344CB8AC3E}">
        <p14:creationId xmlns:p14="http://schemas.microsoft.com/office/powerpoint/2010/main" val="10694130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A3B2A49-14CE-61D1-B1EB-4E22B4BB9C8D}"/>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34AD9B6-F588-8630-EDBC-B1225805A440}"/>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Nâng cao chất lượng sản phẩm</a:t>
            </a:r>
            <a:endParaRPr lang="vi-VN">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4908142-CF30-9DB2-34B0-B7BE759F546F}"/>
              </a:ext>
            </a:extLst>
          </p:cNvPr>
          <p:cNvSpPr>
            <a:spLocks noGrp="1"/>
          </p:cNvSpPr>
          <p:nvPr>
            <p:ph idx="1"/>
          </p:nvPr>
        </p:nvSpPr>
        <p:spPr>
          <a:xfrm>
            <a:off x="5434149" y="932688"/>
            <a:ext cx="5916603" cy="4992624"/>
          </a:xfrm>
        </p:spPr>
        <p:txBody>
          <a:bodyPr anchor="ctr">
            <a:normAutofit/>
          </a:bodyPr>
          <a:lstStyle/>
          <a:p>
            <a:pPr algn="just">
              <a:buFontTx/>
              <a:buChar char="-"/>
            </a:pPr>
            <a:r>
              <a:rPr lang="vi-VN" dirty="0">
                <a:latin typeface="Times New Roman" panose="02020603050405020304" pitchFamily="18" charset="0"/>
                <a:cs typeface="Times New Roman" panose="02020603050405020304" pitchFamily="18" charset="0"/>
              </a:rPr>
              <a:t>Kiểm soát chất lượng: Quản trị dự án CNTT đặt ra các tiêu chuẩn về chất lượng ngay từ đầu và theo dõi việc tuân thủ các tiêu chuẩn này trong suốt quá trình phát triển. Nhờ đó, sản phẩm cuối cùng đạt chất lượng cao và đáp ứng đúng yêu cầu của khách hàng.</a:t>
            </a:r>
          </a:p>
        </p:txBody>
      </p:sp>
    </p:spTree>
    <p:extLst>
      <p:ext uri="{BB962C8B-B14F-4D97-AF65-F5344CB8AC3E}">
        <p14:creationId xmlns:p14="http://schemas.microsoft.com/office/powerpoint/2010/main" val="27689132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BC83A3-36E6-9C8C-AB64-3D76FF367C0E}"/>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8FE6A3-B9BC-AFB8-EB57-37FFD5C198ED}"/>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Đáp ứng các yêu cầu pháp lý và tuân thủ</a:t>
            </a:r>
            <a:endParaRPr lang="vi-VN">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A6C16CA-4882-E7B2-92BF-88E361D7312A}"/>
              </a:ext>
            </a:extLst>
          </p:cNvPr>
          <p:cNvSpPr>
            <a:spLocks noGrp="1"/>
          </p:cNvSpPr>
          <p:nvPr>
            <p:ph idx="1"/>
          </p:nvPr>
        </p:nvSpPr>
        <p:spPr>
          <a:xfrm>
            <a:off x="5434149" y="932688"/>
            <a:ext cx="5916603" cy="4992624"/>
          </a:xfrm>
        </p:spPr>
        <p:txBody>
          <a:bodyPr anchor="ctr">
            <a:normAutofit/>
          </a:bodyPr>
          <a:lstStyle/>
          <a:p>
            <a:pPr algn="just">
              <a:buFontTx/>
              <a:buChar char="-"/>
            </a:pPr>
            <a:r>
              <a:rPr lang="vi-VN" dirty="0">
                <a:latin typeface="Times New Roman" panose="02020603050405020304" pitchFamily="18" charset="0"/>
                <a:cs typeface="Times New Roman" panose="02020603050405020304" pitchFamily="18" charset="0"/>
              </a:rPr>
              <a:t>Tuân thủ quy định: Dự án CNTT thường phải tuân thủ các quy định về bảo mật, quyền riêng tư, hoặc các tiêu chuẩn công nghiệp. Việc nghiên cứu quản lý dự án giúp đảm bảo các quy định và yêu cầu pháp lý được thực hiện đúng, tránh rủi ro về pháp luật và bảo mật.</a:t>
            </a:r>
          </a:p>
        </p:txBody>
      </p:sp>
    </p:spTree>
    <p:extLst>
      <p:ext uri="{BB962C8B-B14F-4D97-AF65-F5344CB8AC3E}">
        <p14:creationId xmlns:p14="http://schemas.microsoft.com/office/powerpoint/2010/main" val="42732082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D1337F0-1C73-3FA7-C27E-6F58C1DB3E53}"/>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F3475C-FD99-0B91-540E-04D27B3D2072}"/>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Cải thiện khả năng cạnh tranh của doanh nghiệp</a:t>
            </a:r>
            <a:endParaRPr lang="vi-VN">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05E73A4-13A0-8D83-646C-A87DAD2B541E}"/>
              </a:ext>
            </a:extLst>
          </p:cNvPr>
          <p:cNvSpPr>
            <a:spLocks noGrp="1"/>
          </p:cNvSpPr>
          <p:nvPr>
            <p:ph idx="1"/>
          </p:nvPr>
        </p:nvSpPr>
        <p:spPr>
          <a:xfrm>
            <a:off x="5434149" y="932688"/>
            <a:ext cx="5916603" cy="4992624"/>
          </a:xfrm>
        </p:spPr>
        <p:txBody>
          <a:bodyPr anchor="ctr">
            <a:normAutofit/>
          </a:bodyPr>
          <a:lstStyle/>
          <a:p>
            <a:pPr algn="just">
              <a:buFontTx/>
              <a:buChar char="-"/>
            </a:pPr>
            <a:r>
              <a:rPr lang="vi-VN" dirty="0">
                <a:latin typeface="Times New Roman" panose="02020603050405020304" pitchFamily="18" charset="0"/>
                <a:cs typeface="Times New Roman" panose="02020603050405020304" pitchFamily="18" charset="0"/>
              </a:rPr>
              <a:t>Tăng cường khả năng cạnh tranh: Doanh nghiệp có khả năng quản lý dự án CNTT hiệu quả sẽ có thể triển khai nhanh chóng các giải pháp mới, bắt kịp xu hướng công nghệ và cung cấp dịch vụ chất lượng cao cho khách hàng, từ đó nâng cao vị thế cạnh tranh trên thị trường.</a:t>
            </a:r>
          </a:p>
        </p:txBody>
      </p:sp>
    </p:spTree>
    <p:extLst>
      <p:ext uri="{BB962C8B-B14F-4D97-AF65-F5344CB8AC3E}">
        <p14:creationId xmlns:p14="http://schemas.microsoft.com/office/powerpoint/2010/main" val="37534844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B7F12B9-87AC-2300-837D-7890148B89E2}"/>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725750-3FF0-8647-A365-CF124BB53F07}"/>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Cập nhật và ứng dụng công nghệ tiên tiến</a:t>
            </a:r>
            <a:endParaRPr lang="vi-VN">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414964D-8F20-CE91-B3BE-BD1A1576026E}"/>
              </a:ext>
            </a:extLst>
          </p:cNvPr>
          <p:cNvSpPr>
            <a:spLocks noGrp="1"/>
          </p:cNvSpPr>
          <p:nvPr>
            <p:ph idx="1"/>
          </p:nvPr>
        </p:nvSpPr>
        <p:spPr>
          <a:xfrm>
            <a:off x="5434149" y="932688"/>
            <a:ext cx="5916603" cy="4992624"/>
          </a:xfrm>
        </p:spPr>
        <p:txBody>
          <a:bodyPr anchor="ctr">
            <a:normAutofit/>
          </a:bodyPr>
          <a:lstStyle/>
          <a:p>
            <a:pPr algn="just">
              <a:buFontTx/>
              <a:buChar char="-"/>
            </a:pPr>
            <a:r>
              <a:rPr lang="vi-VN" dirty="0">
                <a:latin typeface="Times New Roman" panose="02020603050405020304" pitchFamily="18" charset="0"/>
                <a:cs typeface="Times New Roman" panose="02020603050405020304" pitchFamily="18" charset="0"/>
              </a:rPr>
              <a:t>Nắm bắt xu hướng công nghệ: Quản lý dự án CNTT không chỉ giúp doanh nghiệp ứng dụng công nghệ hiện có mà còn giúp họ dễ dàng tiếp cận và áp dụng các công nghệ tiên tiến như trí tuệ nhân tạo (AI), blockchain, hoặc điện toán đám mây (cloud computing) vào thực tiễn kinh doanh.</a:t>
            </a:r>
          </a:p>
        </p:txBody>
      </p:sp>
    </p:spTree>
    <p:extLst>
      <p:ext uri="{BB962C8B-B14F-4D97-AF65-F5344CB8AC3E}">
        <p14:creationId xmlns:p14="http://schemas.microsoft.com/office/powerpoint/2010/main" val="1884270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C1E5293-8B41-0634-C76D-F999D70B200F}"/>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390EE6-2308-5A91-16B5-30CEFC914BF4}"/>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Thúc đẩy đổi mới và sáng tạo</a:t>
            </a:r>
            <a:endParaRPr lang="vi-VN">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9DB4B9C-447F-2016-189A-E25380C7BB3D}"/>
              </a:ext>
            </a:extLst>
          </p:cNvPr>
          <p:cNvSpPr>
            <a:spLocks noGrp="1"/>
          </p:cNvSpPr>
          <p:nvPr>
            <p:ph idx="1"/>
          </p:nvPr>
        </p:nvSpPr>
        <p:spPr>
          <a:xfrm>
            <a:off x="5434149" y="932688"/>
            <a:ext cx="5916603" cy="4992624"/>
          </a:xfrm>
        </p:spPr>
        <p:txBody>
          <a:bodyPr anchor="ctr">
            <a:normAutofit/>
          </a:bodyPr>
          <a:lstStyle/>
          <a:p>
            <a:pPr algn="just">
              <a:buFontTx/>
              <a:buChar char="-"/>
            </a:pPr>
            <a:r>
              <a:rPr lang="vi-VN" dirty="0">
                <a:latin typeface="Times New Roman" panose="02020603050405020304" pitchFamily="18" charset="0"/>
                <a:cs typeface="Times New Roman" panose="02020603050405020304" pitchFamily="18" charset="0"/>
              </a:rPr>
              <a:t>Tạo ra giải pháp mới: Nghiên cứu quản lý dự án giúp tổ chức xác định và khuyến khích các phương pháp tiếp cận sáng tạo để giải quyết vấn đề hoặc tạo ra sản phẩm và dịch vụ mới. Điều này thúc đẩy sự đổi mới trong các giải pháp công nghệ, mang lại giá trị gia tăng cho doanh nghiệp.</a:t>
            </a:r>
          </a:p>
        </p:txBody>
      </p:sp>
    </p:spTree>
    <p:extLst>
      <p:ext uri="{BB962C8B-B14F-4D97-AF65-F5344CB8AC3E}">
        <p14:creationId xmlns:p14="http://schemas.microsoft.com/office/powerpoint/2010/main" val="18220774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F52844-C102-1965-B2FF-218BCFC7040E}"/>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B1454A-9C3D-FDE5-D974-ED2F7F92C369}"/>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Định nghĩa dự án, dự án CNTT:</a:t>
            </a:r>
            <a:endParaRPr lang="en-US"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5B172A6-7259-BDE7-BA6E-BAE6295F43D3}"/>
              </a:ext>
            </a:extLst>
          </p:cNvPr>
          <p:cNvSpPr>
            <a:spLocks noGrp="1"/>
          </p:cNvSpPr>
          <p:nvPr>
            <p:ph idx="1"/>
          </p:nvPr>
        </p:nvSpPr>
        <p:spPr>
          <a:xfrm>
            <a:off x="5434149" y="932688"/>
            <a:ext cx="5916603" cy="4992624"/>
          </a:xfrm>
        </p:spPr>
        <p:txBody>
          <a:bodyPr anchor="ctr">
            <a:noAutofit/>
          </a:bodyPr>
          <a:lstStyle/>
          <a:p>
            <a:pPr marL="0" indent="0" algn="just">
              <a:buNone/>
            </a:pPr>
            <a:r>
              <a:rPr lang="vi-VN" dirty="0">
                <a:latin typeface="Times New Roman" panose="02020603050405020304" pitchFamily="18" charset="0"/>
                <a:cs typeface="Times New Roman" panose="02020603050405020304" pitchFamily="18" charset="0"/>
              </a:rPr>
              <a:t>Dự án CNTT là một dạng dự án được thực hiện để phát triển hoặc triển khai các giải pháp liên quan đến công nghệ, từ phần mềm, phần cứng cho đến hạ tầng mạng và các hệ thống thông tin khác. </a:t>
            </a:r>
          </a:p>
          <a:p>
            <a:pPr marL="0" indent="0" algn="just">
              <a:buNone/>
            </a:pPr>
            <a:r>
              <a:rPr lang="vi-VN" dirty="0">
                <a:latin typeface="Times New Roman" panose="02020603050405020304" pitchFamily="18" charset="0"/>
                <a:cs typeface="Times New Roman" panose="02020603050405020304" pitchFamily="18" charset="0"/>
              </a:rPr>
              <a:t>Mục tiêu đáp ứng một nhu cầu cụ thể trong việc quản lý thông tin, tối ưu hóa quy trình làm việc, tăng cường hiệu quả kinh doanh, hoặc cung cấp dịch vụ mới cho người dùng.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696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1EC173C-21CB-C926-188A-50583E49C3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8DBEDB-4300-08B1-D6DB-FD3208D8FE05}"/>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dirty="0">
                <a:latin typeface="Times New Roman" panose="02020603050405020304" pitchFamily="18" charset="0"/>
                <a:cs typeface="Times New Roman" panose="02020603050405020304" pitchFamily="18" charset="0"/>
              </a:rPr>
              <a:t>1.</a:t>
            </a:r>
            <a:r>
              <a:rPr lang="vi-VN" dirty="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Ví dụ về các dự án CNTT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05716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B35B3F-683F-6FE1-9738-A7744F3EC9DE}"/>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F9E36B-5CBC-A118-1C7C-20E078469599}"/>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Ví dụ về các dự án CNTT</a:t>
            </a:r>
            <a:endParaRPr lang="vi-VN">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A706BAA-AE97-CC76-9ECD-4882F61AE8DA}"/>
              </a:ext>
            </a:extLst>
          </p:cNvPr>
          <p:cNvSpPr>
            <a:spLocks noGrp="1"/>
          </p:cNvSpPr>
          <p:nvPr>
            <p:ph idx="1"/>
          </p:nvPr>
        </p:nvSpPr>
        <p:spPr>
          <a:xfrm>
            <a:off x="5434149" y="78658"/>
            <a:ext cx="5916603" cy="6636774"/>
          </a:xfrm>
        </p:spPr>
        <p:txBody>
          <a:bodyPr anchor="ctr">
            <a:normAutofit fontScale="85000" lnSpcReduction="10000"/>
          </a:bodyPr>
          <a:lstStyle/>
          <a:p>
            <a:pPr marL="0" indent="0" algn="just">
              <a:lnSpc>
                <a:spcPct val="100000"/>
              </a:lnSpc>
              <a:buNone/>
            </a:pPr>
            <a:r>
              <a:rPr lang="vi-VN" b="1" dirty="0">
                <a:latin typeface="Times New Roman" panose="02020603050405020304" pitchFamily="18" charset="0"/>
                <a:cs typeface="Times New Roman" panose="02020603050405020304" pitchFamily="18" charset="0"/>
              </a:rPr>
              <a:t>1. Hệ thống Quản lý Thư viện (Library Management System)</a:t>
            </a:r>
          </a:p>
          <a:p>
            <a:pPr marL="0" indent="0" algn="just">
              <a:lnSpc>
                <a:spcPct val="100000"/>
              </a:lnSpc>
              <a:buNone/>
            </a:pPr>
            <a:r>
              <a:rPr lang="vi-VN" b="1" dirty="0">
                <a:latin typeface="Times New Roman" panose="02020603050405020304" pitchFamily="18" charset="0"/>
                <a:cs typeface="Times New Roman" panose="02020603050405020304" pitchFamily="18" charset="0"/>
              </a:rPr>
              <a:t>Mô tả:</a:t>
            </a:r>
            <a:r>
              <a:rPr lang="vi-VN" dirty="0">
                <a:latin typeface="Times New Roman" panose="02020603050405020304" pitchFamily="18" charset="0"/>
                <a:cs typeface="Times New Roman" panose="02020603050405020304" pitchFamily="18" charset="0"/>
              </a:rPr>
              <a:t> Hệ thống giúp quản lý việc mượn, trả sách và quản lý thông tin người dùng. Nó cũng có thể hỗ trợ tra cứu sách, lưu trữ thông tin sách và gửi thông báo khi sách quá hạn.</a:t>
            </a:r>
          </a:p>
          <a:p>
            <a:pPr marL="0" indent="0" algn="just">
              <a:lnSpc>
                <a:spcPct val="100000"/>
              </a:lnSpc>
              <a:buNone/>
            </a:pPr>
            <a:r>
              <a:rPr lang="vi-VN" b="1" dirty="0">
                <a:latin typeface="Times New Roman" panose="02020603050405020304" pitchFamily="18" charset="0"/>
                <a:cs typeface="Times New Roman" panose="02020603050405020304" pitchFamily="18" charset="0"/>
              </a:rPr>
              <a:t>Công nghệ:</a:t>
            </a:r>
            <a:r>
              <a:rPr lang="vi-VN" dirty="0">
                <a:latin typeface="Times New Roman" panose="02020603050405020304" pitchFamily="18" charset="0"/>
                <a:cs typeface="Times New Roman" panose="02020603050405020304" pitchFamily="18" charset="0"/>
              </a:rPr>
              <a:t> ASP.NET Core MVC, SQL Server, Bootstrap cho giao diện người dùng.</a:t>
            </a:r>
          </a:p>
          <a:p>
            <a:pPr marL="0" indent="0" algn="just">
              <a:lnSpc>
                <a:spcPct val="100000"/>
              </a:lnSpc>
              <a:buNone/>
            </a:pPr>
            <a:r>
              <a:rPr lang="vi-VN" b="1" dirty="0">
                <a:latin typeface="Times New Roman" panose="02020603050405020304" pitchFamily="18" charset="0"/>
                <a:cs typeface="Times New Roman" panose="02020603050405020304" pitchFamily="18" charset="0"/>
              </a:rPr>
              <a:t>2. Ứng dụng Chia sẻ Xe (Ride Sharing App)</a:t>
            </a:r>
          </a:p>
          <a:p>
            <a:pPr marL="0" indent="0" algn="just">
              <a:lnSpc>
                <a:spcPct val="100000"/>
              </a:lnSpc>
              <a:buNone/>
            </a:pPr>
            <a:r>
              <a:rPr lang="vi-VN" b="1" dirty="0">
                <a:latin typeface="Times New Roman" panose="02020603050405020304" pitchFamily="18" charset="0"/>
                <a:cs typeface="Times New Roman" panose="02020603050405020304" pitchFamily="18" charset="0"/>
              </a:rPr>
              <a:t>Mô tả:</a:t>
            </a:r>
            <a:r>
              <a:rPr lang="vi-VN" dirty="0">
                <a:latin typeface="Times New Roman" panose="02020603050405020304" pitchFamily="18" charset="0"/>
                <a:cs typeface="Times New Roman" panose="02020603050405020304" pitchFamily="18" charset="0"/>
              </a:rPr>
              <a:t> Một ứng dụng di động cho phép người dùng đặt xe, tìm tài xế gần nhất, tính toán giá cước, và thanh toán qua ứng dụng.</a:t>
            </a:r>
          </a:p>
          <a:p>
            <a:pPr marL="0" indent="0" algn="just">
              <a:lnSpc>
                <a:spcPct val="100000"/>
              </a:lnSpc>
              <a:buNone/>
            </a:pPr>
            <a:r>
              <a:rPr lang="vi-VN" b="1" dirty="0">
                <a:latin typeface="Times New Roman" panose="02020603050405020304" pitchFamily="18" charset="0"/>
                <a:cs typeface="Times New Roman" panose="02020603050405020304" pitchFamily="18" charset="0"/>
              </a:rPr>
              <a:t>Công nghệ:</a:t>
            </a:r>
            <a:r>
              <a:rPr lang="vi-VN" dirty="0">
                <a:latin typeface="Times New Roman" panose="02020603050405020304" pitchFamily="18" charset="0"/>
                <a:cs typeface="Times New Roman" panose="02020603050405020304" pitchFamily="18" charset="0"/>
              </a:rPr>
              <a:t> React Native hoặc Flutter cho ứng dụng di động, Node.js hoặc ASP.NET Core cho server backend, MongoDB hoặc PostgreSQL.</a:t>
            </a:r>
          </a:p>
        </p:txBody>
      </p:sp>
    </p:spTree>
    <p:extLst>
      <p:ext uri="{BB962C8B-B14F-4D97-AF65-F5344CB8AC3E}">
        <p14:creationId xmlns:p14="http://schemas.microsoft.com/office/powerpoint/2010/main" val="27385252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722B83-A9C1-DDA5-647B-0B6E1B518D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577290-B499-4F5E-8A68-50F95BDA13A2}"/>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dirty="0">
                <a:latin typeface="Times New Roman" panose="02020603050405020304" pitchFamily="18" charset="0"/>
                <a:cs typeface="Times New Roman" panose="02020603050405020304" pitchFamily="18" charset="0"/>
              </a:rPr>
              <a:t>1.</a:t>
            </a:r>
            <a:r>
              <a:rPr lang="vi-VN" dirty="0">
                <a:latin typeface="Times New Roman" panose="02020603050405020304" pitchFamily="18" charset="0"/>
                <a:cs typeface="Times New Roman" panose="02020603050405020304" pitchFamily="18" charset="0"/>
              </a:rPr>
              <a:t>5</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QTDA</a:t>
            </a:r>
          </a:p>
        </p:txBody>
      </p:sp>
    </p:spTree>
    <p:extLst>
      <p:ext uri="{BB962C8B-B14F-4D97-AF65-F5344CB8AC3E}">
        <p14:creationId xmlns:p14="http://schemas.microsoft.com/office/powerpoint/2010/main" val="33222506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85D22E9-0A28-2FDE-7408-BEF9C5545557}"/>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30FDE6-23C1-E42D-97D4-2941927F8964}"/>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Định nghĩa</a:t>
            </a:r>
            <a:endParaRPr lang="vi-VN">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17883E1-20AC-090F-4F6B-F7DE8D96491E}"/>
              </a:ext>
            </a:extLst>
          </p:cNvPr>
          <p:cNvSpPr>
            <a:spLocks noGrp="1"/>
          </p:cNvSpPr>
          <p:nvPr>
            <p:ph idx="1"/>
          </p:nvPr>
        </p:nvSpPr>
        <p:spPr>
          <a:xfrm>
            <a:off x="5434149" y="932688"/>
            <a:ext cx="5916603" cy="4992624"/>
          </a:xfrm>
        </p:spPr>
        <p:txBody>
          <a:bodyPr anchor="ctr">
            <a:normAutofit/>
          </a:bodyPr>
          <a:lstStyle/>
          <a:p>
            <a:pPr marL="0" indent="0" algn="just">
              <a:buNone/>
            </a:pPr>
            <a:r>
              <a:rPr lang="vi-VN" dirty="0">
                <a:latin typeface="Times New Roman" panose="02020603050405020304" pitchFamily="18" charset="0"/>
                <a:cs typeface="Times New Roman" panose="02020603050405020304" pitchFamily="18" charset="0"/>
              </a:rPr>
              <a:t>Khung làm việc của Quản trị Dự án (QTDA) là một tập hợp các phương pháp, quy trình, và công cụ giúp quản lý và điều hành các dự án một cách có hệ thống. </a:t>
            </a:r>
          </a:p>
        </p:txBody>
      </p:sp>
    </p:spTree>
    <p:extLst>
      <p:ext uri="{BB962C8B-B14F-4D97-AF65-F5344CB8AC3E}">
        <p14:creationId xmlns:p14="http://schemas.microsoft.com/office/powerpoint/2010/main" val="13646443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1C4433-FBF5-AFC8-551D-911D7FAE7F82}"/>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DE7915-A503-89D1-3FD1-3AECAB8E0E47}"/>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Mô hình cơ bản</a:t>
            </a:r>
            <a:endParaRPr lang="vi-VN">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F7D9255-D022-8447-BAA5-4A085F5E0337}"/>
              </a:ext>
            </a:extLst>
          </p:cNvPr>
          <p:cNvSpPr>
            <a:spLocks noGrp="1"/>
          </p:cNvSpPr>
          <p:nvPr>
            <p:ph idx="1"/>
          </p:nvPr>
        </p:nvSpPr>
        <p:spPr>
          <a:xfrm>
            <a:off x="5434149" y="932688"/>
            <a:ext cx="5916603" cy="4992624"/>
          </a:xfrm>
        </p:spPr>
        <p:txBody>
          <a:bodyPr anchor="ctr">
            <a:normAutofit fontScale="85000" lnSpcReduction="10000"/>
          </a:bodyPr>
          <a:lstStyle/>
          <a:p>
            <a:pPr marL="0" indent="0" algn="just">
              <a:buNone/>
            </a:pPr>
            <a:r>
              <a:rPr lang="vi-VN" b="1" dirty="0">
                <a:latin typeface="Times New Roman" panose="02020603050405020304" pitchFamily="18" charset="0"/>
                <a:cs typeface="Times New Roman" panose="02020603050405020304" pitchFamily="18" charset="0"/>
              </a:rPr>
              <a:t>1. Khởi tạo dự án (Initiation)</a:t>
            </a:r>
          </a:p>
          <a:p>
            <a:pPr marL="0" indent="0" algn="just">
              <a:buNone/>
            </a:pPr>
            <a:r>
              <a:rPr lang="vi-VN" b="1" dirty="0">
                <a:latin typeface="Times New Roman" panose="02020603050405020304" pitchFamily="18" charset="0"/>
                <a:cs typeface="Times New Roman" panose="02020603050405020304" pitchFamily="18" charset="0"/>
              </a:rPr>
              <a:t>Mục tiêu:</a:t>
            </a:r>
            <a:r>
              <a:rPr lang="vi-VN" dirty="0">
                <a:latin typeface="Times New Roman" panose="02020603050405020304" pitchFamily="18" charset="0"/>
                <a:cs typeface="Times New Roman" panose="02020603050405020304" pitchFamily="18" charset="0"/>
              </a:rPr>
              <a:t> Xác định tính khả thi và mục tiêu của dự án, tạo tiền đề cho các giai đoạn sau.</a:t>
            </a:r>
          </a:p>
          <a:p>
            <a:pPr marL="0" indent="0" algn="just">
              <a:buNone/>
            </a:pPr>
            <a:r>
              <a:rPr lang="vi-VN" b="1" dirty="0">
                <a:latin typeface="Times New Roman" panose="02020603050405020304" pitchFamily="18" charset="0"/>
                <a:cs typeface="Times New Roman" panose="02020603050405020304" pitchFamily="18" charset="0"/>
              </a:rPr>
              <a:t>Các bước:</a:t>
            </a:r>
            <a:endParaRPr lang="vi-VN"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vi-VN" sz="2800" dirty="0">
                <a:latin typeface="Times New Roman" panose="02020603050405020304" pitchFamily="18" charset="0"/>
                <a:cs typeface="Times New Roman" panose="02020603050405020304" pitchFamily="18" charset="0"/>
              </a:rPr>
              <a:t>Xác định yêu cầu ban đầu của dự án</a:t>
            </a:r>
          </a:p>
          <a:p>
            <a:pPr marL="742950" lvl="1" indent="-285750" algn="just">
              <a:buFont typeface="Arial" panose="020B0604020202020204" pitchFamily="34" charset="0"/>
              <a:buChar char="•"/>
            </a:pPr>
            <a:r>
              <a:rPr lang="vi-VN" sz="2800" dirty="0">
                <a:latin typeface="Times New Roman" panose="02020603050405020304" pitchFamily="18" charset="0"/>
                <a:cs typeface="Times New Roman" panose="02020603050405020304" pitchFamily="18" charset="0"/>
              </a:rPr>
              <a:t>Lập tài liệu dự án (Project Charter)</a:t>
            </a:r>
          </a:p>
          <a:p>
            <a:pPr marL="742950" lvl="1" indent="-285750" algn="just">
              <a:buFont typeface="Arial" panose="020B0604020202020204" pitchFamily="34" charset="0"/>
              <a:buChar char="•"/>
            </a:pPr>
            <a:r>
              <a:rPr lang="vi-VN" sz="2800" dirty="0">
                <a:latin typeface="Times New Roman" panose="02020603050405020304" pitchFamily="18" charset="0"/>
                <a:cs typeface="Times New Roman" panose="02020603050405020304" pitchFamily="18" charset="0"/>
              </a:rPr>
              <a:t>Lựa chọn nhóm dự án ban đầu</a:t>
            </a:r>
          </a:p>
          <a:p>
            <a:pPr marL="742950" lvl="1" indent="-285750" algn="just">
              <a:buFont typeface="Arial" panose="020B0604020202020204" pitchFamily="34" charset="0"/>
              <a:buChar char="•"/>
            </a:pPr>
            <a:r>
              <a:rPr lang="vi-VN" sz="2800" dirty="0">
                <a:latin typeface="Times New Roman" panose="02020603050405020304" pitchFamily="18" charset="0"/>
                <a:cs typeface="Times New Roman" panose="02020603050405020304" pitchFamily="18" charset="0"/>
              </a:rPr>
              <a:t>Xác định các bên liên quan (Stakeholders)</a:t>
            </a:r>
          </a:p>
          <a:p>
            <a:pPr marL="0" indent="0" algn="just">
              <a:buNone/>
            </a:pPr>
            <a:r>
              <a:rPr lang="vi-VN" b="1" dirty="0">
                <a:latin typeface="Times New Roman" panose="02020603050405020304" pitchFamily="18" charset="0"/>
                <a:cs typeface="Times New Roman" panose="02020603050405020304" pitchFamily="18" charset="0"/>
              </a:rPr>
              <a:t>Công cụ:</a:t>
            </a:r>
            <a:r>
              <a:rPr lang="vi-VN" dirty="0">
                <a:latin typeface="Times New Roman" panose="02020603050405020304" pitchFamily="18" charset="0"/>
                <a:cs typeface="Times New Roman" panose="02020603050405020304" pitchFamily="18" charset="0"/>
              </a:rPr>
              <a:t> Ma trận RACI, Phân tích SWOT, Project Charter Template.</a:t>
            </a:r>
          </a:p>
        </p:txBody>
      </p:sp>
    </p:spTree>
    <p:extLst>
      <p:ext uri="{BB962C8B-B14F-4D97-AF65-F5344CB8AC3E}">
        <p14:creationId xmlns:p14="http://schemas.microsoft.com/office/powerpoint/2010/main" val="40159939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909CFF-FCB4-965F-E618-AC21A9435A1B}"/>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EAAFED-DEB7-0908-BB6F-229A9ABD477D}"/>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Mô hình cơ bản</a:t>
            </a:r>
            <a:endParaRPr lang="vi-VN">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D14B922-18B5-5EED-D9CD-2EDDEBCE9ABF}"/>
              </a:ext>
            </a:extLst>
          </p:cNvPr>
          <p:cNvSpPr>
            <a:spLocks noGrp="1"/>
          </p:cNvSpPr>
          <p:nvPr>
            <p:ph idx="1"/>
          </p:nvPr>
        </p:nvSpPr>
        <p:spPr>
          <a:xfrm>
            <a:off x="5434149" y="511277"/>
            <a:ext cx="5916603" cy="5978013"/>
          </a:xfrm>
        </p:spPr>
        <p:txBody>
          <a:bodyPr anchor="ctr">
            <a:normAutofit fontScale="92500" lnSpcReduction="10000"/>
          </a:bodyPr>
          <a:lstStyle/>
          <a:p>
            <a:pPr marL="0" indent="0" algn="just">
              <a:lnSpc>
                <a:spcPct val="100000"/>
              </a:lnSpc>
              <a:buNone/>
            </a:pPr>
            <a:r>
              <a:rPr lang="vi-VN" sz="2400" b="1" dirty="0">
                <a:latin typeface="Times New Roman" panose="02020603050405020304" pitchFamily="18" charset="0"/>
                <a:cs typeface="Times New Roman" panose="02020603050405020304" pitchFamily="18" charset="0"/>
              </a:rPr>
              <a:t>2. Lập kế hoạch dự án (Planning)</a:t>
            </a:r>
          </a:p>
          <a:p>
            <a:pPr algn="just">
              <a:lnSpc>
                <a:spcPct val="100000"/>
              </a:lnSpc>
              <a:buFont typeface="Arial" panose="020B0604020202020204" pitchFamily="34" charset="0"/>
              <a:buChar char="•"/>
            </a:pPr>
            <a:r>
              <a:rPr lang="vi-VN" sz="2400" b="1" dirty="0">
                <a:latin typeface="Times New Roman" panose="02020603050405020304" pitchFamily="18" charset="0"/>
                <a:cs typeface="Times New Roman" panose="02020603050405020304" pitchFamily="18" charset="0"/>
              </a:rPr>
              <a:t>Mục tiêu:</a:t>
            </a:r>
            <a:r>
              <a:rPr lang="vi-VN" sz="2400" dirty="0">
                <a:latin typeface="Times New Roman" panose="02020603050405020304" pitchFamily="18" charset="0"/>
                <a:cs typeface="Times New Roman" panose="02020603050405020304" pitchFamily="18" charset="0"/>
              </a:rPr>
              <a:t> Xây dựng kế hoạch chi tiết để thực hiện dự án bao gồm phạm vi, thời gian, chi phí và chất lượng.</a:t>
            </a:r>
          </a:p>
          <a:p>
            <a:pPr algn="just">
              <a:lnSpc>
                <a:spcPct val="100000"/>
              </a:lnSpc>
              <a:buFont typeface="Arial" panose="020B0604020202020204" pitchFamily="34" charset="0"/>
              <a:buChar char="•"/>
            </a:pPr>
            <a:r>
              <a:rPr lang="vi-VN" sz="2400" b="1" dirty="0">
                <a:latin typeface="Times New Roman" panose="02020603050405020304" pitchFamily="18" charset="0"/>
                <a:cs typeface="Times New Roman" panose="02020603050405020304" pitchFamily="18" charset="0"/>
              </a:rPr>
              <a:t>Các bước:</a:t>
            </a:r>
            <a:endParaRPr lang="vi-VN" sz="2400" dirty="0">
              <a:latin typeface="Times New Roman" panose="02020603050405020304" pitchFamily="18" charset="0"/>
              <a:cs typeface="Times New Roman" panose="02020603050405020304" pitchFamily="18" charset="0"/>
            </a:endParaRPr>
          </a:p>
          <a:p>
            <a:pPr marL="742950" lvl="1" indent="-285750" algn="just">
              <a:lnSpc>
                <a:spcPct val="100000"/>
              </a:lnSpc>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Xác định phạm vi dự án (Scope Statement)</a:t>
            </a:r>
          </a:p>
          <a:p>
            <a:pPr marL="742950" lvl="1" indent="-285750" algn="just">
              <a:lnSpc>
                <a:spcPct val="100000"/>
              </a:lnSpc>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Lập kế hoạch lịch trình (Gantt Chart, Critical Path), lập kế hoạch chi phí</a:t>
            </a:r>
          </a:p>
          <a:p>
            <a:pPr marL="742950" lvl="1" indent="-285750" algn="just">
              <a:lnSpc>
                <a:spcPct val="100000"/>
              </a:lnSpc>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Xác định và đánh giá rủi ro (Risk Management Plan)</a:t>
            </a:r>
          </a:p>
          <a:p>
            <a:pPr marL="742950" lvl="1" indent="-285750" algn="just">
              <a:lnSpc>
                <a:spcPct val="100000"/>
              </a:lnSpc>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Xây dựng kế hoạch nhân lực, truyền thông và quản lý các bên liên quan, xác định các yêu cầu tài nguyên (Resource Planning)</a:t>
            </a:r>
          </a:p>
          <a:p>
            <a:pPr algn="just">
              <a:lnSpc>
                <a:spcPct val="100000"/>
              </a:lnSpc>
            </a:pPr>
            <a:r>
              <a:rPr lang="vi-VN" sz="2400" b="1" dirty="0">
                <a:latin typeface="Times New Roman" panose="02020603050405020304" pitchFamily="18" charset="0"/>
                <a:cs typeface="Times New Roman" panose="02020603050405020304" pitchFamily="18" charset="0"/>
              </a:rPr>
              <a:t>Công cụ:</a:t>
            </a:r>
            <a:r>
              <a:rPr lang="vi-VN" sz="2400" dirty="0">
                <a:latin typeface="Times New Roman" panose="02020603050405020304" pitchFamily="18" charset="0"/>
                <a:cs typeface="Times New Roman" panose="02020603050405020304" pitchFamily="18" charset="0"/>
              </a:rPr>
              <a:t> WBS (Work Breakdown Structure), Gantt Chart, PERT, Critical Path Method (CPM), Risk Register, Stakeholder Analysis.</a:t>
            </a:r>
          </a:p>
        </p:txBody>
      </p:sp>
    </p:spTree>
    <p:extLst>
      <p:ext uri="{BB962C8B-B14F-4D97-AF65-F5344CB8AC3E}">
        <p14:creationId xmlns:p14="http://schemas.microsoft.com/office/powerpoint/2010/main" val="11206107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ABF2DA-40F2-FB6A-BB45-C0089135C6AE}"/>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D692C0B-BAF5-057D-08C1-03CCCDFA0F32}"/>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Mô hình cơ bản</a:t>
            </a:r>
            <a:endParaRPr lang="vi-VN">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CA56EB1-BE59-E308-ED35-7B17ED2D771A}"/>
              </a:ext>
            </a:extLst>
          </p:cNvPr>
          <p:cNvSpPr>
            <a:spLocks noGrp="1"/>
          </p:cNvSpPr>
          <p:nvPr>
            <p:ph idx="1"/>
          </p:nvPr>
        </p:nvSpPr>
        <p:spPr>
          <a:xfrm>
            <a:off x="5434149" y="422787"/>
            <a:ext cx="5916603" cy="6115665"/>
          </a:xfrm>
        </p:spPr>
        <p:txBody>
          <a:bodyPr anchor="ctr">
            <a:normAutofit lnSpcReduction="10000"/>
          </a:bodyPr>
          <a:lstStyle/>
          <a:p>
            <a:pPr marL="0" indent="0" algn="just">
              <a:lnSpc>
                <a:spcPct val="100000"/>
              </a:lnSpc>
              <a:buNone/>
            </a:pPr>
            <a:r>
              <a:rPr lang="vi-VN" sz="2400" b="1" dirty="0">
                <a:latin typeface="Times New Roman" panose="02020603050405020304" pitchFamily="18" charset="0"/>
                <a:cs typeface="Times New Roman" panose="02020603050405020304" pitchFamily="18" charset="0"/>
              </a:rPr>
              <a:t>3. Thực hiện dự án (Execution)</a:t>
            </a:r>
          </a:p>
          <a:p>
            <a:pPr marL="0" indent="0" algn="just">
              <a:lnSpc>
                <a:spcPct val="100000"/>
              </a:lnSpc>
              <a:buNone/>
            </a:pPr>
            <a:r>
              <a:rPr lang="vi-VN" sz="2400" b="1" dirty="0">
                <a:latin typeface="Times New Roman" panose="02020603050405020304" pitchFamily="18" charset="0"/>
                <a:cs typeface="Times New Roman" panose="02020603050405020304" pitchFamily="18" charset="0"/>
              </a:rPr>
              <a:t>Mục tiêu:</a:t>
            </a:r>
            <a:r>
              <a:rPr lang="vi-VN" sz="2400" dirty="0">
                <a:latin typeface="Times New Roman" panose="02020603050405020304" pitchFamily="18" charset="0"/>
                <a:cs typeface="Times New Roman" panose="02020603050405020304" pitchFamily="18" charset="0"/>
              </a:rPr>
              <a:t> Thực hiện công việc theo kế hoạch đã đề ra, phân công nhiệm vụ, điều phối nhóm và sử dụng tài nguyên.</a:t>
            </a:r>
          </a:p>
          <a:p>
            <a:pPr marL="0" indent="0" algn="just">
              <a:lnSpc>
                <a:spcPct val="100000"/>
              </a:lnSpc>
              <a:buNone/>
            </a:pPr>
            <a:r>
              <a:rPr lang="vi-VN" sz="2400" b="1" dirty="0">
                <a:latin typeface="Times New Roman" panose="02020603050405020304" pitchFamily="18" charset="0"/>
                <a:cs typeface="Times New Roman" panose="02020603050405020304" pitchFamily="18" charset="0"/>
              </a:rPr>
              <a:t>Các bước:</a:t>
            </a:r>
            <a:endParaRPr lang="vi-VN" sz="2400" dirty="0">
              <a:latin typeface="Times New Roman" panose="02020603050405020304" pitchFamily="18" charset="0"/>
              <a:cs typeface="Times New Roman" panose="02020603050405020304" pitchFamily="18" charset="0"/>
            </a:endParaRPr>
          </a:p>
          <a:p>
            <a:pPr marL="457200" lvl="1" indent="0" algn="just">
              <a:lnSpc>
                <a:spcPct val="100000"/>
              </a:lnSpc>
              <a:buNone/>
            </a:pPr>
            <a:r>
              <a:rPr lang="vi-VN" dirty="0">
                <a:latin typeface="Times New Roman" panose="02020603050405020304" pitchFamily="18" charset="0"/>
                <a:cs typeface="Times New Roman" panose="02020603050405020304" pitchFamily="18" charset="0"/>
              </a:rPr>
              <a:t>Phân công và triển khai các nhiệm vụ dự án</a:t>
            </a:r>
          </a:p>
          <a:p>
            <a:pPr marL="457200" lvl="1" indent="0" algn="just">
              <a:lnSpc>
                <a:spcPct val="100000"/>
              </a:lnSpc>
              <a:buNone/>
            </a:pPr>
            <a:r>
              <a:rPr lang="vi-VN" dirty="0">
                <a:latin typeface="Times New Roman" panose="02020603050405020304" pitchFamily="18" charset="0"/>
                <a:cs typeface="Times New Roman" panose="02020603050405020304" pitchFamily="18" charset="0"/>
              </a:rPr>
              <a:t>Quản lý nhân sự và tài nguyên</a:t>
            </a:r>
          </a:p>
          <a:p>
            <a:pPr marL="457200" lvl="1" indent="0" algn="just">
              <a:lnSpc>
                <a:spcPct val="100000"/>
              </a:lnSpc>
              <a:buNone/>
            </a:pPr>
            <a:r>
              <a:rPr lang="vi-VN" dirty="0">
                <a:latin typeface="Times New Roman" panose="02020603050405020304" pitchFamily="18" charset="0"/>
                <a:cs typeface="Times New Roman" panose="02020603050405020304" pitchFamily="18" charset="0"/>
              </a:rPr>
              <a:t>Thực hiện các biện pháp quản lý thay đổi (Change Management)</a:t>
            </a:r>
          </a:p>
          <a:p>
            <a:pPr marL="457200" lvl="1" indent="0" algn="just">
              <a:lnSpc>
                <a:spcPct val="100000"/>
              </a:lnSpc>
              <a:buNone/>
            </a:pPr>
            <a:r>
              <a:rPr lang="vi-VN" dirty="0">
                <a:latin typeface="Times New Roman" panose="02020603050405020304" pitchFamily="18" charset="0"/>
                <a:cs typeface="Times New Roman" panose="02020603050405020304" pitchFamily="18" charset="0"/>
              </a:rPr>
              <a:t>Truyền thông và báo cáo tiến độ</a:t>
            </a:r>
          </a:p>
          <a:p>
            <a:pPr marL="457200" lvl="1" indent="0" algn="just">
              <a:lnSpc>
                <a:spcPct val="100000"/>
              </a:lnSpc>
              <a:buNone/>
            </a:pPr>
            <a:r>
              <a:rPr lang="vi-VN" dirty="0">
                <a:latin typeface="Times New Roman" panose="02020603050405020304" pitchFamily="18" charset="0"/>
                <a:cs typeface="Times New Roman" panose="02020603050405020304" pitchFamily="18" charset="0"/>
              </a:rPr>
              <a:t>Kiểm soát chất lượng và rủi ro</a:t>
            </a:r>
          </a:p>
          <a:p>
            <a:pPr marL="0" indent="0" algn="just">
              <a:lnSpc>
                <a:spcPct val="100000"/>
              </a:lnSpc>
              <a:buNone/>
            </a:pPr>
            <a:r>
              <a:rPr lang="vi-VN" sz="2400" b="1" dirty="0">
                <a:latin typeface="Times New Roman" panose="02020603050405020304" pitchFamily="18" charset="0"/>
                <a:cs typeface="Times New Roman" panose="02020603050405020304" pitchFamily="18" charset="0"/>
              </a:rPr>
              <a:t>Công cụ:</a:t>
            </a:r>
            <a:r>
              <a:rPr lang="vi-VN" sz="2400" dirty="0">
                <a:latin typeface="Times New Roman" panose="02020603050405020304" pitchFamily="18" charset="0"/>
                <a:cs typeface="Times New Roman" panose="02020603050405020304" pitchFamily="18" charset="0"/>
              </a:rPr>
              <a:t> Phần mềm quản lý dự án (JIRA, Microsoft Project), Kanban, Agile Frameworks (Scrum, Kanban).</a:t>
            </a:r>
          </a:p>
        </p:txBody>
      </p:sp>
    </p:spTree>
    <p:extLst>
      <p:ext uri="{BB962C8B-B14F-4D97-AF65-F5344CB8AC3E}">
        <p14:creationId xmlns:p14="http://schemas.microsoft.com/office/powerpoint/2010/main" val="16873589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F96FBE9-7DC0-D918-1E13-2B0C061ADAB4}"/>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85CC53-D199-09D9-16BD-B9EA67A138C6}"/>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Mô hình cơ bản</a:t>
            </a:r>
            <a:endParaRPr lang="vi-VN">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A1C7BA4-5105-312D-68CF-C451DD41ADF3}"/>
              </a:ext>
            </a:extLst>
          </p:cNvPr>
          <p:cNvSpPr>
            <a:spLocks noGrp="1"/>
          </p:cNvSpPr>
          <p:nvPr>
            <p:ph idx="1"/>
          </p:nvPr>
        </p:nvSpPr>
        <p:spPr>
          <a:xfrm>
            <a:off x="5434149" y="932687"/>
            <a:ext cx="5916603" cy="5586099"/>
          </a:xfrm>
        </p:spPr>
        <p:txBody>
          <a:bodyPr anchor="ctr">
            <a:normAutofit lnSpcReduction="10000"/>
          </a:bodyPr>
          <a:lstStyle/>
          <a:p>
            <a:pPr marL="0" indent="0" algn="just">
              <a:buNone/>
            </a:pPr>
            <a:r>
              <a:rPr lang="vi-VN" sz="2000" b="1" dirty="0">
                <a:latin typeface="Times New Roman" panose="02020603050405020304" pitchFamily="18" charset="0"/>
                <a:cs typeface="Times New Roman" panose="02020603050405020304" pitchFamily="18" charset="0"/>
              </a:rPr>
              <a:t>4. Giám sát và kiểm soát (Monitoring and Controlling)</a:t>
            </a:r>
          </a:p>
          <a:p>
            <a:pPr marL="0" indent="0" algn="just">
              <a:buNone/>
            </a:pPr>
            <a:r>
              <a:rPr lang="vi-VN" sz="2000" b="1" dirty="0">
                <a:latin typeface="Times New Roman" panose="02020603050405020304" pitchFamily="18" charset="0"/>
                <a:cs typeface="Times New Roman" panose="02020603050405020304" pitchFamily="18" charset="0"/>
              </a:rPr>
              <a:t>Mục tiêu:</a:t>
            </a:r>
            <a:r>
              <a:rPr lang="vi-VN" sz="2000" dirty="0">
                <a:latin typeface="Times New Roman" panose="02020603050405020304" pitchFamily="18" charset="0"/>
                <a:cs typeface="Times New Roman" panose="02020603050405020304" pitchFamily="18" charset="0"/>
              </a:rPr>
              <a:t> Đảm bảo dự án được thực hiện đúng theo kế hoạch, kiểm tra và điều chỉnh khi cần thiết.</a:t>
            </a:r>
          </a:p>
          <a:p>
            <a:pPr marL="0" indent="0" algn="just">
              <a:buNone/>
            </a:pPr>
            <a:r>
              <a:rPr lang="vi-VN" sz="2000" b="1" dirty="0">
                <a:latin typeface="Times New Roman" panose="02020603050405020304" pitchFamily="18" charset="0"/>
                <a:cs typeface="Times New Roman" panose="02020603050405020304" pitchFamily="18" charset="0"/>
              </a:rPr>
              <a:t>Các bước:</a:t>
            </a:r>
            <a:endParaRPr lang="vi-VN" sz="2000" dirty="0">
              <a:latin typeface="Times New Roman" panose="02020603050405020304" pitchFamily="18" charset="0"/>
              <a:cs typeface="Times New Roman" panose="02020603050405020304" pitchFamily="18" charset="0"/>
            </a:endParaRPr>
          </a:p>
          <a:p>
            <a:pPr marL="457200" lvl="1" indent="0" algn="just">
              <a:buNone/>
            </a:pPr>
            <a:r>
              <a:rPr lang="vi-VN" sz="2000" dirty="0">
                <a:latin typeface="Times New Roman" panose="02020603050405020304" pitchFamily="18" charset="0"/>
                <a:cs typeface="Times New Roman" panose="02020603050405020304" pitchFamily="18" charset="0"/>
              </a:rPr>
              <a:t>Theo dõi tiến độ dự án (Progress Tracking)</a:t>
            </a:r>
          </a:p>
          <a:p>
            <a:pPr marL="457200" lvl="1" indent="0" algn="just">
              <a:buNone/>
            </a:pPr>
            <a:r>
              <a:rPr lang="vi-VN" sz="2000" dirty="0">
                <a:latin typeface="Times New Roman" panose="02020603050405020304" pitchFamily="18" charset="0"/>
                <a:cs typeface="Times New Roman" panose="02020603050405020304" pitchFamily="18" charset="0"/>
              </a:rPr>
              <a:t>Kiểm soát phạm vi dự án (Scope Control)</a:t>
            </a:r>
          </a:p>
          <a:p>
            <a:pPr marL="457200" lvl="1" indent="0" algn="just">
              <a:buNone/>
            </a:pPr>
            <a:r>
              <a:rPr lang="vi-VN" sz="2000" dirty="0">
                <a:latin typeface="Times New Roman" panose="02020603050405020304" pitchFamily="18" charset="0"/>
                <a:cs typeface="Times New Roman" panose="02020603050405020304" pitchFamily="18" charset="0"/>
              </a:rPr>
              <a:t>Kiểm soát chi phí (Cost Control)</a:t>
            </a:r>
          </a:p>
          <a:p>
            <a:pPr marL="457200" lvl="1" indent="0" algn="just">
              <a:buNone/>
            </a:pPr>
            <a:r>
              <a:rPr lang="vi-VN" sz="2000" dirty="0">
                <a:latin typeface="Times New Roman" panose="02020603050405020304" pitchFamily="18" charset="0"/>
                <a:cs typeface="Times New Roman" panose="02020603050405020304" pitchFamily="18" charset="0"/>
              </a:rPr>
              <a:t>Đo lường hiệu suất dự án (Earned Value Management - EVM)</a:t>
            </a:r>
          </a:p>
          <a:p>
            <a:pPr marL="457200" lvl="1" indent="0" algn="just">
              <a:buNone/>
            </a:pPr>
            <a:r>
              <a:rPr lang="vi-VN" sz="2000" dirty="0">
                <a:latin typeface="Times New Roman" panose="02020603050405020304" pitchFamily="18" charset="0"/>
                <a:cs typeface="Times New Roman" panose="02020603050405020304" pitchFamily="18" charset="0"/>
              </a:rPr>
              <a:t>Quản lý các rủi ro và vấn đề phát sinh</a:t>
            </a:r>
          </a:p>
          <a:p>
            <a:pPr marL="457200" lvl="1" indent="0" algn="just">
              <a:buNone/>
            </a:pPr>
            <a:r>
              <a:rPr lang="vi-VN" sz="2000" dirty="0">
                <a:latin typeface="Times New Roman" panose="02020603050405020304" pitchFamily="18" charset="0"/>
                <a:cs typeface="Times New Roman" panose="02020603050405020304" pitchFamily="18" charset="0"/>
              </a:rPr>
              <a:t>Báo cáo tình hình dự án cho các bên liên quan</a:t>
            </a:r>
          </a:p>
          <a:p>
            <a:pPr marL="0" indent="0" algn="just">
              <a:buNone/>
            </a:pPr>
            <a:r>
              <a:rPr lang="vi-VN" sz="2000" b="1" dirty="0">
                <a:latin typeface="Times New Roman" panose="02020603050405020304" pitchFamily="18" charset="0"/>
                <a:cs typeface="Times New Roman" panose="02020603050405020304" pitchFamily="18" charset="0"/>
              </a:rPr>
              <a:t>Công cụ:</a:t>
            </a:r>
            <a:r>
              <a:rPr lang="vi-VN" sz="2000" dirty="0">
                <a:latin typeface="Times New Roman" panose="02020603050405020304" pitchFamily="18" charset="0"/>
                <a:cs typeface="Times New Roman" panose="02020603050405020304" pitchFamily="18" charset="0"/>
              </a:rPr>
              <a:t> Earned Value Management (EVM), Performance Reviews, Risk Audits, KPI (Key Performance Indicators).</a:t>
            </a:r>
          </a:p>
        </p:txBody>
      </p:sp>
    </p:spTree>
    <p:extLst>
      <p:ext uri="{BB962C8B-B14F-4D97-AF65-F5344CB8AC3E}">
        <p14:creationId xmlns:p14="http://schemas.microsoft.com/office/powerpoint/2010/main" val="31371498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1992E14-5FDD-D5A8-8DD7-51DBEC8DA1F0}"/>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B8234B-7303-6931-B18E-B2507786FAF3}"/>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Mô hình cơ bản</a:t>
            </a:r>
            <a:endParaRPr lang="vi-VN">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452240F-509A-4369-665F-56CC7A668946}"/>
              </a:ext>
            </a:extLst>
          </p:cNvPr>
          <p:cNvSpPr>
            <a:spLocks noGrp="1"/>
          </p:cNvSpPr>
          <p:nvPr>
            <p:ph idx="1"/>
          </p:nvPr>
        </p:nvSpPr>
        <p:spPr>
          <a:xfrm>
            <a:off x="5434149" y="275303"/>
            <a:ext cx="5916603" cy="6184491"/>
          </a:xfrm>
        </p:spPr>
        <p:txBody>
          <a:bodyPr anchor="ctr">
            <a:normAutofit lnSpcReduction="10000"/>
          </a:bodyPr>
          <a:lstStyle/>
          <a:p>
            <a:pPr marL="0" indent="0" algn="just">
              <a:lnSpc>
                <a:spcPct val="100000"/>
              </a:lnSpc>
              <a:buNone/>
            </a:pPr>
            <a:r>
              <a:rPr lang="vi-VN" sz="2400" b="1" dirty="0">
                <a:latin typeface="Times New Roman" panose="02020603050405020304" pitchFamily="18" charset="0"/>
                <a:cs typeface="Times New Roman" panose="02020603050405020304" pitchFamily="18" charset="0"/>
              </a:rPr>
              <a:t>5. Kết thúc dự án (Closure)</a:t>
            </a:r>
          </a:p>
          <a:p>
            <a:pPr marL="0" indent="0" algn="just">
              <a:lnSpc>
                <a:spcPct val="100000"/>
              </a:lnSpc>
              <a:buNone/>
            </a:pPr>
            <a:r>
              <a:rPr lang="vi-VN" sz="2400" b="1" dirty="0">
                <a:latin typeface="Times New Roman" panose="02020603050405020304" pitchFamily="18" charset="0"/>
                <a:cs typeface="Times New Roman" panose="02020603050405020304" pitchFamily="18" charset="0"/>
              </a:rPr>
              <a:t>Mục tiêu:</a:t>
            </a:r>
            <a:r>
              <a:rPr lang="vi-VN" sz="2400" dirty="0">
                <a:latin typeface="Times New Roman" panose="02020603050405020304" pitchFamily="18" charset="0"/>
                <a:cs typeface="Times New Roman" panose="02020603050405020304" pitchFamily="18" charset="0"/>
              </a:rPr>
              <a:t> Hoàn thành dự án và bàn giao sản phẩm, dịch vụ hoặc kết quả đã hoàn thành.</a:t>
            </a:r>
          </a:p>
          <a:p>
            <a:pPr marL="0" indent="0" algn="just">
              <a:lnSpc>
                <a:spcPct val="100000"/>
              </a:lnSpc>
              <a:buNone/>
            </a:pPr>
            <a:r>
              <a:rPr lang="vi-VN" sz="2400" b="1" dirty="0">
                <a:latin typeface="Times New Roman" panose="02020603050405020304" pitchFamily="18" charset="0"/>
                <a:cs typeface="Times New Roman" panose="02020603050405020304" pitchFamily="18" charset="0"/>
              </a:rPr>
              <a:t>Các bước:</a:t>
            </a:r>
            <a:endParaRPr lang="vi-VN" sz="2400" dirty="0">
              <a:latin typeface="Times New Roman" panose="02020603050405020304" pitchFamily="18" charset="0"/>
              <a:cs typeface="Times New Roman" panose="02020603050405020304" pitchFamily="18" charset="0"/>
            </a:endParaRPr>
          </a:p>
          <a:p>
            <a:pPr marL="457200" lvl="1" indent="0" algn="just">
              <a:lnSpc>
                <a:spcPct val="100000"/>
              </a:lnSpc>
              <a:buNone/>
            </a:pPr>
            <a:r>
              <a:rPr lang="vi-VN" dirty="0">
                <a:latin typeface="Times New Roman" panose="02020603050405020304" pitchFamily="18" charset="0"/>
                <a:cs typeface="Times New Roman" panose="02020603050405020304" pitchFamily="18" charset="0"/>
              </a:rPr>
              <a:t>Kiểm tra và xác nhận hoàn thành tất cả các nhiệm vụ và mục tiêu</a:t>
            </a:r>
          </a:p>
          <a:p>
            <a:pPr marL="457200" lvl="1" indent="0" algn="just">
              <a:lnSpc>
                <a:spcPct val="100000"/>
              </a:lnSpc>
              <a:buNone/>
            </a:pPr>
            <a:r>
              <a:rPr lang="vi-VN" dirty="0">
                <a:latin typeface="Times New Roman" panose="02020603050405020304" pitchFamily="18" charset="0"/>
                <a:cs typeface="Times New Roman" panose="02020603050405020304" pitchFamily="18" charset="0"/>
              </a:rPr>
              <a:t>Đánh giá dự án và thực hiện các báo cáo cuối cùng (Final Project Report)</a:t>
            </a:r>
          </a:p>
          <a:p>
            <a:pPr marL="457200" lvl="1" indent="0" algn="just">
              <a:lnSpc>
                <a:spcPct val="100000"/>
              </a:lnSpc>
              <a:buNone/>
            </a:pPr>
            <a:r>
              <a:rPr lang="vi-VN" dirty="0">
                <a:latin typeface="Times New Roman" panose="02020603050405020304" pitchFamily="18" charset="0"/>
                <a:cs typeface="Times New Roman" panose="02020603050405020304" pitchFamily="18" charset="0"/>
              </a:rPr>
              <a:t>Bàn giao sản phẩm/dịch vụ cho khách hàng hoặc các bên liên quan</a:t>
            </a:r>
          </a:p>
          <a:p>
            <a:pPr marL="457200" lvl="1" indent="0" algn="just">
              <a:lnSpc>
                <a:spcPct val="100000"/>
              </a:lnSpc>
              <a:buNone/>
            </a:pPr>
            <a:r>
              <a:rPr lang="vi-VN" dirty="0">
                <a:latin typeface="Times New Roman" panose="02020603050405020304" pitchFamily="18" charset="0"/>
                <a:cs typeface="Times New Roman" panose="02020603050405020304" pitchFamily="18" charset="0"/>
              </a:rPr>
              <a:t>Đóng dự án chính thức (Project Closure)</a:t>
            </a:r>
          </a:p>
          <a:p>
            <a:pPr marL="457200" lvl="1" indent="0" algn="just">
              <a:lnSpc>
                <a:spcPct val="100000"/>
              </a:lnSpc>
              <a:buNone/>
            </a:pPr>
            <a:r>
              <a:rPr lang="vi-VN" dirty="0">
                <a:latin typeface="Times New Roman" panose="02020603050405020304" pitchFamily="18" charset="0"/>
                <a:cs typeface="Times New Roman" panose="02020603050405020304" pitchFamily="18" charset="0"/>
              </a:rPr>
              <a:t>Thu thập bài học kinh nghiệm và phản hồi (Lessons Learned)</a:t>
            </a:r>
          </a:p>
          <a:p>
            <a:pPr marL="0" indent="0" algn="just">
              <a:lnSpc>
                <a:spcPct val="100000"/>
              </a:lnSpc>
              <a:buNone/>
            </a:pPr>
            <a:r>
              <a:rPr lang="vi-VN" sz="2400" b="1" dirty="0">
                <a:latin typeface="Times New Roman" panose="02020603050405020304" pitchFamily="18" charset="0"/>
                <a:cs typeface="Times New Roman" panose="02020603050405020304" pitchFamily="18" charset="0"/>
              </a:rPr>
              <a:t>Công cụ:</a:t>
            </a:r>
            <a:r>
              <a:rPr lang="vi-VN" sz="2400" dirty="0">
                <a:latin typeface="Times New Roman" panose="02020603050405020304" pitchFamily="18" charset="0"/>
                <a:cs typeface="Times New Roman" panose="02020603050405020304" pitchFamily="18" charset="0"/>
              </a:rPr>
              <a:t> Project Closure Report, Lessons Learned Repository, Post-project Review.</a:t>
            </a:r>
          </a:p>
        </p:txBody>
      </p:sp>
    </p:spTree>
    <p:extLst>
      <p:ext uri="{BB962C8B-B14F-4D97-AF65-F5344CB8AC3E}">
        <p14:creationId xmlns:p14="http://schemas.microsoft.com/office/powerpoint/2010/main" val="16847028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4251CE4-D73A-EEFF-5808-D737185B1860}"/>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8D55FA-D9CD-C902-0706-A815F006BD80}"/>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Mô hình cơ bản</a:t>
            </a:r>
            <a:endParaRPr lang="vi-VN">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9796AA2-E054-56D9-2744-0FA8381F5172}"/>
              </a:ext>
            </a:extLst>
          </p:cNvPr>
          <p:cNvSpPr>
            <a:spLocks noGrp="1"/>
          </p:cNvSpPr>
          <p:nvPr>
            <p:ph idx="1"/>
          </p:nvPr>
        </p:nvSpPr>
        <p:spPr>
          <a:xfrm>
            <a:off x="5434149" y="932688"/>
            <a:ext cx="5916603" cy="4992624"/>
          </a:xfrm>
        </p:spPr>
        <p:txBody>
          <a:bodyPr anchor="ctr">
            <a:normAutofit lnSpcReduction="10000"/>
          </a:bodyPr>
          <a:lstStyle/>
          <a:p>
            <a:pPr marL="0" indent="0" algn="just">
              <a:lnSpc>
                <a:spcPct val="100000"/>
              </a:lnSpc>
              <a:buNone/>
            </a:pPr>
            <a:r>
              <a:rPr lang="vi-VN" sz="2000" b="1" dirty="0">
                <a:latin typeface="Times New Roman" panose="02020603050405020304" pitchFamily="18" charset="0"/>
                <a:cs typeface="Times New Roman" panose="02020603050405020304" pitchFamily="18" charset="0"/>
              </a:rPr>
              <a:t>6. Các phương pháp phổ biến trong quản trị dự án</a:t>
            </a:r>
          </a:p>
          <a:p>
            <a:pPr marL="0" indent="0" algn="just">
              <a:lnSpc>
                <a:spcPct val="100000"/>
              </a:lnSpc>
              <a:buNone/>
            </a:pPr>
            <a:r>
              <a:rPr lang="vi-VN" sz="2000" b="1" dirty="0">
                <a:latin typeface="Times New Roman" panose="02020603050405020304" pitchFamily="18" charset="0"/>
                <a:cs typeface="Times New Roman" panose="02020603050405020304" pitchFamily="18" charset="0"/>
              </a:rPr>
              <a:t>Phương pháp Waterfall:</a:t>
            </a:r>
            <a:r>
              <a:rPr lang="vi-VN" sz="2000" dirty="0">
                <a:latin typeface="Times New Roman" panose="02020603050405020304" pitchFamily="18" charset="0"/>
                <a:cs typeface="Times New Roman" panose="02020603050405020304" pitchFamily="18" charset="0"/>
              </a:rPr>
              <a:t> Quản lý dự án theo các giai đoạn kế tiếp nhau, không quay lại giai đoạn trước sau khi đã hoàn thành.</a:t>
            </a:r>
          </a:p>
          <a:p>
            <a:pPr marL="0" indent="0" algn="just">
              <a:lnSpc>
                <a:spcPct val="100000"/>
              </a:lnSpc>
              <a:buNone/>
            </a:pPr>
            <a:r>
              <a:rPr lang="vi-VN" sz="2000" b="1" dirty="0">
                <a:latin typeface="Times New Roman" panose="02020603050405020304" pitchFamily="18" charset="0"/>
                <a:cs typeface="Times New Roman" panose="02020603050405020304" pitchFamily="18" charset="0"/>
              </a:rPr>
              <a:t>Phương pháp Agile:</a:t>
            </a:r>
            <a:r>
              <a:rPr lang="vi-VN" sz="2000" dirty="0">
                <a:latin typeface="Times New Roman" panose="02020603050405020304" pitchFamily="18" charset="0"/>
                <a:cs typeface="Times New Roman" panose="02020603050405020304" pitchFamily="18" charset="0"/>
              </a:rPr>
              <a:t> Linh hoạt, chia nhỏ dự án thành các giai đoạn phát triển ngắn (sprint), thích hợp cho các dự án CNTT.</a:t>
            </a:r>
          </a:p>
          <a:p>
            <a:pPr marL="0" indent="0" algn="just">
              <a:lnSpc>
                <a:spcPct val="100000"/>
              </a:lnSpc>
              <a:buNone/>
            </a:pPr>
            <a:r>
              <a:rPr lang="vi-VN" sz="2000" b="1" dirty="0">
                <a:latin typeface="Times New Roman" panose="02020603050405020304" pitchFamily="18" charset="0"/>
                <a:cs typeface="Times New Roman" panose="02020603050405020304" pitchFamily="18" charset="0"/>
              </a:rPr>
              <a:t>Phương pháp Scrum:</a:t>
            </a:r>
            <a:r>
              <a:rPr lang="vi-VN" sz="2000" dirty="0">
                <a:latin typeface="Times New Roman" panose="02020603050405020304" pitchFamily="18" charset="0"/>
                <a:cs typeface="Times New Roman" panose="02020603050405020304" pitchFamily="18" charset="0"/>
              </a:rPr>
              <a:t> Một nhánh của Agile, tập trung vào các Sprint với vai trò rõ ràng (Product Owner, Scrum Master, Development Team).</a:t>
            </a:r>
          </a:p>
          <a:p>
            <a:pPr marL="0" indent="0" algn="just">
              <a:lnSpc>
                <a:spcPct val="100000"/>
              </a:lnSpc>
              <a:buNone/>
            </a:pPr>
            <a:r>
              <a:rPr lang="vi-VN" sz="2000" b="1" dirty="0">
                <a:latin typeface="Times New Roman" panose="02020603050405020304" pitchFamily="18" charset="0"/>
                <a:cs typeface="Times New Roman" panose="02020603050405020304" pitchFamily="18" charset="0"/>
              </a:rPr>
              <a:t>Phương pháp Kanban:</a:t>
            </a:r>
            <a:r>
              <a:rPr lang="vi-VN" sz="2000" dirty="0">
                <a:latin typeface="Times New Roman" panose="02020603050405020304" pitchFamily="18" charset="0"/>
                <a:cs typeface="Times New Roman" panose="02020603050405020304" pitchFamily="18" charset="0"/>
              </a:rPr>
              <a:t> Trực quan hóa các nhiệm vụ trên một bảng, nhằm cải thiện quy trình làm việc.</a:t>
            </a:r>
          </a:p>
          <a:p>
            <a:pPr marL="0" indent="0" algn="just">
              <a:lnSpc>
                <a:spcPct val="100000"/>
              </a:lnSpc>
              <a:buNone/>
            </a:pPr>
            <a:r>
              <a:rPr lang="vi-VN" sz="2000" b="1" dirty="0">
                <a:latin typeface="Times New Roman" panose="02020603050405020304" pitchFamily="18" charset="0"/>
                <a:cs typeface="Times New Roman" panose="02020603050405020304" pitchFamily="18" charset="0"/>
              </a:rPr>
              <a:t>Phương pháp PRINCE2:</a:t>
            </a:r>
            <a:r>
              <a:rPr lang="vi-VN" sz="2000" dirty="0">
                <a:latin typeface="Times New Roman" panose="02020603050405020304" pitchFamily="18" charset="0"/>
                <a:cs typeface="Times New Roman" panose="02020603050405020304" pitchFamily="18" charset="0"/>
              </a:rPr>
              <a:t> Một phương pháp quản lý dự án chi tiết, tập trung vào kiểm soát chặt chẽ quá trình dự án.</a:t>
            </a:r>
          </a:p>
        </p:txBody>
      </p:sp>
    </p:spTree>
    <p:extLst>
      <p:ext uri="{BB962C8B-B14F-4D97-AF65-F5344CB8AC3E}">
        <p14:creationId xmlns:p14="http://schemas.microsoft.com/office/powerpoint/2010/main" val="23817712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16289C0-6065-97EF-7A9F-EB94813CF1B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A69CEB-11FA-6DB7-BAFC-B2DC1B3E68ED}"/>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Các thành phần chính của một dự án</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70500ADC-A723-A74B-7723-C7B70B062C7B}"/>
              </a:ext>
            </a:extLst>
          </p:cNvPr>
          <p:cNvGraphicFramePr>
            <a:graphicFrameLocks noGrp="1"/>
          </p:cNvGraphicFramePr>
          <p:nvPr>
            <p:ph idx="1"/>
            <p:extLst>
              <p:ext uri="{D42A27DB-BD31-4B8C-83A1-F6EECF244321}">
                <p14:modId xmlns:p14="http://schemas.microsoft.com/office/powerpoint/2010/main" val="3548974596"/>
              </p:ext>
            </p:extLst>
          </p:nvPr>
        </p:nvGraphicFramePr>
        <p:xfrm>
          <a:off x="4727448" y="640080"/>
          <a:ext cx="6967728"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12006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001B164-D5D0-3032-3795-16DDD4F5B2AF}"/>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4C0EBE8-ADA7-BD62-31A2-3A0EFDC509AC}"/>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Mô hình cơ bản</a:t>
            </a:r>
            <a:endParaRPr lang="vi-VN">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DADA709-1829-7779-866B-8274923F0EE2}"/>
              </a:ext>
            </a:extLst>
          </p:cNvPr>
          <p:cNvSpPr>
            <a:spLocks noGrp="1"/>
          </p:cNvSpPr>
          <p:nvPr>
            <p:ph idx="1"/>
          </p:nvPr>
        </p:nvSpPr>
        <p:spPr>
          <a:xfrm>
            <a:off x="5434149" y="932688"/>
            <a:ext cx="5916603" cy="4992624"/>
          </a:xfrm>
        </p:spPr>
        <p:txBody>
          <a:bodyPr anchor="ctr">
            <a:normAutofit/>
          </a:bodyPr>
          <a:lstStyle/>
          <a:p>
            <a:pPr marL="0" indent="0" algn="just">
              <a:buNone/>
            </a:pPr>
            <a:r>
              <a:rPr lang="en-US" b="1" dirty="0">
                <a:latin typeface="Times New Roman" panose="02020603050405020304" pitchFamily="18" charset="0"/>
                <a:cs typeface="Times New Roman" panose="02020603050405020304" pitchFamily="18" charset="0"/>
              </a:rPr>
              <a:t>7. </a:t>
            </a:r>
            <a:r>
              <a:rPr lang="en-US" b="1" dirty="0" err="1">
                <a:latin typeface="Times New Roman" panose="02020603050405020304" pitchFamily="18" charset="0"/>
                <a:cs typeface="Times New Roman" panose="02020603050405020304" pitchFamily="18" charset="0"/>
              </a:rPr>
              <a:t>Công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cụ</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hỗ</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trợ</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quản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lý</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án</a:t>
            </a:r>
            <a:endParaRPr lang="en-US" b="1" dirty="0">
              <a:latin typeface="Times New Roman" panose="02020603050405020304" pitchFamily="18" charset="0"/>
              <a:cs typeface="Times New Roman" panose="02020603050405020304" pitchFamily="18" charset="0"/>
            </a:endParaRPr>
          </a:p>
          <a:p>
            <a:pPr marL="0" indent="0" algn="just">
              <a:buNone/>
            </a:pPr>
            <a:r>
              <a:rPr lang="en-US" b="1" dirty="0" err="1">
                <a:latin typeface="Times New Roman" panose="02020603050405020304" pitchFamily="18" charset="0"/>
                <a:cs typeface="Times New Roman" panose="02020603050405020304" pitchFamily="18" charset="0"/>
              </a:rPr>
              <a:t>Phần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mềm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quản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lý</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án</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Microsoft Project, Trello, Asana, JIRA, Monday.com.</a:t>
            </a:r>
          </a:p>
          <a:p>
            <a:pPr marL="0" indent="0" algn="just">
              <a:buNone/>
            </a:pPr>
            <a:r>
              <a:rPr lang="en-US" b="1" dirty="0" err="1">
                <a:latin typeface="Times New Roman" panose="02020603050405020304" pitchFamily="18" charset="0"/>
                <a:cs typeface="Times New Roman" panose="02020603050405020304" pitchFamily="18" charset="0"/>
              </a:rPr>
              <a:t>Phần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mềm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báo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cáo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và</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phân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tích</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Power BI, Tableau.</a:t>
            </a:r>
          </a:p>
          <a:p>
            <a:pPr marL="0" indent="0" algn="just">
              <a:buNone/>
            </a:pPr>
            <a:r>
              <a:rPr lang="en-US" b="1" dirty="0" err="1">
                <a:latin typeface="Times New Roman" panose="02020603050405020304" pitchFamily="18" charset="0"/>
                <a:cs typeface="Times New Roman" panose="02020603050405020304" pitchFamily="18" charset="0"/>
              </a:rPr>
              <a:t>Công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cụ</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quản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lý</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tài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nguyên</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Smartsheet, Wrike.</a:t>
            </a:r>
          </a:p>
        </p:txBody>
      </p:sp>
    </p:spTree>
    <p:extLst>
      <p:ext uri="{BB962C8B-B14F-4D97-AF65-F5344CB8AC3E}">
        <p14:creationId xmlns:p14="http://schemas.microsoft.com/office/powerpoint/2010/main" val="31108714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4215A5A-3CA6-AE29-62A9-9DCB0B19795E}"/>
              </a:ext>
            </a:extLst>
          </p:cNvPr>
          <p:cNvPicPr>
            <a:picLocks noChangeAspect="1"/>
          </p:cNvPicPr>
          <p:nvPr/>
        </p:nvPicPr>
        <p:blipFill>
          <a:blip r:embed="rId3"/>
          <a:stretch>
            <a:fillRect/>
          </a:stretch>
        </p:blipFill>
        <p:spPr>
          <a:xfrm>
            <a:off x="1305877" y="1390650"/>
            <a:ext cx="9580245" cy="4076700"/>
          </a:xfrm>
          <a:prstGeom prst="rect">
            <a:avLst/>
          </a:prstGeom>
        </p:spPr>
      </p:pic>
    </p:spTree>
    <p:extLst>
      <p:ext uri="{BB962C8B-B14F-4D97-AF65-F5344CB8AC3E}">
        <p14:creationId xmlns:p14="http://schemas.microsoft.com/office/powerpoint/2010/main" val="1929467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8539C38-B39F-15D9-649E-808DCC849555}"/>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257CAF0-0920-FCC0-FC54-C8E5918879FC}"/>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Các thành phần chính của một dự án</a:t>
            </a:r>
            <a:endParaRPr lang="en-US"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6C0F777-F4B0-5A7D-2CE0-04E8BF4D159F}"/>
              </a:ext>
            </a:extLst>
          </p:cNvPr>
          <p:cNvSpPr>
            <a:spLocks noGrp="1"/>
          </p:cNvSpPr>
          <p:nvPr>
            <p:ph idx="1"/>
          </p:nvPr>
        </p:nvSpPr>
        <p:spPr>
          <a:xfrm>
            <a:off x="5434149" y="932688"/>
            <a:ext cx="5916603" cy="4992624"/>
          </a:xfrm>
        </p:spPr>
        <p:txBody>
          <a:bodyPr anchor="ctr">
            <a:normAutofit/>
          </a:bodyPr>
          <a:lstStyle/>
          <a:p>
            <a:pPr marL="0" indent="0" algn="just">
              <a:buNone/>
            </a:pPr>
            <a:r>
              <a:rPr lang="vi-VN" dirty="0">
                <a:latin typeface="Times New Roman" panose="02020603050405020304" pitchFamily="18" charset="0"/>
                <a:cs typeface="Times New Roman" panose="02020603050405020304" pitchFamily="18" charset="0"/>
              </a:rPr>
              <a:t>Mục tiêu dự án: Xác định rõ ràng </a:t>
            </a:r>
            <a:r>
              <a:rPr lang="vi-VN" u="sng" dirty="0">
                <a:latin typeface="Times New Roman" panose="02020603050405020304" pitchFamily="18" charset="0"/>
                <a:cs typeface="Times New Roman" panose="02020603050405020304" pitchFamily="18" charset="0"/>
              </a:rPr>
              <a:t>mục tiêu dự án từ đầu là yếu tố quan trọng</a:t>
            </a:r>
            <a:r>
              <a:rPr lang="vi-VN" dirty="0">
                <a:latin typeface="Times New Roman" panose="02020603050405020304" pitchFamily="18" charset="0"/>
                <a:cs typeface="Times New Roman" panose="02020603050405020304" pitchFamily="18" charset="0"/>
              </a:rPr>
              <a:t>. Mục tiêu có thể là phát triển một phần mềm mới, triển khai hệ thống mạng, nâng cấp cơ sở hạ tầng CNTT, hoặc tạo ra một ứng dụng di động phục vụ khách hàng.</a:t>
            </a:r>
          </a:p>
        </p:txBody>
      </p:sp>
    </p:spTree>
    <p:extLst>
      <p:ext uri="{BB962C8B-B14F-4D97-AF65-F5344CB8AC3E}">
        <p14:creationId xmlns:p14="http://schemas.microsoft.com/office/powerpoint/2010/main" val="3148830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503EC6-D6E7-251F-FAD2-83210C987674}"/>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FDDC0B-C98D-89C8-C2E4-653EF79A3D84}"/>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Các thành phần chính của một dự án</a:t>
            </a:r>
            <a:endParaRPr lang="en-US"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FCAB7D0-7D3B-1CE6-9BC7-286E05813EAD}"/>
              </a:ext>
            </a:extLst>
          </p:cNvPr>
          <p:cNvSpPr>
            <a:spLocks noGrp="1"/>
          </p:cNvSpPr>
          <p:nvPr>
            <p:ph idx="1"/>
          </p:nvPr>
        </p:nvSpPr>
        <p:spPr>
          <a:xfrm>
            <a:off x="5434149" y="932688"/>
            <a:ext cx="5916603" cy="4992624"/>
          </a:xfrm>
        </p:spPr>
        <p:txBody>
          <a:bodyPr anchor="ctr">
            <a:normAutofit/>
          </a:bodyPr>
          <a:lstStyle/>
          <a:p>
            <a:pPr marL="0" indent="0" algn="just">
              <a:buNone/>
            </a:pPr>
            <a:r>
              <a:rPr lang="vi-VN" dirty="0">
                <a:latin typeface="Times New Roman" panose="02020603050405020304" pitchFamily="18" charset="0"/>
                <a:cs typeface="Times New Roman" panose="02020603050405020304" pitchFamily="18" charset="0"/>
              </a:rPr>
              <a:t>Phạm vi dự án: </a:t>
            </a:r>
            <a:r>
              <a:rPr lang="vi-VN" u="sng" dirty="0">
                <a:latin typeface="Times New Roman" panose="02020603050405020304" pitchFamily="18" charset="0"/>
                <a:cs typeface="Times New Roman" panose="02020603050405020304" pitchFamily="18" charset="0"/>
              </a:rPr>
              <a:t>Phạm vi dự án định nghĩa rõ những gì sẽ được thực hiện trong dự án, bao gồm các chức năng, đặc điểm và yêu cầu mà hệ thống hoặc giải pháp CNTT phải đáp ứng</a:t>
            </a:r>
            <a:r>
              <a:rPr lang="vi-VN" dirty="0">
                <a:latin typeface="Times New Roman" panose="02020603050405020304" pitchFamily="18" charset="0"/>
                <a:cs typeface="Times New Roman" panose="02020603050405020304" pitchFamily="18" charset="0"/>
              </a:rPr>
              <a:t>. Phạm vi rõ ràng giúp tránh việc dự án mở rộng không kiểm soát được.</a:t>
            </a:r>
          </a:p>
        </p:txBody>
      </p:sp>
    </p:spTree>
    <p:extLst>
      <p:ext uri="{BB962C8B-B14F-4D97-AF65-F5344CB8AC3E}">
        <p14:creationId xmlns:p14="http://schemas.microsoft.com/office/powerpoint/2010/main" val="34232758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D4EF301-B331-E361-2F59-70BAD3D54136}"/>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33B8F64-813D-3259-FE34-8300C6D0ACC4}"/>
              </a:ext>
            </a:extLst>
          </p:cNvPr>
          <p:cNvSpPr>
            <a:spLocks noGrp="1"/>
          </p:cNvSpPr>
          <p:nvPr>
            <p:ph type="title"/>
          </p:nvPr>
        </p:nvSpPr>
        <p:spPr>
          <a:xfrm>
            <a:off x="621792" y="1161288"/>
            <a:ext cx="3602736" cy="4526280"/>
          </a:xfrm>
        </p:spPr>
        <p:txBody>
          <a:bodyPr>
            <a:normAutofit/>
          </a:bodyPr>
          <a:lstStyle/>
          <a:p>
            <a:r>
              <a:rPr lang="vi-VN" dirty="0">
                <a:latin typeface="Times New Roman" panose="02020603050405020304" pitchFamily="18" charset="0"/>
                <a:cs typeface="Times New Roman" panose="02020603050405020304" pitchFamily="18" charset="0"/>
              </a:rPr>
              <a:t>Các thành phần chính của một dự án</a:t>
            </a:r>
            <a:endParaRPr lang="en-US"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1671689-B218-F3DB-CEB2-8E43BC7F0E41}"/>
              </a:ext>
            </a:extLst>
          </p:cNvPr>
          <p:cNvSpPr>
            <a:spLocks noGrp="1"/>
          </p:cNvSpPr>
          <p:nvPr>
            <p:ph idx="1"/>
          </p:nvPr>
        </p:nvSpPr>
        <p:spPr>
          <a:xfrm>
            <a:off x="5434149" y="932688"/>
            <a:ext cx="5916603" cy="4992624"/>
          </a:xfrm>
        </p:spPr>
        <p:txBody>
          <a:bodyPr anchor="ctr">
            <a:normAutofit/>
          </a:bodyPr>
          <a:lstStyle/>
          <a:p>
            <a:pPr marL="0" indent="0" algn="just">
              <a:buNone/>
            </a:pPr>
            <a:r>
              <a:rPr lang="vi-VN" dirty="0">
                <a:latin typeface="Times New Roman" panose="02020603050405020304" pitchFamily="18" charset="0"/>
                <a:cs typeface="Times New Roman" panose="02020603050405020304" pitchFamily="18" charset="0"/>
              </a:rPr>
              <a:t>Các bên liên quan: (stakeholders) bao gồm các cá nhân hoặc tổ chức có quyền lợi hoặc tác động đến dự án, như khách hàng, nhà quản lý, nhóm phát triển, và các nhà cung cấp. Giao tiếp với các bên liên quan là điều quan trọng để đảm bảo mọi người hiểu đúng mong đợi của nhau.</a:t>
            </a:r>
          </a:p>
        </p:txBody>
      </p:sp>
    </p:spTree>
    <p:extLst>
      <p:ext uri="{BB962C8B-B14F-4D97-AF65-F5344CB8AC3E}">
        <p14:creationId xmlns:p14="http://schemas.microsoft.com/office/powerpoint/2010/main" val="33173063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AccentBoxVTI">
  <a:themeElements>
    <a:clrScheme name="AnalogousFromLightSeedLeftStep">
      <a:dk1>
        <a:srgbClr val="000000"/>
      </a:dk1>
      <a:lt1>
        <a:srgbClr val="FFFFFF"/>
      </a:lt1>
      <a:dk2>
        <a:srgbClr val="21373A"/>
      </a:dk2>
      <a:lt2>
        <a:srgbClr val="E8E2E2"/>
      </a:lt2>
      <a:accent1>
        <a:srgbClr val="80A9A7"/>
      </a:accent1>
      <a:accent2>
        <a:srgbClr val="75AB91"/>
      </a:accent2>
      <a:accent3>
        <a:srgbClr val="81AC86"/>
      </a:accent3>
      <a:accent4>
        <a:srgbClr val="86AC76"/>
      </a:accent4>
      <a:accent5>
        <a:srgbClr val="9AA57D"/>
      </a:accent5>
      <a:accent6>
        <a:srgbClr val="A9A274"/>
      </a:accent6>
      <a:hlink>
        <a:srgbClr val="AE696D"/>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135</TotalTime>
  <Words>4162</Words>
  <Application>Microsoft Office PowerPoint</Application>
  <PresentationFormat>Widescreen</PresentationFormat>
  <Paragraphs>208</Paragraphs>
  <Slides>61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Aptos</vt:lpstr>
      <vt:lpstr>Arial</vt:lpstr>
      <vt:lpstr>Avenir Next LT Pro</vt:lpstr>
      <vt:lpstr>Calibri</vt:lpstr>
      <vt:lpstr>Times New Roman</vt:lpstr>
      <vt:lpstr>AccentBoxVTI</vt:lpstr>
      <vt:lpstr>Chương 1 GIỚI THIỆU VỀ QUẢN LÝ DỰ ÁN </vt:lpstr>
      <vt:lpstr>Nội dung</vt:lpstr>
      <vt:lpstr>1.1. DỰ ÁN LÀ GÌ?</vt:lpstr>
      <vt:lpstr>Định nghĩa dự án, dự án CNTT:</vt:lpstr>
      <vt:lpstr>Định nghĩa dự án, dự án CNTT:</vt:lpstr>
      <vt:lpstr>Các thành phần chính của một dự án</vt:lpstr>
      <vt:lpstr>Các thành phần chính của một dự án</vt:lpstr>
      <vt:lpstr>Các thành phần chính của một dự án</vt:lpstr>
      <vt:lpstr>Các thành phần chính của một dự án</vt:lpstr>
      <vt:lpstr>Các thành phần chính của một dự án</vt:lpstr>
      <vt:lpstr>Các thành phần chính của một dự án</vt:lpstr>
      <vt:lpstr>Các thành phần chính của một dự án</vt:lpstr>
      <vt:lpstr>Một số cách phân loại phổ biến của dự án CNTT:</vt:lpstr>
      <vt:lpstr>Phân loại theo mục tiêu dự án:</vt:lpstr>
      <vt:lpstr>Phân loại theo mục tiêu dự án:</vt:lpstr>
      <vt:lpstr>Phân loại theo mục tiêu dự án:</vt:lpstr>
      <vt:lpstr>Phân loại theo mục tiêu dự án:</vt:lpstr>
      <vt:lpstr>Phân loại theo quy mô dự án:</vt:lpstr>
      <vt:lpstr>Phân loại theo quy mô dự án:</vt:lpstr>
      <vt:lpstr>Phân loại theo quy mô dự án:</vt:lpstr>
      <vt:lpstr>1.2. QUẢN LÝ DỰ ÁN LÀ GÌ?</vt:lpstr>
      <vt:lpstr>Quản lý dự án CNTT là gì?</vt:lpstr>
      <vt:lpstr>Các khía cạnh chính trong QLDA</vt:lpstr>
      <vt:lpstr>Lập kế hoạch dự án</vt:lpstr>
      <vt:lpstr>Quản lý phạm vi</vt:lpstr>
      <vt:lpstr>Quản lý thời gian và tiến độ</vt:lpstr>
      <vt:lpstr>Quản lý chi phí</vt:lpstr>
      <vt:lpstr>Quản lý nguồn lực</vt:lpstr>
      <vt:lpstr>Quản lý rủi ro</vt:lpstr>
      <vt:lpstr>Quản lý chất lượng</vt:lpstr>
      <vt:lpstr>Giao tiếp và báo cáo:</vt:lpstr>
      <vt:lpstr>Các phương pháp quản lý dự án CNTT</vt:lpstr>
      <vt:lpstr>Waterfall (thác nước)</vt:lpstr>
      <vt:lpstr>Agile</vt:lpstr>
      <vt:lpstr>Scrum</vt:lpstr>
      <vt:lpstr>Kanban</vt:lpstr>
      <vt:lpstr>1.3. Động cơ của việc nghiên cứu QTDA CNTT</vt:lpstr>
      <vt:lpstr>Động cơ của việc nghiên cứu</vt:lpstr>
      <vt:lpstr>Các động cơ chính:</vt:lpstr>
      <vt:lpstr>Đảm bảo thành công của dự án</vt:lpstr>
      <vt:lpstr>Quản lý tài nguyên và chi phí hiệu quả</vt:lpstr>
      <vt:lpstr>Đáp ứng nhu cầu thay đổi nhanh chóng</vt:lpstr>
      <vt:lpstr>Giảm thiểu rủi ro</vt:lpstr>
      <vt:lpstr>Cải thiện hiệu suất làm việc</vt:lpstr>
      <vt:lpstr>Nâng cao chất lượng sản phẩm</vt:lpstr>
      <vt:lpstr>Đáp ứng các yêu cầu pháp lý và tuân thủ</vt:lpstr>
      <vt:lpstr>Cải thiện khả năng cạnh tranh của doanh nghiệp</vt:lpstr>
      <vt:lpstr>Cập nhật và ứng dụng công nghệ tiên tiến</vt:lpstr>
      <vt:lpstr>Thúc đẩy đổi mới và sáng tạo</vt:lpstr>
      <vt:lpstr>1.4. Ví dụ về các dự án CNTT</vt:lpstr>
      <vt:lpstr>Ví dụ về các dự án CNTT</vt:lpstr>
      <vt:lpstr>1.5. Khung làm việc của QTDA</vt:lpstr>
      <vt:lpstr>Định nghĩa</vt:lpstr>
      <vt:lpstr>Mô hình cơ bản</vt:lpstr>
      <vt:lpstr>Mô hình cơ bản</vt:lpstr>
      <vt:lpstr>Mô hình cơ bản</vt:lpstr>
      <vt:lpstr>Mô hình cơ bản</vt:lpstr>
      <vt:lpstr>Mô hình cơ bản</vt:lpstr>
      <vt:lpstr>Mô hình cơ bản</vt:lpstr>
      <vt:lpstr>Mô hình cơ bản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Hiệu Ngô</dc:creator>
  <cp:lastModifiedBy>Hiệu Ngô Quang</cp:lastModifiedBy>
  <cp:revision>1</cp:revision>
  <dcterms:created xsi:type="dcterms:W3CDTF">2024-10-10T11:02:12Z</dcterms:created>
  <dcterms:modified xsi:type="dcterms:W3CDTF">2024-10-10T14:43:21Z</dcterms:modified>
</cp:coreProperties>
</file>