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1EE0A4"/>
    <a:srgbClr val="000066"/>
    <a:srgbClr val="669900"/>
    <a:srgbClr val="272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6" autoAdjust="0"/>
    <p:restoredTop sz="95176" autoAdjust="0"/>
  </p:normalViewPr>
  <p:slideViewPr>
    <p:cSldViewPr snapToGrid="0">
      <p:cViewPr varScale="1">
        <p:scale>
          <a:sx n="81" d="100"/>
          <a:sy n="81" d="100"/>
        </p:scale>
        <p:origin x="12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00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3CCBE1-CEBB-492C-81C9-F663A6F217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F4114-8954-452E-A92C-7EA57A7620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76156-9194-4F58-801A-CB72E1931D8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830CE-4FAC-4911-A3B4-FE4BB5E4CA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F6CAF-52E6-495F-87E2-4D1838261D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DDFDB-1D1C-4CB2-8D3F-79CD71FF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5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6ADAE6D6-2BF3-4853-9D6D-0775E7D44A7F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3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92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989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53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43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39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8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FF30EDE-A486-4A5F-AD03-45C2A08C014A}"/>
              </a:ext>
            </a:extLst>
          </p:cNvPr>
          <p:cNvGrpSpPr/>
          <p:nvPr userDrawn="1"/>
        </p:nvGrpSpPr>
        <p:grpSpPr>
          <a:xfrm>
            <a:off x="0" y="0"/>
            <a:ext cx="2281238" cy="2708276"/>
            <a:chOff x="0" y="0"/>
            <a:chExt cx="2281238" cy="2708276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1B85DC5-198E-46F0-89AC-C41A3389B792}"/>
              </a:ext>
            </a:extLst>
          </p:cNvPr>
          <p:cNvGrpSpPr/>
          <p:nvPr userDrawn="1"/>
        </p:nvGrpSpPr>
        <p:grpSpPr>
          <a:xfrm>
            <a:off x="4895849" y="4879181"/>
            <a:ext cx="985838" cy="1990726"/>
            <a:chOff x="4895849" y="4879181"/>
            <a:chExt cx="985838" cy="1990726"/>
          </a:xfrm>
        </p:grpSpPr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C23505C5-1DFC-4B15-AA84-02F6C7163C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5117394" y="619204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F57D4414-637B-4210-AA85-1DB2A9A226FC}"/>
                </a:ext>
              </a:extLst>
            </p:cNvPr>
            <p:cNvSpPr/>
            <p:nvPr userDrawn="1"/>
          </p:nvSpPr>
          <p:spPr bwMode="auto">
            <a:xfrm flipH="1">
              <a:off x="5510212" y="5053806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43981C63-BD43-4EF2-BE14-830284B869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5386387" y="4879181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2CEA023-DFA6-4792-B714-BA3B2268AE31}"/>
                </a:ext>
              </a:extLst>
            </p:cNvPr>
            <p:cNvSpPr/>
            <p:nvPr userDrawn="1"/>
          </p:nvSpPr>
          <p:spPr bwMode="auto">
            <a:xfrm flipH="1">
              <a:off x="5424487" y="5434806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254752F-065F-4BF9-A568-AE8545BFF529}"/>
                </a:ext>
              </a:extLst>
            </p:cNvPr>
            <p:cNvSpPr/>
            <p:nvPr userDrawn="1"/>
          </p:nvSpPr>
          <p:spPr bwMode="auto">
            <a:xfrm flipH="1">
              <a:off x="5381625" y="5957094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BEC629F4-A497-4818-AB05-77502D4820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5300662" y="5258594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5B7B0EDC-96ED-4E18-9802-9EF8D92FCC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5300662" y="5776119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7EE2FDEC-8ECC-46BC-B472-230F63754E5B}"/>
                </a:ext>
              </a:extLst>
            </p:cNvPr>
            <p:cNvSpPr/>
            <p:nvPr userDrawn="1"/>
          </p:nvSpPr>
          <p:spPr bwMode="auto">
            <a:xfrm flipH="1">
              <a:off x="5014912" y="6342856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1FB83A74-692F-4AC8-BB71-12B261F831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4895849" y="6233319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9278A04-97FA-40F9-9A02-E86C6EBFD9D4}"/>
              </a:ext>
            </a:extLst>
          </p:cNvPr>
          <p:cNvGrpSpPr/>
          <p:nvPr userDrawn="1"/>
        </p:nvGrpSpPr>
        <p:grpSpPr>
          <a:xfrm>
            <a:off x="10848974" y="3806824"/>
            <a:ext cx="1338263" cy="3046413"/>
            <a:chOff x="10848974" y="3806824"/>
            <a:chExt cx="1338263" cy="3046413"/>
          </a:xfrm>
        </p:grpSpPr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A1A427F-D09B-4262-BB72-E78D4D72B5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11663362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A6AC27D5-13F1-4DA0-A61D-C095411A0E4E}"/>
                </a:ext>
              </a:extLst>
            </p:cNvPr>
            <p:cNvSpPr/>
            <p:nvPr userDrawn="1"/>
          </p:nvSpPr>
          <p:spPr bwMode="auto">
            <a:xfrm flipH="1">
              <a:off x="11110911" y="5622924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2B547BDD-86A7-4B45-B3F0-71CE70206E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11382374" y="5480049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5947D380-372B-4C68-847C-20C2D1F5A365}"/>
                </a:ext>
              </a:extLst>
            </p:cNvPr>
            <p:cNvSpPr/>
            <p:nvPr userDrawn="1"/>
          </p:nvSpPr>
          <p:spPr bwMode="auto">
            <a:xfrm flipH="1">
              <a:off x="12053887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19733D74-77F2-479F-B345-A0692855BE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11930062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99588DD0-4A28-41B3-957A-CCF5A2A2F73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11939587" y="488156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0982283D-7107-4729-AFE7-8DAF501F4B36}"/>
                </a:ext>
              </a:extLst>
            </p:cNvPr>
            <p:cNvSpPr/>
            <p:nvPr userDrawn="1"/>
          </p:nvSpPr>
          <p:spPr bwMode="auto">
            <a:xfrm flipH="1">
              <a:off x="11744324" y="5060949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1C8000D0-AA13-4DF3-BE45-C8FAEABBB6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11434762" y="643096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04F168E7-A235-43AF-B3DA-F9CF4722A5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11520486" y="6610349"/>
              <a:ext cx="23813" cy="242888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2CBE680E-6F0F-4851-900F-9AA75191D3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11920537" y="643096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E76930B9-1D71-431A-9230-0F94389EF71B}"/>
                </a:ext>
              </a:extLst>
            </p:cNvPr>
            <p:cNvSpPr/>
            <p:nvPr userDrawn="1"/>
          </p:nvSpPr>
          <p:spPr bwMode="auto">
            <a:xfrm flipH="1">
              <a:off x="11996737" y="5978524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19BDE111-A3D9-459E-BCD2-CA0EBB7435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10934699" y="4662487"/>
              <a:ext cx="23813" cy="2181225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08CFAF8E-011E-4E67-87AE-E4D9DC5FD8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10848974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D217CDFF-888A-4167-B022-68FCD80D23A9}"/>
                </a:ext>
              </a:extLst>
            </p:cNvPr>
            <p:cNvSpPr/>
            <p:nvPr userDrawn="1"/>
          </p:nvSpPr>
          <p:spPr bwMode="auto">
            <a:xfrm flipH="1">
              <a:off x="11020424" y="3983037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52513418-D5D1-4BF6-9381-CF75E6B590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11268074" y="3806824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5F22A7E9-66AF-4DB2-AABB-3354ACB24D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11368086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53814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56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78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5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5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7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804E64C-EE7D-4493-B9DF-608749924DB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5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2.wdp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4.wd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CE33A2-9F94-42DD-97CA-46300C306C4A}"/>
              </a:ext>
            </a:extLst>
          </p:cNvPr>
          <p:cNvSpPr txBox="1"/>
          <p:nvPr/>
        </p:nvSpPr>
        <p:spPr>
          <a:xfrm>
            <a:off x="1779115" y="218354"/>
            <a:ext cx="10412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mừng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843EC-7CB4-42E2-BCA8-05494BCA6B30}"/>
              </a:ext>
            </a:extLst>
          </p:cNvPr>
          <p:cNvSpPr txBox="1"/>
          <p:nvPr/>
        </p:nvSpPr>
        <p:spPr>
          <a:xfrm flipH="1">
            <a:off x="465638" y="3930840"/>
            <a:ext cx="420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2421B-1D1C-4743-B65A-1CE646CCB4C4}"/>
              </a:ext>
            </a:extLst>
          </p:cNvPr>
          <p:cNvSpPr txBox="1"/>
          <p:nvPr/>
        </p:nvSpPr>
        <p:spPr>
          <a:xfrm>
            <a:off x="471101" y="4669504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D21TTNT01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1A263-736C-45A8-9041-14EFC5E0759C}"/>
              </a:ext>
            </a:extLst>
          </p:cNvPr>
          <p:cNvSpPr txBox="1"/>
          <p:nvPr/>
        </p:nvSpPr>
        <p:spPr>
          <a:xfrm>
            <a:off x="465639" y="4300172"/>
            <a:ext cx="3966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Hữu Nghĩa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B2C9D-9EB6-49CF-A047-5F62D0AA2DB2}"/>
              </a:ext>
            </a:extLst>
          </p:cNvPr>
          <p:cNvSpPr txBox="1"/>
          <p:nvPr/>
        </p:nvSpPr>
        <p:spPr>
          <a:xfrm>
            <a:off x="0" y="3038288"/>
            <a:ext cx="1068786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laptop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4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BF1D740-5616-477A-8962-83A735C0D9A4}"/>
              </a:ext>
            </a:extLst>
          </p:cNvPr>
          <p:cNvGrpSpPr/>
          <p:nvPr/>
        </p:nvGrpSpPr>
        <p:grpSpPr>
          <a:xfrm>
            <a:off x="-9482324" y="116007"/>
            <a:ext cx="12192000" cy="6631710"/>
            <a:chOff x="166255" y="113145"/>
            <a:chExt cx="12025745" cy="663171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BA45549-F53B-4602-950D-490B3AD789A0}"/>
                </a:ext>
              </a:extLst>
            </p:cNvPr>
            <p:cNvSpPr/>
            <p:nvPr/>
          </p:nvSpPr>
          <p:spPr>
            <a:xfrm>
              <a:off x="166255" y="113145"/>
              <a:ext cx="11619808" cy="6631710"/>
            </a:xfrm>
            <a:prstGeom prst="roundRect">
              <a:avLst>
                <a:gd name="adj" fmla="val 8313"/>
              </a:avLst>
            </a:prstGeom>
            <a:solidFill>
              <a:schemeClr val="accent3"/>
            </a:solidFill>
            <a:ln>
              <a:noFill/>
            </a:ln>
            <a:effectLst>
              <a:outerShdw blurRad="419100" dist="381000" algn="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8ED4AD-66A5-47FC-99E5-3B3862B92ED2}"/>
                </a:ext>
              </a:extLst>
            </p:cNvPr>
            <p:cNvSpPr/>
            <p:nvPr/>
          </p:nvSpPr>
          <p:spPr>
            <a:xfrm>
              <a:off x="11438315" y="3046268"/>
              <a:ext cx="753685" cy="76546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7FED3C6-FAF1-4E11-8AB2-D8376EFB7CA4}"/>
              </a:ext>
            </a:extLst>
          </p:cNvPr>
          <p:cNvSpPr txBox="1"/>
          <p:nvPr/>
        </p:nvSpPr>
        <p:spPr>
          <a:xfrm>
            <a:off x="1498576" y="126437"/>
            <a:ext cx="986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1:KHẢO SÁT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TÍCH BÀI TOÁN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2C3F7A-8677-40E9-A717-B5E7F9E9776D}"/>
              </a:ext>
            </a:extLst>
          </p:cNvPr>
          <p:cNvSpPr txBox="1"/>
          <p:nvPr/>
        </p:nvSpPr>
        <p:spPr>
          <a:xfrm>
            <a:off x="3976567" y="1504667"/>
            <a:ext cx="42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hought Bubble: Cloud 52">
            <a:extLst>
              <a:ext uri="{FF2B5EF4-FFF2-40B4-BE49-F238E27FC236}">
                <a16:creationId xmlns:a16="http://schemas.microsoft.com/office/drawing/2014/main" id="{8E5BAE1B-796D-4264-B797-6E33B089C7A1}"/>
              </a:ext>
            </a:extLst>
          </p:cNvPr>
          <p:cNvSpPr/>
          <p:nvPr/>
        </p:nvSpPr>
        <p:spPr>
          <a:xfrm>
            <a:off x="6888677" y="2283008"/>
            <a:ext cx="4711652" cy="3057452"/>
          </a:xfrm>
          <a:prstGeom prst="cloudCallout">
            <a:avLst>
              <a:gd name="adj1" fmla="val -82387"/>
              <a:gd name="adj2" fmla="val 2806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AE3E6C0-1283-42B0-9BCA-A4A189FD2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6739" l="10000" r="90000">
                        <a14:foregroundMark x1="47385" y1="44783" x2="45538" y2="45000"/>
                        <a14:foregroundMark x1="45077" y1="45435" x2="45846" y2="48043"/>
                        <a14:foregroundMark x1="56615" y1="44783" x2="56615" y2="44783"/>
                        <a14:foregroundMark x1="55231" y1="43261" x2="55231" y2="43261"/>
                        <a14:foregroundMark x1="55385" y1="45435" x2="55385" y2="45435"/>
                        <a14:foregroundMark x1="68000" y1="31957" x2="68000" y2="31957"/>
                        <a14:foregroundMark x1="71231" y1="26304" x2="71231" y2="26304"/>
                        <a14:foregroundMark x1="74308" y1="22174" x2="74308" y2="22174"/>
                        <a14:foregroundMark x1="72769" y1="20870" x2="72769" y2="20870"/>
                        <a14:foregroundMark x1="66308" y1="38913" x2="66308" y2="38913"/>
                        <a14:foregroundMark x1="28462" y1="23913" x2="28462" y2="23913"/>
                        <a14:foregroundMark x1="29538" y1="30435" x2="29538" y2="30435"/>
                        <a14:foregroundMark x1="21538" y1="34130" x2="21538" y2="34130"/>
                        <a14:foregroundMark x1="25692" y1="52391" x2="25692" y2="52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55" y="3445168"/>
            <a:ext cx="4483149" cy="317269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0D699B4-8826-4366-9883-5A36422206A2}"/>
              </a:ext>
            </a:extLst>
          </p:cNvPr>
          <p:cNvSpPr txBox="1"/>
          <p:nvPr/>
        </p:nvSpPr>
        <p:spPr>
          <a:xfrm>
            <a:off x="3347861" y="1517540"/>
            <a:ext cx="549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CA597F-7059-49E8-AB40-674FA7C1C6A0}"/>
              </a:ext>
            </a:extLst>
          </p:cNvPr>
          <p:cNvSpPr txBox="1"/>
          <p:nvPr/>
        </p:nvSpPr>
        <p:spPr>
          <a:xfrm>
            <a:off x="7427757" y="3401468"/>
            <a:ext cx="36260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375F4F2-E7C6-46BF-970A-3587368C7A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16" y="3073948"/>
            <a:ext cx="5060901" cy="264736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ECD73AB-B8BB-4808-BDCC-2A5F01F87931}"/>
              </a:ext>
            </a:extLst>
          </p:cNvPr>
          <p:cNvSpPr txBox="1"/>
          <p:nvPr/>
        </p:nvSpPr>
        <p:spPr>
          <a:xfrm>
            <a:off x="6095999" y="2285803"/>
            <a:ext cx="164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9FF2F07-9492-46A2-804E-8F674BC28E9E}"/>
              </a:ext>
            </a:extLst>
          </p:cNvPr>
          <p:cNvSpPr txBox="1"/>
          <p:nvPr/>
        </p:nvSpPr>
        <p:spPr>
          <a:xfrm>
            <a:off x="5646894" y="2238825"/>
            <a:ext cx="2483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1B1F9DB7-99EE-4016-B9ED-65DCCC4754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16" y="3066816"/>
            <a:ext cx="5060901" cy="261521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060A7AD3-FF57-4C8D-B9DA-0B881C1B88BD}"/>
              </a:ext>
            </a:extLst>
          </p:cNvPr>
          <p:cNvSpPr txBox="1"/>
          <p:nvPr/>
        </p:nvSpPr>
        <p:spPr>
          <a:xfrm>
            <a:off x="7434882" y="3426138"/>
            <a:ext cx="3618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2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2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2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3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2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2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2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2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2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2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2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laptop </a:t>
            </a:r>
            <a:r>
              <a:rPr lang="en-US" sz="2400" spc="-3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3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3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B6BEF-2524-4BC5-9644-81289A7A3182}"/>
              </a:ext>
            </a:extLst>
          </p:cNvPr>
          <p:cNvSpPr txBox="1"/>
          <p:nvPr/>
        </p:nvSpPr>
        <p:spPr>
          <a:xfrm>
            <a:off x="4649794" y="2212194"/>
            <a:ext cx="4092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406E8-8A17-43C5-9C0B-992DF16404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16" y="3066816"/>
            <a:ext cx="5051685" cy="2592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B9CD84-0D26-4545-AA5E-A4CA0EAFBCA0}"/>
              </a:ext>
            </a:extLst>
          </p:cNvPr>
          <p:cNvSpPr txBox="1"/>
          <p:nvPr/>
        </p:nvSpPr>
        <p:spPr>
          <a:xfrm>
            <a:off x="7434882" y="3374837"/>
            <a:ext cx="372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D3FFA5-048F-4312-9BB0-58F2063D6BC4}"/>
              </a:ext>
            </a:extLst>
          </p:cNvPr>
          <p:cNvGrpSpPr/>
          <p:nvPr/>
        </p:nvGrpSpPr>
        <p:grpSpPr>
          <a:xfrm>
            <a:off x="-10257497" y="110283"/>
            <a:ext cx="12192000" cy="6631710"/>
            <a:chOff x="166255" y="113145"/>
            <a:chExt cx="12025745" cy="6631710"/>
          </a:xfrm>
          <a:solidFill>
            <a:srgbClr val="1EE0A4"/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0263FAC-7783-455B-9F63-AD172A98A514}"/>
                </a:ext>
              </a:extLst>
            </p:cNvPr>
            <p:cNvSpPr/>
            <p:nvPr/>
          </p:nvSpPr>
          <p:spPr>
            <a:xfrm>
              <a:off x="166255" y="113145"/>
              <a:ext cx="11619808" cy="6631710"/>
            </a:xfrm>
            <a:prstGeom prst="roundRect">
              <a:avLst>
                <a:gd name="adj" fmla="val 8313"/>
              </a:avLst>
            </a:prstGeom>
            <a:grpFill/>
            <a:ln>
              <a:noFill/>
            </a:ln>
            <a:effectLst>
              <a:outerShdw blurRad="419100" dist="381000" algn="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00206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159788-6A67-47BF-B4A9-FE5714C0A9FA}"/>
                </a:ext>
              </a:extLst>
            </p:cNvPr>
            <p:cNvSpPr/>
            <p:nvPr/>
          </p:nvSpPr>
          <p:spPr>
            <a:xfrm>
              <a:off x="11438315" y="3046268"/>
              <a:ext cx="753685" cy="7654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AD441CD-10B2-4CD0-88ED-25F19076C198}"/>
              </a:ext>
            </a:extLst>
          </p:cNvPr>
          <p:cNvSpPr txBox="1"/>
          <p:nvPr/>
        </p:nvSpPr>
        <p:spPr>
          <a:xfrm>
            <a:off x="2472081" y="122051"/>
            <a:ext cx="6804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THIẾT KẾ GIAO DIỆN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940CD-D64F-42B4-B60B-6413AF78E41E}"/>
              </a:ext>
            </a:extLst>
          </p:cNvPr>
          <p:cNvSpPr txBox="1"/>
          <p:nvPr/>
        </p:nvSpPr>
        <p:spPr>
          <a:xfrm>
            <a:off x="4433105" y="1583317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Giao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231EDA-062B-48A5-A73F-3F55A343D009}"/>
              </a:ext>
            </a:extLst>
          </p:cNvPr>
          <p:cNvSpPr txBox="1"/>
          <p:nvPr/>
        </p:nvSpPr>
        <p:spPr>
          <a:xfrm>
            <a:off x="4133581" y="1559820"/>
            <a:ext cx="513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Giao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laptop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B0FB0B-81B7-4323-89C3-AEBAD68BCB53}"/>
              </a:ext>
            </a:extLst>
          </p:cNvPr>
          <p:cNvSpPr txBox="1"/>
          <p:nvPr/>
        </p:nvSpPr>
        <p:spPr>
          <a:xfrm>
            <a:off x="3159770" y="1834334"/>
            <a:ext cx="6622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Giao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card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C90F57-FD7B-4B4B-A22A-8C8954B80F7F}"/>
              </a:ext>
            </a:extLst>
          </p:cNvPr>
          <p:cNvSpPr txBox="1"/>
          <p:nvPr/>
        </p:nvSpPr>
        <p:spPr>
          <a:xfrm>
            <a:off x="3816734" y="2072403"/>
            <a:ext cx="5583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 Giao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DBEE76-BA91-4D93-940E-701D72490DA6}"/>
              </a:ext>
            </a:extLst>
          </p:cNvPr>
          <p:cNvSpPr txBox="1"/>
          <p:nvPr/>
        </p:nvSpPr>
        <p:spPr>
          <a:xfrm>
            <a:off x="3657480" y="942096"/>
            <a:ext cx="749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2.5. Giao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0EEDFD-9BBB-4DFB-B240-3B6A16B2AF2A}"/>
              </a:ext>
            </a:extLst>
          </p:cNvPr>
          <p:cNvSpPr txBox="1"/>
          <p:nvPr/>
        </p:nvSpPr>
        <p:spPr>
          <a:xfrm>
            <a:off x="5173960" y="1233755"/>
            <a:ext cx="522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2.6. Giao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99B8DA-2C0F-47D7-85BA-157494350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76" y="3049130"/>
            <a:ext cx="4178709" cy="21895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CBC367-0A32-466B-963F-BF27313FA2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686" y="4279808"/>
            <a:ext cx="4610500" cy="23776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8F5B5A-404D-4EA5-A2AC-62534E99E82C}"/>
              </a:ext>
            </a:extLst>
          </p:cNvPr>
          <p:cNvSpPr txBox="1"/>
          <p:nvPr/>
        </p:nvSpPr>
        <p:spPr>
          <a:xfrm>
            <a:off x="6065685" y="2555237"/>
            <a:ext cx="5077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Ở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nổi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bật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phù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tiện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sắm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DF179E-22B9-45A1-A54E-40AB328754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645" y="2277164"/>
            <a:ext cx="5454309" cy="278575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98410C4-D70F-4288-92EF-3CD16B07AA4E}"/>
              </a:ext>
            </a:extLst>
          </p:cNvPr>
          <p:cNvSpPr txBox="1"/>
          <p:nvPr/>
        </p:nvSpPr>
        <p:spPr>
          <a:xfrm>
            <a:off x="1531233" y="2277164"/>
            <a:ext cx="35331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laptop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thân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shop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/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FC89BD-905A-4BCC-B4C5-7BB2CEF9E5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31" y="3623256"/>
            <a:ext cx="5582667" cy="29435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70CC25-0DF5-4CFE-AB6C-D951A4B0D875}"/>
              </a:ext>
            </a:extLst>
          </p:cNvPr>
          <p:cNvSpPr txBox="1"/>
          <p:nvPr/>
        </p:nvSpPr>
        <p:spPr>
          <a:xfrm>
            <a:off x="6776466" y="2651845"/>
            <a:ext cx="40381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card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thân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shop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BFF9C32-789D-4B2A-B8DB-8853979BFF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187" y="3802493"/>
            <a:ext cx="4178459" cy="218937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6BE43F7-3510-4F22-8048-89867201B372}"/>
              </a:ext>
            </a:extLst>
          </p:cNvPr>
          <p:cNvSpPr txBox="1"/>
          <p:nvPr/>
        </p:nvSpPr>
        <p:spPr>
          <a:xfrm>
            <a:off x="1934502" y="2602164"/>
            <a:ext cx="8311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Shop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hi-end gaming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chuột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phím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,…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phím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xinh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đẹp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phù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531058-9A42-45F9-BB31-BCE77B712720}"/>
              </a:ext>
            </a:extLst>
          </p:cNvPr>
          <p:cNvSpPr txBox="1"/>
          <p:nvPr/>
        </p:nvSpPr>
        <p:spPr>
          <a:xfrm>
            <a:off x="1917408" y="3842417"/>
            <a:ext cx="48584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chuột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gaming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trải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nghiệm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tuyệt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vời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lâu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mỏi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tay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B8E92C4-7477-4C1C-B48B-99E1DE0345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696" y="1996337"/>
            <a:ext cx="4610500" cy="236240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E2882FD-B398-4E01-BAB4-BD765995FFF6}"/>
              </a:ext>
            </a:extLst>
          </p:cNvPr>
          <p:cNvSpPr txBox="1"/>
          <p:nvPr/>
        </p:nvSpPr>
        <p:spPr>
          <a:xfrm>
            <a:off x="2524305" y="4477285"/>
            <a:ext cx="8020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Hữu Nghĩa Store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thoả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sắm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đình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hấp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FDF15DB-C22C-4D4C-8791-35B9CF7713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31" y="4160700"/>
            <a:ext cx="4610500" cy="236240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61861CE-7A34-4A0F-8A7B-815EF4951DA5}"/>
              </a:ext>
            </a:extLst>
          </p:cNvPr>
          <p:cNvSpPr txBox="1"/>
          <p:nvPr/>
        </p:nvSpPr>
        <p:spPr>
          <a:xfrm>
            <a:off x="5924202" y="3043406"/>
            <a:ext cx="5079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shop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map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shop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C512930-A05F-40AA-9BAB-816A2DD54EC3}"/>
              </a:ext>
            </a:extLst>
          </p:cNvPr>
          <p:cNvGrpSpPr/>
          <p:nvPr/>
        </p:nvGrpSpPr>
        <p:grpSpPr>
          <a:xfrm>
            <a:off x="-10971843" y="107421"/>
            <a:ext cx="12192000" cy="6631710"/>
            <a:chOff x="166255" y="113145"/>
            <a:chExt cx="12025745" cy="663171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5E3E6C34-0960-47ED-9AA8-A0F270F227E9}"/>
                </a:ext>
              </a:extLst>
            </p:cNvPr>
            <p:cNvSpPr/>
            <p:nvPr/>
          </p:nvSpPr>
          <p:spPr>
            <a:xfrm>
              <a:off x="166255" y="113145"/>
              <a:ext cx="11619808" cy="6631710"/>
            </a:xfrm>
            <a:prstGeom prst="roundRect">
              <a:avLst>
                <a:gd name="adj" fmla="val 8313"/>
              </a:avLst>
            </a:prstGeom>
            <a:grpFill/>
            <a:ln>
              <a:noFill/>
            </a:ln>
            <a:effectLst>
              <a:outerShdw blurRad="419100" dist="381000" algn="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002060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EAFB397-04D3-4835-8DEB-BCEFBFB58D79}"/>
                </a:ext>
              </a:extLst>
            </p:cNvPr>
            <p:cNvSpPr/>
            <p:nvPr/>
          </p:nvSpPr>
          <p:spPr>
            <a:xfrm>
              <a:off x="11438315" y="3046268"/>
              <a:ext cx="753685" cy="7654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133C794-F3FC-480A-AC2F-644DAEFB2433}"/>
              </a:ext>
            </a:extLst>
          </p:cNvPr>
          <p:cNvSpPr txBox="1"/>
          <p:nvPr/>
        </p:nvSpPr>
        <p:spPr>
          <a:xfrm>
            <a:off x="4407867" y="115996"/>
            <a:ext cx="247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BE94BB-963C-42E2-A8E5-3BC7DB164C11}"/>
              </a:ext>
            </a:extLst>
          </p:cNvPr>
          <p:cNvSpPr txBox="1"/>
          <p:nvPr/>
        </p:nvSpPr>
        <p:spPr>
          <a:xfrm>
            <a:off x="593763" y="762338"/>
            <a:ext cx="382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BDAC67-F794-4DC8-A92E-40E6957235FC}"/>
              </a:ext>
            </a:extLst>
          </p:cNvPr>
          <p:cNvSpPr txBox="1"/>
          <p:nvPr/>
        </p:nvSpPr>
        <p:spPr>
          <a:xfrm>
            <a:off x="947981" y="1496425"/>
            <a:ext cx="8877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Chương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tiện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thao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2C4DAF-AF1F-4E7E-AAE4-B1993A69E8D4}"/>
              </a:ext>
            </a:extLst>
          </p:cNvPr>
          <p:cNvSpPr txBox="1"/>
          <p:nvPr/>
        </p:nvSpPr>
        <p:spPr>
          <a:xfrm>
            <a:off x="524563" y="2513623"/>
            <a:ext cx="5692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213537-1CF7-4BEF-BFA8-B1D5C8C72BBD}"/>
              </a:ext>
            </a:extLst>
          </p:cNvPr>
          <p:cNvSpPr txBox="1"/>
          <p:nvPr/>
        </p:nvSpPr>
        <p:spPr>
          <a:xfrm>
            <a:off x="593763" y="3477381"/>
            <a:ext cx="6828857" cy="108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360045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kiện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biệt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indent="360045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685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77526 -0.0004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6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-0.25026 -0.0942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13" y="-472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3" dur="1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3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22096 -0.03357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-169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2000" fill="hold"/>
                                        <p:tgtEl>
                                          <p:spTgt spid="6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0.78464 0.00231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3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600"/>
                            </p:stCondLst>
                            <p:childTnLst>
                              <p:par>
                                <p:cTn id="1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600"/>
                            </p:stCondLst>
                            <p:childTnLst>
                              <p:par>
                                <p:cTn id="1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18881 7.40741E-7 C -0.27331 7.40741E-7 -0.37631 -0.03171 -0.37631 -0.05671 L -0.37631 -0.11157 " pathEditMode="relative" rAng="0" ptsTypes="AAAA">
                                      <p:cBhvr>
                                        <p:cTn id="15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15" y="-5579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759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-0.36107 -0.06111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0" y="-3056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933"/>
                                  </p:iterate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6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31276 -0.05416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8" y="-2708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40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2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3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3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65" tmFilter="0, 0; 0.125,0.2665; 0.25,0.4; 0.375,0.465; 0.5,0.5;  0.625,0.535; 0.75,0.6; 0.875,0.7335; 1,1">
                                          <p:stCondLst>
                                            <p:cond delay="36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83" tmFilter="0, 0; 0.125,0.2665; 0.25,0.4; 0.375,0.465; 0.5,0.5;  0.625,0.535; 0.75,0.6; 0.875,0.7335; 1,1">
                                          <p:stCondLst>
                                            <p:cond delay="7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90" tmFilter="0, 0; 0.125,0.2665; 0.25,0.4; 0.375,0.465; 0.5,0.5;  0.625,0.535; 0.75,0.6; 0.875,0.7335; 1,1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4" dur="14">
                                          <p:stCondLst>
                                            <p:cond delay="35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5" dur="91" decel="50000">
                                          <p:stCondLst>
                                            <p:cond delay="37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14">
                                          <p:stCondLst>
                                            <p:cond delay="72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7" dur="91" decel="50000">
                                          <p:stCondLst>
                                            <p:cond delay="73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14">
                                          <p:stCondLst>
                                            <p:cond delay="903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9" dur="91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14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1" dur="91" decel="50000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-0.34597 -0.04005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05" y="-2014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5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6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7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"/>
                            </p:stCondLst>
                            <p:childTnLst>
                              <p:par>
                                <p:cTn id="2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-0.37278 0.175 " pathEditMode="relative" rAng="0" ptsTypes="AA">
                                      <p:cBhvr>
                                        <p:cTn id="29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46" y="8750"/>
                                    </p:animMotion>
                                  </p:childTnLst>
                                </p:cTn>
                              </p:par>
                              <p:par>
                                <p:cTn id="29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5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9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2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0"/>
                            </p:stCondLst>
                            <p:childTnLst>
                              <p:par>
                                <p:cTn id="3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-1.85185E-6 L -0.45143 0.1794 " pathEditMode="relative" rAng="0" ptsTypes="AA">
                                      <p:cBhvr>
                                        <p:cTn id="3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8958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6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2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78464 0.00232 " pathEditMode="relative" rAng="0" ptsTypes="AA">
                                      <p:cBhvr>
                                        <p:cTn id="33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3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3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571"/>
                                  </p:iterate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6" dur="4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45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3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31" tmFilter="0, 0; 0.125,0.2665; 0.25,0.4; 0.375,0.465; 0.5,0.5;  0.625,0.535; 0.75,0.6; 0.875,0.7335; 1,1">
                                          <p:stCondLst>
                                            <p:cond delay="531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266" tmFilter="0, 0; 0.125,0.2665; 0.25,0.4; 0.375,0.465; 0.5,0.5;  0.625,0.535; 0.75,0.6; 0.875,0.7335; 1,1">
                                          <p:stCondLst>
                                            <p:cond delay="105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31" tmFilter="0, 0; 0.125,0.2665; 0.25,0.4; 0.375,0.465; 0.5,0.5;  0.625,0.535; 0.75,0.6; 0.875,0.7335; 1,1">
                                          <p:stCondLst>
                                            <p:cond delay="132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2" dur="21">
                                          <p:stCondLst>
                                            <p:cond delay="52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3" dur="133" decel="50000">
                                          <p:stCondLst>
                                            <p:cond delay="541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4" dur="21">
                                          <p:stCondLst>
                                            <p:cond delay="10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5" dur="133" decel="50000">
                                          <p:stCondLst>
                                            <p:cond delay="107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6" dur="21">
                                          <p:stCondLst>
                                            <p:cond delay="131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7" dur="133" decel="50000">
                                          <p:stCondLst>
                                            <p:cond delay="13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8" dur="21">
                                          <p:stCondLst>
                                            <p:cond delay="144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9" dur="133" decel="50000">
                                          <p:stCondLst>
                                            <p:cond delay="146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261"/>
                                  </p:iterate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4" dur="1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650"/>
                            </p:stCondLst>
                            <p:childTnLst>
                              <p:par>
                                <p:cTn id="37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6" grpId="1"/>
      <p:bldP spid="46" grpId="2"/>
      <p:bldP spid="53" grpId="0" animBg="1"/>
      <p:bldP spid="53" grpId="1" animBg="1"/>
      <p:bldP spid="60" grpId="0"/>
      <p:bldP spid="60" grpId="1"/>
      <p:bldP spid="60" grpId="2"/>
      <p:bldP spid="64" grpId="0"/>
      <p:bldP spid="64" grpId="1"/>
      <p:bldP spid="72" grpId="0"/>
      <p:bldP spid="72" grpId="1"/>
      <p:bldP spid="73" grpId="0"/>
      <p:bldP spid="73" grpId="1"/>
      <p:bldP spid="76" grpId="0" build="allAtOnce" bldLvl="5"/>
      <p:bldP spid="76" grpId="1" build="allAtOnce"/>
      <p:bldP spid="2" grpId="0"/>
      <p:bldP spid="2" grpId="1"/>
      <p:bldP spid="5" grpId="0"/>
      <p:bldP spid="5" grpId="1"/>
      <p:bldP spid="3" grpId="0"/>
      <p:bldP spid="6" grpId="0"/>
      <p:bldP spid="6" grpId="1"/>
      <p:bldP spid="6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11" grpId="0"/>
      <p:bldP spid="11" grpId="1"/>
      <p:bldP spid="38" grpId="0"/>
      <p:bldP spid="38" grpId="1"/>
      <p:bldP spid="18" grpId="0"/>
      <p:bldP spid="18" grpId="1"/>
      <p:bldP spid="31" grpId="0"/>
      <p:bldP spid="31" grpId="1"/>
      <p:bldP spid="58" grpId="0"/>
      <p:bldP spid="58" grpId="1"/>
      <p:bldP spid="35" grpId="0"/>
      <p:bldP spid="35" grpId="1"/>
      <p:bldP spid="39" grpId="0"/>
      <p:bldP spid="39" grpId="1"/>
      <p:bldP spid="44" grpId="0"/>
      <p:bldP spid="47" grpId="0"/>
      <p:bldP spid="48" grpId="0"/>
      <p:bldP spid="62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A8D4D-7C51-4A62-9446-7C2090E67246}"/>
              </a:ext>
            </a:extLst>
          </p:cNvPr>
          <p:cNvSpPr txBox="1"/>
          <p:nvPr/>
        </p:nvSpPr>
        <p:spPr>
          <a:xfrm>
            <a:off x="2519423" y="972272"/>
            <a:ext cx="8985812" cy="1469985"/>
          </a:xfrm>
          <a:prstGeom prst="rect">
            <a:avLst/>
          </a:prstGeom>
          <a:noFill/>
        </p:spPr>
        <p:txBody>
          <a:bodyPr wrap="none" rtlCol="0">
            <a:prstTxWarp prst="textStop">
              <a:avLst/>
            </a:prstTxWarp>
            <a:spAutoFit/>
          </a:bodyPr>
          <a:lstStyle/>
          <a:p>
            <a:r>
              <a:rPr lang="en-US" sz="400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sz="40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0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0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0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0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sz="400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C19B3-A0D0-4A41-9A4B-E44D8A89F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851" y1="14231" x2="48851" y2="14231"/>
                        <a14:foregroundMark x1="77874" y1="38077" x2="77874" y2="38077"/>
                        <a14:foregroundMark x1="76437" y1="40769" x2="76437" y2="40769"/>
                        <a14:foregroundMark x1="74425" y1="40769" x2="74713" y2="40769"/>
                        <a14:foregroundMark x1="24138" y1="48846" x2="24138" y2="48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26" y="3100073"/>
            <a:ext cx="3314700" cy="247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C89F5-8908-4F4C-B0A6-44B1BD7AB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>
                        <a14:foregroundMark x1="75200" y1="33974" x2="75200" y2="33974"/>
                        <a14:foregroundMark x1="79200" y1="41987" x2="79200" y2="41987"/>
                        <a14:foregroundMark x1="84400" y1="45513" x2="84400" y2="45513"/>
                        <a14:foregroundMark x1="87400" y1="44551" x2="87400" y2="44551"/>
                        <a14:foregroundMark x1="88400" y1="44872" x2="88400" y2="44872"/>
                        <a14:foregroundMark x1="88400" y1="43910" x2="88400" y2="43910"/>
                        <a14:foregroundMark x1="69800" y1="37821" x2="69800" y2="37821"/>
                        <a14:foregroundMark x1="64800" y1="38141" x2="64800" y2="38141"/>
                        <a14:foregroundMark x1="63800" y1="33013" x2="63800" y2="33013"/>
                        <a14:foregroundMark x1="51800" y1="52244" x2="51800" y2="52244"/>
                        <a14:foregroundMark x1="50000" y1="41667" x2="50000" y2="41667"/>
                        <a14:foregroundMark x1="49000" y1="44231" x2="49000" y2="44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78879" y="3429000"/>
            <a:ext cx="4666977" cy="29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00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420</TotalTime>
  <Words>534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Hữu Nghĩa</dc:creator>
  <cp:lastModifiedBy>Nguyễn Hữu Nghĩa</cp:lastModifiedBy>
  <cp:revision>84</cp:revision>
  <dcterms:created xsi:type="dcterms:W3CDTF">2022-04-22T05:12:47Z</dcterms:created>
  <dcterms:modified xsi:type="dcterms:W3CDTF">2022-04-23T05:25:17Z</dcterms:modified>
</cp:coreProperties>
</file>