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89" r:id="rId5"/>
    <p:sldId id="259" r:id="rId6"/>
    <p:sldId id="281" r:id="rId7"/>
    <p:sldId id="282" r:id="rId8"/>
    <p:sldId id="283" r:id="rId9"/>
    <p:sldId id="27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78" r:id="rId18"/>
    <p:sldId id="271" r:id="rId19"/>
    <p:sldId id="272" r:id="rId20"/>
    <p:sldId id="273" r:id="rId21"/>
    <p:sldId id="274" r:id="rId22"/>
    <p:sldId id="275" r:id="rId23"/>
    <p:sldId id="277" r:id="rId24"/>
    <p:sldId id="288" r:id="rId25"/>
    <p:sldId id="268" r:id="rId26"/>
    <p:sldId id="284" r:id="rId27"/>
    <p:sldId id="285" r:id="rId28"/>
    <p:sldId id="286" r:id="rId29"/>
    <p:sldId id="287" r:id="rId30"/>
    <p:sldId id="270" r:id="rId31"/>
    <p:sldId id="26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84F3-6E2B-4665-BEE2-EC51EE13021B}" type="datetimeFigureOut">
              <a:rPr lang="ko-KR" altLang="en-US" smtClean="0"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FCA1-7D1A-440D-9033-4AFFBB69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NEXT/2015-03-REAL-TUTU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66088" y="2850794"/>
            <a:ext cx="3859824" cy="1156412"/>
            <a:chOff x="1556238" y="1972407"/>
            <a:chExt cx="3859824" cy="1156412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790265"/>
              <a:ext cx="3859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16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8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48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89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로그인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3241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로그인 문제 발생시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" y="2623853"/>
            <a:ext cx="2976501" cy="3248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90" y="2623853"/>
            <a:ext cx="3052469" cy="3248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21" y="2147316"/>
            <a:ext cx="3624778" cy="1618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4042"/>
          <a:stretch/>
        </p:blipFill>
        <p:spPr>
          <a:xfrm>
            <a:off x="7644782" y="3943429"/>
            <a:ext cx="4523468" cy="127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로그인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190031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내 정보 페이지로 이동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6" y="2630322"/>
            <a:ext cx="2324100" cy="2333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6" y="5284581"/>
            <a:ext cx="2390869" cy="11162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7277" y="4710031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[PC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해상도 오른쪽 상단 아이콘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306" y="6467518"/>
            <a:ext cx="2013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해상도 왼쪽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사이드바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내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003" y="1889510"/>
            <a:ext cx="6126761" cy="45112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7189" y="1394981"/>
            <a:ext cx="539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수정을 원하는 정보 클릭</a:t>
            </a:r>
            <a:endParaRPr lang="en-US" altLang="ko-KR" sz="20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7418" y="1795091"/>
            <a:ext cx="2432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수정 가능한 정보 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이름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소개말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66" y="2227400"/>
            <a:ext cx="220027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903" y="3471719"/>
            <a:ext cx="211455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 flipV="1">
            <a:off x="7179422" y="2968831"/>
            <a:ext cx="332961" cy="2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13811" y="3471719"/>
            <a:ext cx="241092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 정보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20593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전체 강의 목록 메뉴의 새 강의 클릭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836"/>
          <a:stretch/>
        </p:blipFill>
        <p:spPr>
          <a:xfrm>
            <a:off x="342233" y="2583193"/>
            <a:ext cx="4441371" cy="26405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48526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기본 정보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4" y="2583193"/>
            <a:ext cx="6140594" cy="32862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02" y="3571737"/>
            <a:ext cx="3825871" cy="960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313" y="4688036"/>
            <a:ext cx="4318660" cy="867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06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게시물 유형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2484443"/>
            <a:ext cx="5061040" cy="41057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05" y="2484443"/>
            <a:ext cx="2257425" cy="2162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6816" y="3195305"/>
            <a:ext cx="2817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사용자의 메인 화면 중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공지란에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게시된다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6816" y="3649276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퀴즈등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기한을 정하고 제출 받을 수 있는 형태로 일정표에 마감시간이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6816" y="4103247"/>
            <a:ext cx="3031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수업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실습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발표등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일정이벤트로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일정표에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4798" y="4276200"/>
            <a:ext cx="3031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댓글을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달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0954" y="5179262"/>
            <a:ext cx="3031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유형일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제출한 내용을 모든 참여자가 보고자 하면 체크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아닐 경우 볼 수 있는 유저 들을 지정할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6464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※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유형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9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2027345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사용자 그룹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5" y="2612120"/>
            <a:ext cx="6705600" cy="3733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85933" y="4352062"/>
            <a:ext cx="2817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기본그룹으로 설정하면 다른 사용자가 가입 시 그 그룹에 속하게 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2" y="1564207"/>
            <a:ext cx="553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게시물 유형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&lt;-&gt;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 그룹간 권한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맵핑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3" y="1964317"/>
            <a:ext cx="6543675" cy="479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3034" y="2880222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유형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X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축에 사용자 그룹이 표시된다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각 사용자 그룹에 권한을 설정할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276" y="5193931"/>
            <a:ext cx="33342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제출유형이면서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제출내용 공개를 선택하지 않았을 경우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 내용 열람 권한을 가지는 그룹을 선택할 수 있다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75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강의 상세 페이지에서 참여신청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6" y="2060686"/>
            <a:ext cx="5366922" cy="3306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320577"/>
            <a:ext cx="4573015" cy="2393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52285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참여자 탭에서 승인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참여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3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2158958"/>
            <a:ext cx="6958940" cy="40852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내강의 페이지에서 리스트 확인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883" y="3017351"/>
            <a:ext cx="281726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즐겨찾기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켜진 강의는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왼쪽바에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등록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 강의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662280" y="3269182"/>
            <a:ext cx="218485" cy="2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7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5666"/>
          <a:stretch/>
        </p:blipFill>
        <p:spPr>
          <a:xfrm>
            <a:off x="342233" y="2060686"/>
            <a:ext cx="6336104" cy="45301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42" y="290104"/>
            <a:ext cx="5230524" cy="2355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1199408" y="2060686"/>
            <a:ext cx="2149434" cy="9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08069" y="3145742"/>
            <a:ext cx="962892" cy="72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125" y="3872941"/>
            <a:ext cx="4156362" cy="2144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직선 화살표 연결선 22"/>
          <p:cNvCxnSpPr/>
          <p:nvPr/>
        </p:nvCxnSpPr>
        <p:spPr>
          <a:xfrm>
            <a:off x="2171209" y="3145742"/>
            <a:ext cx="4625882" cy="48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091" y="3609229"/>
            <a:ext cx="4435236" cy="3004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3-4.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상세 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5371" y="3665950"/>
            <a:ext cx="3081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참여자 관리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59363" y="186030"/>
            <a:ext cx="3081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일정 확인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3605" y="3389140"/>
            <a:ext cx="278605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새 게시물 생성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07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스케줄 유형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2901"/>
          <a:stretch/>
        </p:blipFill>
        <p:spPr>
          <a:xfrm>
            <a:off x="547910" y="2187644"/>
            <a:ext cx="4438650" cy="9075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87745" y="2968229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이벤트의 시작시간과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끝시간을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040" y="206068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개별입력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0534" y="206068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일괄입력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81" y="2460796"/>
            <a:ext cx="4162425" cy="4162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53899" y="3014396"/>
            <a:ext cx="2817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개별 이벤트의 시작날짜와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끝날짜</a:t>
            </a:r>
            <a:endParaRPr lang="en-US" altLang="ko-KR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시작 시간과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끝시간을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0256" y="4592129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반복주기를 입력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34762" y="1821213"/>
            <a:ext cx="29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4761" y="2899889"/>
            <a:ext cx="53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 사용 설명 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4761" y="3978565"/>
            <a:ext cx="53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기술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1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과제 유형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1" y="2112482"/>
            <a:ext cx="6800850" cy="2219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1538" y="2421963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이벤트의 마감시간과 제출대상을 선택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생성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21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2233" y="1564207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첨부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8" y="2286318"/>
            <a:ext cx="4301465" cy="1668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288" y="2002668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이미지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365" y="883063"/>
            <a:ext cx="4177888" cy="33493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7365" y="525273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33" y="4977554"/>
            <a:ext cx="5215419" cy="14149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5282" y="4647245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이미지 첨부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652" y="4646818"/>
            <a:ext cx="1247775" cy="2076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44674" y="5865462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[pdf, </a:t>
            </a:r>
            <a:r>
              <a:rPr lang="en-US" altLang="ko-KR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ppt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word, excel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유형 </a:t>
            </a:r>
            <a:r>
              <a:rPr lang="ko-KR" altLang="en-US" sz="105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미리보기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첨부가능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첨부 파일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동영상 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60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114"/>
          <a:stretch/>
        </p:blipFill>
        <p:spPr>
          <a:xfrm>
            <a:off x="449110" y="2011817"/>
            <a:ext cx="3143250" cy="18958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20735" y="3164164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 시 태그 태그 업데이트 막힘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6548" y="3535912"/>
            <a:ext cx="28172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선택 시 관계 설정 업데이트 막힘</a:t>
            </a:r>
            <a:r>
              <a:rPr lang="en-US" altLang="ko-KR" sz="105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05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232" y="1564207"/>
            <a:ext cx="118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연관게시물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설정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0" y="4025493"/>
            <a:ext cx="6248573" cy="21368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9110" y="4287496"/>
            <a:ext cx="434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연관 관계 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66" y="6090199"/>
            <a:ext cx="535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같은 강의 내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중 연관관계 설정 완료 되지 않은 게시물 검색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2042" y="1564207"/>
            <a:ext cx="287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태그 설정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69" y="2099578"/>
            <a:ext cx="5200650" cy="152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부가기능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5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6" y="1835973"/>
            <a:ext cx="5332303" cy="3629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96" y="1113897"/>
            <a:ext cx="5207147" cy="54628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15520" y="745717"/>
            <a:ext cx="221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제출유형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요약뷰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1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4-4.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 상세 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233" y="73944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53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기술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3" y="1810492"/>
            <a:ext cx="9544050" cy="4495800"/>
          </a:xfrm>
          <a:prstGeom prst="rect">
            <a:avLst/>
          </a:prstGeom>
        </p:spPr>
      </p:pic>
      <p:sp>
        <p:nvSpPr>
          <p:cNvPr id="36" name="TextBox 35">
            <a:hlinkClick r:id="rId3"/>
          </p:cNvPr>
          <p:cNvSpPr txBox="1"/>
          <p:nvPr/>
        </p:nvSpPr>
        <p:spPr>
          <a:xfrm>
            <a:off x="2167122" y="1273233"/>
            <a:ext cx="651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https://github.com/NHNNEXT/2015-03-REAL-TUTU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3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59078" y="4275572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078" y="1996260"/>
            <a:ext cx="9553701" cy="202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393382" y="3230088"/>
            <a:ext cx="0" cy="15556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1358" y="2504496"/>
            <a:ext cx="150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nGinx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6085" y="3766211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Spring-boot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Server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9201" y="2584954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Mysql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3804" y="3610365"/>
            <a:ext cx="18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JPA(Hibernate)</a:t>
            </a:r>
          </a:p>
          <a:p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QueryDsl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EhCache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2951" y="4881998"/>
            <a:ext cx="290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H2 DB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896" y="4671852"/>
            <a:ext cx="191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Node-express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233" y="1786112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배포환경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044" y="5787143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6030" y="3746312"/>
            <a:ext cx="280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Next.Dbdump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자체제작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Csv 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공유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044" y="6267729"/>
            <a:ext cx="31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버전관리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GIT (</a:t>
            </a:r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GitHUB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453" y="2186222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JENKINS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738660" y="2370888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6992" y="5314136"/>
            <a:ext cx="18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Grunt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722199" y="5498802"/>
            <a:ext cx="802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0750" y="4179866"/>
            <a:ext cx="181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Build by Maven</a:t>
            </a:r>
            <a:endParaRPr lang="ko-KR" altLang="en-US" sz="1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 구성 개괄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서버사이드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38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30495" y="356267"/>
            <a:ext cx="7655158" cy="6049661"/>
            <a:chOff x="350326" y="1659085"/>
            <a:chExt cx="7655158" cy="60496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246" y="1659085"/>
              <a:ext cx="7266648" cy="323824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326" y="4766209"/>
              <a:ext cx="7655158" cy="294253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1-2. DB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및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Domain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구성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서버사이드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07135" y="1606059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671" y="1713955"/>
            <a:ext cx="27276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＃ 주요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릴레이션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권한관리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03808" y="1571195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5762" y="318688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5641" y="5103316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20940" y="2729618"/>
            <a:ext cx="3090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#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7340" y="446321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67173" y="37639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9373" y="28450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8914" y="40274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25140" y="4027434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94860" y="3961010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5307" y="5203135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10794" y="2809201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26145" y="37639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39567" y="3136296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88914" y="4325543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43226" y="5218732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44957" y="1649300"/>
            <a:ext cx="2425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55318" y="393468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9826" y="1567719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079389" y="280150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20574" y="3990750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12554" y="523516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36773" y="3985090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69243" y="2801507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9243" y="1602019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97394" y="5203135"/>
            <a:ext cx="255492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97357" y="2787326"/>
            <a:ext cx="28406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@</a:t>
            </a:r>
            <a:endParaRPr lang="ko-KR" altLang="en-US" sz="10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236" y="2787326"/>
            <a:ext cx="2727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＃ 주요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User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Lecture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게시물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Message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Submit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제출물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236" y="4272319"/>
            <a:ext cx="272764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%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객체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Term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학기</a:t>
            </a:r>
            <a:r>
              <a:rPr lang="en-US" altLang="ko-KR" sz="1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Reply 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댓글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Report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버그 리포트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건의사항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UploadedFile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업로드 정보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Letter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쪽지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en-US" altLang="ko-KR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Mail_auth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인증정보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Tag 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태그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22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1-3.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스프링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패키지구조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서버사이드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1691" y="2244730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인프라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1691" y="540415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08336" y="513205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LMS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53391" y="2244730"/>
            <a:ext cx="4043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권한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예외처리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메일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통신로직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파일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유틸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레파지토리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41649" y="563948"/>
            <a:ext cx="2142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JPA</a:t>
            </a:r>
          </a:p>
          <a:p>
            <a:r>
              <a:rPr lang="ko-KR" altLang="en-US" sz="16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하이버네이트</a:t>
            </a:r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캐시</a:t>
            </a:r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  <a:p>
            <a:endPara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3030" y="5155587"/>
            <a:ext cx="40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63030" y="4833196"/>
            <a:ext cx="10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도메인</a:t>
            </a:r>
            <a:endParaRPr lang="en-US" altLang="ko-KR" sz="1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82031" y="5148238"/>
            <a:ext cx="40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컨트롤러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다오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82031" y="4825847"/>
            <a:ext cx="10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컨트롤</a:t>
            </a:r>
            <a:endParaRPr lang="en-US" altLang="ko-KR" sz="1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09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객체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커뮤니케이션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1935" b="24015"/>
          <a:stretch/>
        </p:blipFill>
        <p:spPr>
          <a:xfrm>
            <a:off x="680847" y="2622110"/>
            <a:ext cx="4228752" cy="1424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09" y="1868413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서버사이드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590" y="2291428"/>
            <a:ext cx="144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통신객체 정의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599" y="1623612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클라이언트 사이드 활용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7" y="4357732"/>
            <a:ext cx="3270989" cy="2458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589" y="4066710"/>
            <a:ext cx="144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통신객체 활용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45" y="2044970"/>
            <a:ext cx="5043405" cy="46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코드 정의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커뮤니케이션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7684" y="1536194"/>
            <a:ext cx="2102688" cy="5084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code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"UNAUTHORIZED_REQUEST"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"PATTERN_NOT_MATCHED"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"Node"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"CHILD_EXIST"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"Enroll"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"WAITING_FOR_APPROVAL"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"ContentRelation"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"UPDATE_BLOCKED"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36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"CANT_BIND_SELF"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"ALREADY_EXIST"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"WITHDRAWAL_ACCOUNT"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"WRONG_PASSWORD"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"DO_EMAIL_VERIFY_FIRST"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"NOT_EXIST_EMAIL"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"RESOURCE_NOT_EXIST"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"GetSessionUser"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"EMPTY"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"MailRequest"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"USER_NOT_EXIST"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"USER_ALREADY_VERIFIED"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14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"ALREADY_PASSWORD_CHANGE_MAIL_SENT"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"USER_NOT_VERIFIED"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"LOGIN_NEEDED"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"Like"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"LECTURE"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"ADD"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23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"REMOVE"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24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"REPLY"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"WRONG_ACCESS"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"PasswordChange"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"KEY_NOT_MATCHED"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33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"EXPIRED"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34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"TOO_MANY_TRY"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"Register"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"ALREADY_EXIST_EMAIL"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"ACCOUNT_IS_WAITING_FOR_EMAIL_CERTIFY"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"DATA_INTEGRITY_ERROR"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"Tag"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"UPDATE_BLOCKED"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35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"UserAuth"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"KEY_NOT_MATCHED"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"MAIL_EXPIRED"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"USER_ALREADY_VERIFIED"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31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"FileUpload"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"ERROR_OCCURED_WHILE_UPLOADING_ATTACHMENT"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19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"FILE_NOT_ATTACHED"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18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1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232" y="883063"/>
            <a:ext cx="29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0.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01566" y="161034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개요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487" y="2152952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핵심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니즈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3189" y="2164828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알림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3189" y="2690082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모아보기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요약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뷰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3189" y="3740591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외부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연동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(YOUTUBE,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SlideShare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487" y="4593779"/>
            <a:ext cx="146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특징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3190" y="460565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회원간 구분이 없음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90" y="5138214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유연한 권한 관리 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3190" y="5682649"/>
            <a:ext cx="58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쉽고 빠른 검색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접근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3190" y="1601200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넥스트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강의관리 시스템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3189" y="3215336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권한관리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06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73877" y="1805929"/>
            <a:ext cx="280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SinglePageApplication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233" y="883063"/>
            <a:ext cx="279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Client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0161" y="1805929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AngularJs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5535" y="1586591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UI-Router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5535" y="2005984"/>
            <a:ext cx="237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Angular 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Meterial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6100" y="2544130"/>
            <a:ext cx="588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빌드도구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Grunt (</a:t>
            </a:r>
            <a:r>
              <a:rPr lang="en-US" altLang="ko-KR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Yoman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+ custom setting)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0600" y="1953425"/>
            <a:ext cx="13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Less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3871" y="2860401"/>
            <a:ext cx="141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반응형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08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7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0412" b="10770"/>
          <a:stretch/>
        </p:blipFill>
        <p:spPr>
          <a:xfrm>
            <a:off x="2355926" y="1536194"/>
            <a:ext cx="6123056" cy="49832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6509" y="1136084"/>
            <a:ext cx="40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 사용 소개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233" y="739442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서버사이드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40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8" y="1754415"/>
            <a:ext cx="6876026" cy="45546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95943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0830" y="2439153"/>
            <a:ext cx="1094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lang="ko-KR" altLang="en-US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회원메뉴</a:t>
            </a:r>
            <a:r>
              <a:rPr lang="en-US" altLang="ko-KR" sz="8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</a:t>
            </a:r>
            <a:endParaRPr lang="ko-KR" altLang="en-US" sz="8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99" y="2439153"/>
            <a:ext cx="1042932" cy="8939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167" y="2439153"/>
            <a:ext cx="3226194" cy="12273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02170" y="371165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4892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3462" y="203308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7140" y="2037961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(PC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42032" y="1754415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8287"/>
          <a:stretch/>
        </p:blipFill>
        <p:spPr>
          <a:xfrm>
            <a:off x="6185189" y="1912480"/>
            <a:ext cx="2583665" cy="34352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" y="1912480"/>
            <a:ext cx="5366284" cy="459566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74262" y="202326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2604" y="236996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3507" y="215452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94783" y="2154524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3398" y="216279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70572" y="1880966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509" y="1136084"/>
            <a:ext cx="355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태블릿해상도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6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84" y="1788340"/>
            <a:ext cx="3377079" cy="43319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50486" y="2561367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3206" y="3662538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4178" y="387798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4178" y="4255386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29886" y="1788340"/>
            <a:ext cx="2727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현재 화면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컨텐츠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검색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자신의 강의 중에서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메시지 센터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회원정보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강의 요약 접근 페이지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ko-KR" altLang="en-US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2" y="1788340"/>
            <a:ext cx="3762870" cy="43508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7157" y="1956246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508" y="1136084"/>
            <a:ext cx="329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 (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모바일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해상도</a:t>
            </a:r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3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233" y="73944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1-2.  </a:t>
            </a:r>
            <a:r>
              <a:rPr lang="ko-KR" altLang="en-US" sz="20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메인페이지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4261" y="2419389"/>
            <a:ext cx="2727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다가오는 일정</a:t>
            </a:r>
            <a:r>
              <a:rPr lang="en-US" altLang="ko-KR" sz="12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임박순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정렬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제출해야할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것들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임박순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정렬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③ 공지사항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④ </a:t>
            </a:r>
            <a:r>
              <a:rPr lang="ko-KR" altLang="en-US" sz="12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최신등록된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글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⑤ 전체 강의 스케줄 요약</a:t>
            </a:r>
            <a:endParaRPr lang="en-US" altLang="ko-KR" sz="1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469338" y="1644424"/>
            <a:ext cx="4013649" cy="3256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7" y="4900554"/>
            <a:ext cx="4013649" cy="15384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2255" y="4941531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1919" y="1893407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6217" y="378656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1882" y="3786560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8470" y="1899602"/>
            <a:ext cx="26007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17140" y="1487642"/>
            <a:ext cx="752559" cy="2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369699" y="129127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현재 </a:t>
            </a:r>
            <a:r>
              <a:rPr lang="ko-KR" altLang="en-US" sz="1400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즐겨찾기에</a:t>
            </a:r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추가된 강의로 구성</a:t>
            </a:r>
            <a:endParaRPr lang="en-US" altLang="ko-KR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082150" y="226354"/>
            <a:ext cx="1850739" cy="656709"/>
            <a:chOff x="1556238" y="1972407"/>
            <a:chExt cx="3859824" cy="899866"/>
          </a:xfrm>
        </p:grpSpPr>
        <p:sp>
          <p:nvSpPr>
            <p:cNvPr id="4" name="TextBox 3"/>
            <p:cNvSpPr txBox="1"/>
            <p:nvPr/>
          </p:nvSpPr>
          <p:spPr>
            <a:xfrm>
              <a:off x="1556238" y="2555972"/>
              <a:ext cx="3859824" cy="31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NEXT LECTURE MANAGER</a:t>
              </a:r>
              <a:endParaRPr lang="ko-KR" altLang="en-US" sz="9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6238" y="1972407"/>
              <a:ext cx="3859824" cy="632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NEXUS</a:t>
              </a:r>
              <a:endParaRPr lang="ko-KR" altLang="en-US" sz="2400" dirty="0"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509" y="1136084"/>
            <a:ext cx="279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2-1. </a:t>
            </a:r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회원가입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854" t="6347" r="9125" b="11619"/>
          <a:stretch/>
        </p:blipFill>
        <p:spPr>
          <a:xfrm>
            <a:off x="342233" y="2576944"/>
            <a:ext cx="2624447" cy="2992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34" t="1873" r="27679" b="5934"/>
          <a:stretch/>
        </p:blipFill>
        <p:spPr>
          <a:xfrm>
            <a:off x="3800106" y="2648129"/>
            <a:ext cx="4595751" cy="22919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33" y="2027345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① 회원가입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4474" y="2051621"/>
            <a:ext cx="34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② 메일인증</a:t>
            </a:r>
            <a:endParaRPr lang="ko-KR" altLang="en-US" sz="20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9" y="727304"/>
            <a:ext cx="27928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233" y="739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921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1062</Words>
  <Application>Microsoft Office PowerPoint</Application>
  <PresentationFormat>와이드스크린</PresentationFormat>
  <Paragraphs>321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Yoon 윤고딕 530_TT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30</cp:revision>
  <dcterms:created xsi:type="dcterms:W3CDTF">2016-01-02T14:05:01Z</dcterms:created>
  <dcterms:modified xsi:type="dcterms:W3CDTF">2016-01-03T16:36:46Z</dcterms:modified>
</cp:coreProperties>
</file>