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89" r:id="rId5"/>
    <p:sldId id="259" r:id="rId6"/>
    <p:sldId id="281" r:id="rId7"/>
    <p:sldId id="282" r:id="rId8"/>
    <p:sldId id="283" r:id="rId9"/>
    <p:sldId id="279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78" r:id="rId18"/>
    <p:sldId id="271" r:id="rId19"/>
    <p:sldId id="272" r:id="rId20"/>
    <p:sldId id="273" r:id="rId21"/>
    <p:sldId id="274" r:id="rId22"/>
    <p:sldId id="275" r:id="rId23"/>
    <p:sldId id="277" r:id="rId24"/>
    <p:sldId id="291" r:id="rId25"/>
    <p:sldId id="288" r:id="rId26"/>
    <p:sldId id="268" r:id="rId27"/>
    <p:sldId id="284" r:id="rId28"/>
    <p:sldId id="285" r:id="rId29"/>
    <p:sldId id="270" r:id="rId30"/>
    <p:sldId id="28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6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7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8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3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1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NNEXT/2015-03-REAL-TUTU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66088" y="2850794"/>
            <a:ext cx="3859824" cy="1156412"/>
            <a:chOff x="1556238" y="1972407"/>
            <a:chExt cx="3859824" cy="1156412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790265"/>
              <a:ext cx="3859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6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16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8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48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89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로그인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3241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로그인 문제 발생시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8" y="2623853"/>
            <a:ext cx="2976501" cy="3248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90" y="2623853"/>
            <a:ext cx="3052469" cy="3248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21" y="2147316"/>
            <a:ext cx="3624778" cy="16180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4042"/>
          <a:stretch/>
        </p:blipFill>
        <p:spPr>
          <a:xfrm>
            <a:off x="7644782" y="3943429"/>
            <a:ext cx="4523468" cy="12748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2-2.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로그인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190031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내 정보 페이지로 이동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6" y="2630322"/>
            <a:ext cx="2324100" cy="2333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6" y="5284581"/>
            <a:ext cx="2390869" cy="11162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7277" y="4710031"/>
            <a:ext cx="2013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[PC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해상도 오른쪽 상단 아이콘 내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4306" y="6467518"/>
            <a:ext cx="2013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모바일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해상도 왼쪽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사이드바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내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003" y="1889510"/>
            <a:ext cx="6126761" cy="45112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27189" y="1394981"/>
            <a:ext cx="5393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수정을 원하는 정보 클릭</a:t>
            </a:r>
            <a:endParaRPr lang="en-US" altLang="ko-KR" sz="20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7418" y="1795091"/>
            <a:ext cx="2432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수정 가능한 정보 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–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이름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소개말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전공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466" y="2227400"/>
            <a:ext cx="2200275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903" y="3471719"/>
            <a:ext cx="2114550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4" name="직선 화살표 연결선 23"/>
          <p:cNvCxnSpPr/>
          <p:nvPr/>
        </p:nvCxnSpPr>
        <p:spPr>
          <a:xfrm flipV="1">
            <a:off x="7179422" y="2968831"/>
            <a:ext cx="332961" cy="20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713811" y="3471719"/>
            <a:ext cx="241092" cy="28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2-3.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 정보 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420593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전체 강의 목록 메뉴의 새 강의 클릭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836"/>
          <a:stretch/>
        </p:blipFill>
        <p:spPr>
          <a:xfrm>
            <a:off x="342233" y="2583193"/>
            <a:ext cx="4441371" cy="26405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48526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기본 정보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4" y="2583193"/>
            <a:ext cx="6140594" cy="32862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102" y="3571737"/>
            <a:ext cx="3825871" cy="960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313" y="4688036"/>
            <a:ext cx="4318660" cy="8673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06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게시물 유형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3" y="2484443"/>
            <a:ext cx="5061040" cy="41057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05" y="2484443"/>
            <a:ext cx="2257425" cy="2162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6816" y="3195305"/>
            <a:ext cx="2817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사용자의 메인 화면 중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공지란에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게시된다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6816" y="3649276"/>
            <a:ext cx="30310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숙제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퀴즈등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기한을 정하고 제출 받을 수 있는 형태로 일정표에 마감시간이 표시된다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6816" y="4103247"/>
            <a:ext cx="30310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수업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실습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발표등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일정이벤트로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일정표에 표시된다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4798" y="4276200"/>
            <a:ext cx="3031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댓글을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달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0954" y="5179262"/>
            <a:ext cx="30310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 유형일 경우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제출한 내용을 모든 참여자가 보고자 하면 체크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아닐 경우 볼 수 있는 유저 들을 지정할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6464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※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 유형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9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사용자 그룹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5" y="2612120"/>
            <a:ext cx="6705600" cy="3733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85933" y="4352062"/>
            <a:ext cx="2817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기본그룹으로 설정하면 다른 사용자가 가입 시 그 그룹에 속하게 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42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2" y="1564207"/>
            <a:ext cx="553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⑤ 게시물 유형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&lt;-&gt;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사용자 그룹간 권한 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맵핑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  <a:sym typeface="Wingdings" panose="05000000000000000000" pitchFamily="2" charset="2"/>
              </a:rPr>
              <a:t>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3" y="1964317"/>
            <a:ext cx="6543675" cy="4791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3034" y="2880222"/>
            <a:ext cx="281726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축에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유형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X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축에 사용자 그룹이 표시된다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각 사용자 그룹에 권한을 설정할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7276" y="5193931"/>
            <a:ext cx="333421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제출유형이면서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제출내용 공개를 선택하지 않았을 경우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 내용 열람 권한을 가지는 그룹을 선택할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75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강의 상세 페이지에서 참여신청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6" y="2060686"/>
            <a:ext cx="5366922" cy="3306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2320577"/>
            <a:ext cx="4573015" cy="23939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52285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참여자 탭에서 승인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3-2.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참여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73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6" y="2158958"/>
            <a:ext cx="6958940" cy="40852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내강의 페이지에서 리스트 확인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883" y="3017351"/>
            <a:ext cx="281726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즐겨찾기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켜진 강의는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왼쪽바에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등록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3-3.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 강의 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662280" y="3269182"/>
            <a:ext cx="218485" cy="27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7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5666"/>
          <a:stretch/>
        </p:blipFill>
        <p:spPr>
          <a:xfrm>
            <a:off x="342233" y="2060686"/>
            <a:ext cx="6336104" cy="453011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842" y="290104"/>
            <a:ext cx="5230524" cy="2355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1199408" y="2060686"/>
            <a:ext cx="2149434" cy="9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708069" y="3145742"/>
            <a:ext cx="962892" cy="72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125" y="3872941"/>
            <a:ext cx="4156362" cy="2144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3" name="직선 화살표 연결선 22"/>
          <p:cNvCxnSpPr/>
          <p:nvPr/>
        </p:nvCxnSpPr>
        <p:spPr>
          <a:xfrm>
            <a:off x="2171209" y="3145742"/>
            <a:ext cx="4625882" cy="48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091" y="3609229"/>
            <a:ext cx="4435236" cy="3004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3-4.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상세 페이지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5371" y="3665950"/>
            <a:ext cx="3081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참여자 관리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59363" y="186030"/>
            <a:ext cx="3081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일정 확인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3605" y="3389140"/>
            <a:ext cx="278605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새 게시물 생성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07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스케줄 유형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2901"/>
          <a:stretch/>
        </p:blipFill>
        <p:spPr>
          <a:xfrm>
            <a:off x="547910" y="2187644"/>
            <a:ext cx="4438650" cy="9075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87745" y="2968229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이벤트의 시작시간과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끝시간을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입력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040" y="2060686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개별입력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0534" y="2060686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일괄입력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581" y="2460796"/>
            <a:ext cx="4162425" cy="41624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53899" y="3014396"/>
            <a:ext cx="281726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개별 이벤트의 시작날짜와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끝날짜</a:t>
            </a:r>
            <a:endParaRPr lang="en-US" altLang="ko-KR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시작 시간과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끝시간을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입력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0256" y="4592129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반복주기를 입력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2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34851" y="2057937"/>
            <a:ext cx="5322299" cy="2742127"/>
            <a:chOff x="1434761" y="1821213"/>
            <a:chExt cx="5322299" cy="2742127"/>
          </a:xfrm>
        </p:grpSpPr>
        <p:sp>
          <p:nvSpPr>
            <p:cNvPr id="8" name="TextBox 7"/>
            <p:cNvSpPr txBox="1"/>
            <p:nvPr/>
          </p:nvSpPr>
          <p:spPr>
            <a:xfrm>
              <a:off x="1434762" y="1821213"/>
              <a:ext cx="2923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0. </a:t>
              </a:r>
              <a:r>
                <a:rPr lang="ko-KR" altLang="en-US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개요</a:t>
              </a:r>
              <a:endParaRPr lang="ko-KR" altLang="en-US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4761" y="2899889"/>
              <a:ext cx="5322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1</a:t>
              </a:r>
              <a:r>
                <a:rPr lang="ko-KR" altLang="en-US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장</a:t>
              </a:r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. </a:t>
              </a:r>
              <a:r>
                <a:rPr lang="ko-KR" altLang="en-US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서비스 사용 설명 </a:t>
              </a:r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(</a:t>
              </a:r>
              <a:r>
                <a:rPr lang="ko-KR" altLang="en-US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데모</a:t>
              </a:r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)</a:t>
              </a:r>
              <a:endParaRPr lang="ko-KR" altLang="en-US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34761" y="3978565"/>
              <a:ext cx="5322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2</a:t>
              </a:r>
              <a:r>
                <a:rPr lang="ko-KR" altLang="en-US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장</a:t>
              </a:r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.</a:t>
              </a:r>
              <a:r>
                <a:rPr lang="ko-KR" altLang="en-US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기술</a:t>
              </a:r>
              <a:endParaRPr lang="ko-KR" altLang="en-US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1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과제 유형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1" y="2112482"/>
            <a:ext cx="6800850" cy="2219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31538" y="2421963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이벤트의 마감시간과 제출대상을 선택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21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첨부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88" y="2286318"/>
            <a:ext cx="4301465" cy="1668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288" y="2002668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이미지 첨부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365" y="883063"/>
            <a:ext cx="4177888" cy="33493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37365" y="525273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동영상 첨부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33" y="4977554"/>
            <a:ext cx="5215419" cy="14149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5282" y="4647245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이미지 첨부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652" y="4646818"/>
            <a:ext cx="1247775" cy="2076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44674" y="5865462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[pdf, </a:t>
            </a:r>
            <a:r>
              <a:rPr lang="en-US" altLang="ko-KR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ppt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word, excel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유형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미리보기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첨부가능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4-2.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첨부 파일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/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동영상 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608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114"/>
          <a:stretch/>
        </p:blipFill>
        <p:spPr>
          <a:xfrm>
            <a:off x="449110" y="2011817"/>
            <a:ext cx="3143250" cy="18958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20735" y="3164164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선택 시 태그 태그 업데이트 막힘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06548" y="3535912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선택 시 관계 설정 업데이트 막힘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232" y="1564207"/>
            <a:ext cx="118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연관게시물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설정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10" y="4025493"/>
            <a:ext cx="6248573" cy="21368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9110" y="4287496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연관 관계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66" y="6090199"/>
            <a:ext cx="535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같은 강의 내 </a:t>
            </a:r>
            <a:r>
              <a:rPr lang="ko-KR" altLang="en-US" sz="1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중 연관관계 설정 완료 되지 않은 게시물 검색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2042" y="1564207"/>
            <a:ext cx="287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태그 설정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869" y="2099578"/>
            <a:ext cx="5200650" cy="1524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4-3.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부가기능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456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6" y="1835973"/>
            <a:ext cx="5332303" cy="3629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196" y="1113897"/>
            <a:ext cx="5207147" cy="54628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15520" y="745717"/>
            <a:ext cx="221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제출유형 </a:t>
            </a:r>
            <a:r>
              <a:rPr lang="ko-KR" altLang="en-US" sz="1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요약뷰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1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4-4.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 상세 페이지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532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4-4.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 상세 페이지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0" y="1679330"/>
            <a:ext cx="4941323" cy="46511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59" y="1439477"/>
            <a:ext cx="5018676" cy="50024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51530" y="5908384"/>
            <a:ext cx="3412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문서 </a:t>
            </a:r>
            <a:r>
              <a:rPr lang="ko-KR" altLang="en-US" sz="1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뷰어</a:t>
            </a:r>
            <a:r>
              <a:rPr lang="ko-KR" altLang="en-US" sz="1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(DOC, PPT, PDF, EXCEL)</a:t>
            </a:r>
            <a:r>
              <a:rPr lang="en-US" altLang="ko-KR" sz="1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3931" y="6031494"/>
            <a:ext cx="89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유투브</a:t>
            </a:r>
            <a:r>
              <a:rPr lang="ko-KR" altLang="en-US" sz="1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영상</a:t>
            </a:r>
            <a:r>
              <a:rPr lang="en-US" altLang="ko-KR" sz="1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374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장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기술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23" y="1810492"/>
            <a:ext cx="9544050" cy="4495800"/>
          </a:xfrm>
          <a:prstGeom prst="rect">
            <a:avLst/>
          </a:prstGeom>
        </p:spPr>
      </p:pic>
      <p:sp>
        <p:nvSpPr>
          <p:cNvPr id="36" name="TextBox 35">
            <a:hlinkClick r:id="rId3"/>
          </p:cNvPr>
          <p:cNvSpPr txBox="1"/>
          <p:nvPr/>
        </p:nvSpPr>
        <p:spPr>
          <a:xfrm>
            <a:off x="2167122" y="1273233"/>
            <a:ext cx="651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https://github.com/NHNNEXT/2015-03-REAL-TUTU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3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59078" y="4275572"/>
            <a:ext cx="9553701" cy="2029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078" y="1996260"/>
            <a:ext cx="9553701" cy="2029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393382" y="3230088"/>
            <a:ext cx="0" cy="15556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81358" y="2504496"/>
            <a:ext cx="150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nGinx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6085" y="3766211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Spring-boot </a:t>
            </a:r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Api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Server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29201" y="2584954"/>
            <a:ext cx="290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Mysql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DB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13804" y="3610365"/>
            <a:ext cx="1815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JPA(Hibernate)</a:t>
            </a:r>
          </a:p>
          <a:p>
            <a:r>
              <a:rPr lang="en-US" altLang="ko-KR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QueryDsl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EhCache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2951" y="4881998"/>
            <a:ext cx="290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H2 DB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4896" y="4671852"/>
            <a:ext cx="1914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Node-express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233" y="1786112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배포환경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044" y="5787143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개발환경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06030" y="3746312"/>
            <a:ext cx="280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Next.Dbdump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자체제작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Csv 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공유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044" y="6267729"/>
            <a:ext cx="31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버전관리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GIT (</a:t>
            </a:r>
            <a:r>
              <a:rPr lang="en-US" altLang="ko-KR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GitHUB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3453" y="2186222"/>
            <a:ext cx="18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JENKINS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738660" y="2370888"/>
            <a:ext cx="802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6992" y="5314136"/>
            <a:ext cx="18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Grunt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722199" y="5498802"/>
            <a:ext cx="802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0750" y="4179866"/>
            <a:ext cx="181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Build by Maven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 구성 개괄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386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30495" y="356267"/>
            <a:ext cx="7655158" cy="6049661"/>
            <a:chOff x="350326" y="1659085"/>
            <a:chExt cx="7655158" cy="60496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246" y="1659085"/>
              <a:ext cx="7266648" cy="323824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326" y="4766209"/>
              <a:ext cx="7655158" cy="2942537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1-2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DB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및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Domain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구성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07135" y="1606059"/>
            <a:ext cx="3090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#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0671" y="1713955"/>
            <a:ext cx="272764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＃ 주요 객체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 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객체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릴레이션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 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권한관리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03808" y="1571195"/>
            <a:ext cx="3090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#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5762" y="318688"/>
            <a:ext cx="3090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#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65641" y="5103316"/>
            <a:ext cx="3090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#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20940" y="2729618"/>
            <a:ext cx="3090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#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87340" y="446321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67173" y="376396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29373" y="2845034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8914" y="4027434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25140" y="4027434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94860" y="3961010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5307" y="5203135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10794" y="2809201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26145" y="376396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39567" y="3136296"/>
            <a:ext cx="24258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88914" y="4325543"/>
            <a:ext cx="24258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43226" y="5218732"/>
            <a:ext cx="24258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44957" y="1649300"/>
            <a:ext cx="24258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55318" y="393468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99826" y="1567719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079389" y="2801507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20574" y="3990750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12554" y="5235167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36773" y="3985090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69243" y="2801507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69243" y="1602019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97394" y="5203135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97357" y="2787326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0236" y="2787326"/>
            <a:ext cx="272764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＃ 주요 객체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User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사용자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Lecture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Content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Message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알림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Submit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제출물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0236" y="4272319"/>
            <a:ext cx="272764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객체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Term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학기</a:t>
            </a:r>
            <a:r>
              <a:rPr lang="en-US" altLang="ko-KR" sz="12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Reply (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댓글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Report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버그 리포트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건의사항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UploadedFile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업로드 정보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Letter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쪽지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Mail_auth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인증정보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sz="1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Tag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태그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228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1-3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스프링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패키지구조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51691" y="2244730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인프라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1691" y="540415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08336" y="513205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LMS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53391" y="2244730"/>
            <a:ext cx="4043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권한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예외처리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메일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통신로직</a:t>
            </a:r>
            <a:endParaRPr lang="en-US" altLang="ko-KR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파일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유틸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뷰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레파지토리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41649" y="563948"/>
            <a:ext cx="2142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JPA</a:t>
            </a:r>
          </a:p>
          <a:p>
            <a:r>
              <a:rPr lang="ko-KR" altLang="en-US" sz="16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하이버네이트</a:t>
            </a:r>
            <a:endPara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캐시</a:t>
            </a:r>
            <a:endPara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…</a:t>
            </a:r>
          </a:p>
          <a:p>
            <a:endPara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3030" y="5155587"/>
            <a:ext cx="40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사용자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…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263030" y="4833196"/>
            <a:ext cx="108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도메인</a:t>
            </a:r>
            <a:endParaRPr lang="en-US" altLang="ko-KR" sz="1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82031" y="5148238"/>
            <a:ext cx="404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컨트롤러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서비스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다오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…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82031" y="4825847"/>
            <a:ext cx="108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컨트롤</a:t>
            </a:r>
            <a:endParaRPr lang="en-US" altLang="ko-KR" sz="1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093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2-1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클라이언트 구성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개괄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233" y="739442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클라이언트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49244" y="2178326"/>
            <a:ext cx="4293513" cy="3046475"/>
            <a:chOff x="3640506" y="2265919"/>
            <a:chExt cx="4293513" cy="3046475"/>
          </a:xfrm>
        </p:grpSpPr>
        <p:sp>
          <p:nvSpPr>
            <p:cNvPr id="38" name="TextBox 37"/>
            <p:cNvSpPr txBox="1"/>
            <p:nvPr/>
          </p:nvSpPr>
          <p:spPr>
            <a:xfrm>
              <a:off x="3640507" y="2265919"/>
              <a:ext cx="4277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Angular </a:t>
              </a:r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JS</a:t>
              </a:r>
              <a:endParaRPr lang="ko-KR" altLang="en-US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40506" y="2881344"/>
              <a:ext cx="4277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Angular </a:t>
              </a:r>
              <a:r>
                <a:rPr lang="en-US" altLang="ko-KR" sz="3200" dirty="0" err="1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Meterial</a:t>
              </a:r>
              <a:endParaRPr lang="ko-KR" altLang="en-US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40506" y="3496769"/>
              <a:ext cx="4277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Grunt</a:t>
              </a:r>
              <a:endParaRPr lang="ko-KR" altLang="en-US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40506" y="4112194"/>
              <a:ext cx="4277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Less</a:t>
              </a:r>
              <a:endParaRPr lang="ko-KR" altLang="en-US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56235" y="4727619"/>
              <a:ext cx="4277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Karma</a:t>
              </a:r>
              <a:endParaRPr lang="ko-KR" altLang="en-US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70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2" y="883063"/>
            <a:ext cx="292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개요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201566" y="1610340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개요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487" y="2152952"/>
            <a:ext cx="146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핵심 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니즈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3189" y="2164828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알림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3189" y="2690082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모아보기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요약 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뷰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3189" y="3740591"/>
            <a:ext cx="58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외부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API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연동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(YOUTUBE, </a:t>
            </a:r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SlideShare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3487" y="4593779"/>
            <a:ext cx="146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특징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3190" y="460565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회원간 구분이 없음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3190" y="5138214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유연한 권한 관리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3190" y="5682649"/>
            <a:ext cx="58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쉽고 빠른 검색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/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접근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3190" y="1601200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넥스트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강의관리 시스템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3189" y="3215336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권한관리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06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객체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커뮤니케이션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1935" b="24015"/>
          <a:stretch/>
        </p:blipFill>
        <p:spPr>
          <a:xfrm>
            <a:off x="680847" y="2622110"/>
            <a:ext cx="4228752" cy="14241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6509" y="1868413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서버사이드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590" y="2291428"/>
            <a:ext cx="1445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통신객체 정의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9599" y="1623612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클라이언트 사이드 활용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47" y="4357732"/>
            <a:ext cx="3270989" cy="24582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2589" y="4066710"/>
            <a:ext cx="1445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통신객체 활용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45" y="2044970"/>
            <a:ext cx="5043405" cy="46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55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3-2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코드 정의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커뮤니케이션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54544" y="1632912"/>
            <a:ext cx="431204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code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"UNAUTHORIZED_REQUEST"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"PATTERN_NOT_MATCHED"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"Node"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"CHILD_EXIST"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"Enroll"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"WAITING_FOR_APPROVAL"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"ContentRelation"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"UPDATE_BLOCKED"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36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"CANT_BIND_SELF"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27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"ALREADY_EXIST"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26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"Login"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"WITHDRAWAL_ACCOUNT"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"WRONG_PASSWORD"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"DO_EMAIL_VERIFY_FIRST"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"NOT_EXIST_EMAIL"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"RESOURCE_NOT_EXIST"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"GetSessionUser"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"EMPTY"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17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"MailRequest"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"USER_NOT_EXIST"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"USER_ALREADY_VERIFIED"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14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"ALREADY_PASSWORD_CHANGE_MAIL_SENT"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"USER_NOT_VERIFIED"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16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3354" y="1632912"/>
            <a:ext cx="70795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"LOGIN_NEEDED"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"Like"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"LECTURE"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21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"ADD"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23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"REMOVE"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24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22</a:t>
            </a:r>
            <a:b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"WRONG_ACCESS"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"PasswordChange"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"KEY_NOT_MATCHED"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"EXPIRED"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34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"TOO_MANY_TRY"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32</a:t>
            </a:r>
            <a:b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"Register"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"ALREADY_EXIST_EMAIL"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"ACCOUNT_IS_WAITING_FOR_EMAIL_CERTIFY"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b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"DATA_INTEGRITY_ERROR"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"Tag"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"UPDATE_BLOCKED"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35</a:t>
            </a:r>
            <a:b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"UserAuth"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"KEY_NOT_MATCHED"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"MAIL_EXPIRED"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"USER_ALREADY_VERIFIED"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31</a:t>
            </a:r>
            <a:b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"FileUpload"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"ERROR_OCCURED_WHILE_UPLOADING_ATTACHMENT"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19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"FILE_NOT_ATTACHED"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18</a:t>
            </a:r>
            <a:b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921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0412" b="10770"/>
          <a:stretch/>
        </p:blipFill>
        <p:spPr>
          <a:xfrm>
            <a:off x="2355926" y="1536194"/>
            <a:ext cx="6123056" cy="498326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장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서비스 사용 소개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데모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서버사이드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40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8" y="1754415"/>
            <a:ext cx="6876026" cy="455463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95943" y="2023264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0830" y="2439153"/>
            <a:ext cx="1094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8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회원메뉴</a:t>
            </a:r>
            <a:r>
              <a:rPr lang="en-US" altLang="ko-KR" sz="8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8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99" y="2439153"/>
            <a:ext cx="1042932" cy="89394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167" y="2439153"/>
            <a:ext cx="3226194" cy="122735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502170" y="3711650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84892" y="2023264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3462" y="2033088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07140" y="2037961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233" y="739442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 (PC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해상도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42032" y="1754415"/>
            <a:ext cx="27276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현재 화면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검색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자신의 강의 중에서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메시지 센터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회원정보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⑤ 강의 요약 접근 페이지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0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8287"/>
          <a:stretch/>
        </p:blipFill>
        <p:spPr>
          <a:xfrm>
            <a:off x="6185189" y="1912480"/>
            <a:ext cx="2583665" cy="34352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7" y="1912480"/>
            <a:ext cx="5366284" cy="459566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74262" y="2023264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2604" y="2369968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3507" y="2154524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94783" y="2154524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3398" y="2162792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233" y="739442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70572" y="1880966"/>
            <a:ext cx="27276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현재 화면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검색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자신의 강의 중에서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메시지 센터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회원정보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⑤ 강의 요약 접근 페이지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509" y="1136084"/>
            <a:ext cx="355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 (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태블릿해상도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68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233" y="739442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84" y="1788340"/>
            <a:ext cx="3377079" cy="43319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50486" y="2561367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3206" y="3662538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4178" y="3877982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44178" y="4255386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29886" y="1788340"/>
            <a:ext cx="272764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현재 화면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검색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자신의 강의 중에서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메시지 센터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회원정보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⑤ 강의 요약 접근 페이지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ko-KR" altLang="en-US" sz="1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92" y="1788340"/>
            <a:ext cx="3762870" cy="43508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77157" y="1956246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508" y="1136084"/>
            <a:ext cx="329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 (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모바일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해상도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63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233" y="739442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1-2.  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메인페이지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4261" y="2419389"/>
            <a:ext cx="27276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다가오는 일정</a:t>
            </a:r>
            <a:r>
              <a:rPr lang="en-US" altLang="ko-KR" sz="12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임박순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정렬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sz="1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제출해야할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것들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임박순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정렬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공지사항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최신등록된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글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⑤ 전체 강의 스케줄 요약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469338" y="1644424"/>
            <a:ext cx="4013649" cy="32561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7" y="4900554"/>
            <a:ext cx="4013649" cy="15384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82255" y="4941531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1919" y="1893407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6217" y="3786560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1882" y="3786560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8470" y="1899602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17140" y="1487642"/>
            <a:ext cx="752559" cy="25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369699" y="1291276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현재 </a:t>
            </a:r>
            <a:r>
              <a:rPr lang="ko-KR" altLang="en-US" sz="1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즐겨찾기에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추가된 강의로 구성</a:t>
            </a:r>
            <a:endParaRPr lang="en-US" altLang="ko-KR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3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회원가입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854" t="6347" r="9125" b="11619"/>
          <a:stretch/>
        </p:blipFill>
        <p:spPr>
          <a:xfrm>
            <a:off x="342233" y="2576944"/>
            <a:ext cx="2624447" cy="2992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34" t="1873" r="27679" b="5934"/>
          <a:stretch/>
        </p:blipFill>
        <p:spPr>
          <a:xfrm>
            <a:off x="3800106" y="2648129"/>
            <a:ext cx="4595751" cy="22919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233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회원가입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4474" y="2051621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메일인증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49215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1090</Words>
  <Application>Microsoft Office PowerPoint</Application>
  <PresentationFormat>와이드스크린</PresentationFormat>
  <Paragraphs>325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Yoon 윤고딕 530_TT</vt:lpstr>
      <vt:lpstr>굴림체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dev</cp:lastModifiedBy>
  <cp:revision>37</cp:revision>
  <dcterms:created xsi:type="dcterms:W3CDTF">2016-01-02T14:05:01Z</dcterms:created>
  <dcterms:modified xsi:type="dcterms:W3CDTF">2016-01-04T05:23:59Z</dcterms:modified>
</cp:coreProperties>
</file>