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6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84F3-6E2B-4665-BEE2-EC51EE13021B}" type="datetimeFigureOut">
              <a:rPr lang="ko-KR" altLang="en-US" smtClean="0"/>
              <a:t>2016-01-02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66088" y="2850794"/>
            <a:ext cx="3859824" cy="1156412"/>
            <a:chOff x="1556238" y="1972407"/>
            <a:chExt cx="3859824" cy="1156412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790265"/>
              <a:ext cx="3859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16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8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48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89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권한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1964317"/>
            <a:ext cx="6543675" cy="479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3034" y="2880222"/>
            <a:ext cx="2817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유형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X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사용자 그룹이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각 사용자 그룹에 권한을 설정할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7276" y="5193931"/>
            <a:ext cx="33342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제출유형이면서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제출내용 공개를 선택하지 않았을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내용 열람 권한을 가지는 그룹을 선택할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7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참여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권한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1964317"/>
            <a:ext cx="6543675" cy="479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3034" y="2880222"/>
            <a:ext cx="2817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유형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X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사용자 그룹이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각 사용자 그룹에 권한을 설정할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7276" y="5193931"/>
            <a:ext cx="33342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제출유형이면서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제출내용 공개를 선택하지 않았을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내용 열람 권한을 가지는 그룹을 선택할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59078" y="4275572"/>
            <a:ext cx="9553701" cy="202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078" y="1996260"/>
            <a:ext cx="9553701" cy="202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93382" y="3230088"/>
            <a:ext cx="0" cy="15556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Server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1358" y="2504496"/>
            <a:ext cx="150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nGinx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6085" y="3635586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Spring-boot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Server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9201" y="2584954"/>
            <a:ext cx="290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Mysql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DB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3804" y="3610365"/>
            <a:ext cx="181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JPA(Hibernate)</a:t>
            </a:r>
          </a:p>
          <a:p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EhCache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2951" y="4881998"/>
            <a:ext cx="290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H2 DB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4896" y="4671852"/>
            <a:ext cx="191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Node-express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233" y="1786112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배포환경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044" y="5787143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6030" y="3746312"/>
            <a:ext cx="280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Next.Dbdump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자체제작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Csv 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공유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044" y="6267729"/>
            <a:ext cx="31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버전관리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GIT (</a:t>
            </a:r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GitHUB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453" y="2186222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JENKINS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738660" y="2370888"/>
            <a:ext cx="802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6992" y="5314136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Grunt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722199" y="5498802"/>
            <a:ext cx="802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4385" y="4049241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Build by Maven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38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73877" y="1805929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SinglePageApplication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Client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0161" y="1805929"/>
            <a:ext cx="13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AngularJs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5535" y="1586591"/>
            <a:ext cx="13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UI-Router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5535" y="2005984"/>
            <a:ext cx="237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Angular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Meterial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6100" y="2544130"/>
            <a:ext cx="588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빌드도구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Grunt (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Yoman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+ custom setting)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0600" y="1953425"/>
            <a:ext cx="13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Less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3871" y="2860401"/>
            <a:ext cx="141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반응형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0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7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34762" y="1821213"/>
            <a:ext cx="29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소개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4761" y="2899889"/>
            <a:ext cx="532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 사용 설명 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4761" y="3978565"/>
            <a:ext cx="532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사용된 기술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1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2" y="883063"/>
            <a:ext cx="29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3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넥서스는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?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01566" y="1610340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개요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487" y="2152952"/>
            <a:ext cx="146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핵심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니즈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3189" y="2164828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알림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3189" y="2690082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모아보기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요약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뷰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3189" y="3740591"/>
            <a:ext cx="58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외부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연동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(YOUTUBE,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SlideShare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487" y="4593779"/>
            <a:ext cx="146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특징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3190" y="460565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회원간 구분이 없음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90" y="5138214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유연한 권한 관리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3190" y="5682649"/>
            <a:ext cx="58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쉽고 빠른 검색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접근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3190" y="1601200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넥스트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강의관리 시스템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3189" y="3215336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권한관리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06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회원가입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854" t="6347" r="9125" b="11619"/>
          <a:stretch/>
        </p:blipFill>
        <p:spPr>
          <a:xfrm>
            <a:off x="342233" y="2576944"/>
            <a:ext cx="2624447" cy="2992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34" t="1873" r="27679" b="5934"/>
          <a:stretch/>
        </p:blipFill>
        <p:spPr>
          <a:xfrm>
            <a:off x="3800106" y="2623853"/>
            <a:ext cx="4595751" cy="22919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회원가입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4474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메일인증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5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403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1-2.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로그인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로그인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3241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로그인 문제 발생시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" y="2623853"/>
            <a:ext cx="2976501" cy="3248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90" y="2623853"/>
            <a:ext cx="3052469" cy="3248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21" y="2147316"/>
            <a:ext cx="3624778" cy="16180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4042"/>
          <a:stretch/>
        </p:blipFill>
        <p:spPr>
          <a:xfrm>
            <a:off x="7644782" y="3943429"/>
            <a:ext cx="4523468" cy="1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403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회원정보수정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내 정보 페이지로 이동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6" y="2630322"/>
            <a:ext cx="2324100" cy="2333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6" y="5284581"/>
            <a:ext cx="2390869" cy="11162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7277" y="4710031"/>
            <a:ext cx="2013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[PC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해상도 오른쪽 상단 아이콘 내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306" y="6467518"/>
            <a:ext cx="2013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모바일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해상도 왼쪽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사이드바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내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89" y="1889510"/>
            <a:ext cx="6126761" cy="45112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33575" y="1394981"/>
            <a:ext cx="5393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수정을 원하는 정보 클릭</a:t>
            </a:r>
            <a:endParaRPr lang="en-US" altLang="ko-KR" sz="20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3804" y="1795091"/>
            <a:ext cx="2432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수정 가능한 정보 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이름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소개말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전공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852" y="2227400"/>
            <a:ext cx="220027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289" y="3471719"/>
            <a:ext cx="211455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 flipV="1">
            <a:off x="6685808" y="2968831"/>
            <a:ext cx="332961" cy="2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220197" y="3471719"/>
            <a:ext cx="241092" cy="2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3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전체 강의 목록 메뉴의 새 강의 클릭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836"/>
          <a:stretch/>
        </p:blipFill>
        <p:spPr>
          <a:xfrm>
            <a:off x="342233" y="2583193"/>
            <a:ext cx="4441371" cy="26405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48526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기본 정보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4" y="2583193"/>
            <a:ext cx="6140594" cy="32862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02" y="3571737"/>
            <a:ext cx="3825871" cy="960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313" y="4688036"/>
            <a:ext cx="4318660" cy="8673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50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게시물 유형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2484443"/>
            <a:ext cx="5061040" cy="41057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05" y="2484443"/>
            <a:ext cx="2257425" cy="2162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6816" y="3195305"/>
            <a:ext cx="2817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사용자의 메인 화면 중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공지란에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게시된다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6816" y="3649276"/>
            <a:ext cx="3031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퀴즈등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기한을 정하고 제출 받을 수 있는 형태로 일정표에 마감시간이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6816" y="4103247"/>
            <a:ext cx="3031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수업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실습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발표등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일정이벤트로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일정표에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4798" y="4276200"/>
            <a:ext cx="3031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댓글을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달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0954" y="5179262"/>
            <a:ext cx="30310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유형일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제출한 내용을 모든 참여자가 보고자 하면 체크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아닐 경우 볼 수 있는 유저 들을 지정할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6464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※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유형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사용자 그룹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5" y="2612120"/>
            <a:ext cx="6705600" cy="3733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85933" y="4352062"/>
            <a:ext cx="2817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기본그룹으로 설정하면 다른 사용자가 가입 시 그 그룹에 속하게 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430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Yoon 윤고딕 530_TT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dev</cp:lastModifiedBy>
  <cp:revision>12</cp:revision>
  <dcterms:created xsi:type="dcterms:W3CDTF">2016-01-02T14:05:01Z</dcterms:created>
  <dcterms:modified xsi:type="dcterms:W3CDTF">2016-01-02T15:49:03Z</dcterms:modified>
</cp:coreProperties>
</file>