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7" r:id="rId5"/>
    <p:sldId id="262" r:id="rId6"/>
    <p:sldId id="263" r:id="rId7"/>
    <p:sldId id="268" r:id="rId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1020"/>
  </p:normalViewPr>
  <p:slideViewPr>
    <p:cSldViewPr snapToGrid="0" snapToObjects="1">
      <p:cViewPr>
        <p:scale>
          <a:sx n="50" d="100"/>
          <a:sy n="50" d="100"/>
        </p:scale>
        <p:origin x="-173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1F2C0A-8AE3-4D6E-91B1-417A9610BE62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C17A99-2132-4B72-B3A4-B952210A4915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800" b="1" dirty="0"/>
            <a:t>Interventions</a:t>
          </a:r>
        </a:p>
      </dgm:t>
    </dgm:pt>
    <dgm:pt modelId="{6F10DE30-A6DA-41FF-96FC-6FBCD5ECD8C2}" type="parTrans" cxnId="{9B32A393-91BE-4E9E-8247-04B1D312AA81}">
      <dgm:prSet/>
      <dgm:spPr/>
      <dgm:t>
        <a:bodyPr/>
        <a:lstStyle/>
        <a:p>
          <a:endParaRPr lang="en-US"/>
        </a:p>
      </dgm:t>
    </dgm:pt>
    <dgm:pt modelId="{F9737D4E-EA0D-4DBD-9E91-F4369862020E}" type="sibTrans" cxnId="{9B32A393-91BE-4E9E-8247-04B1D312AA81}">
      <dgm:prSet custT="1"/>
      <dgm:spPr/>
      <dgm:t>
        <a:bodyPr/>
        <a:lstStyle/>
        <a:p>
          <a:r>
            <a:rPr lang="en-US" sz="1100" b="1" dirty="0" smtClean="0"/>
            <a:t>Leading to</a:t>
          </a:r>
          <a:endParaRPr lang="en-US" sz="1100" b="1" dirty="0"/>
        </a:p>
      </dgm:t>
    </dgm:pt>
    <dgm:pt modelId="{2BE9832E-B235-4118-B46B-C956F685AF6B}">
      <dgm:prSet phldrT="[Text]" custT="1"/>
      <dgm:spPr/>
      <dgm:t>
        <a:bodyPr/>
        <a:lstStyle/>
        <a:p>
          <a:r>
            <a:rPr lang="en-US" sz="1400" b="1"/>
            <a:t>Access </a:t>
          </a:r>
          <a:r>
            <a:rPr lang="en-US" sz="1400" b="1" smtClean="0"/>
            <a:t>to </a:t>
          </a:r>
          <a:r>
            <a:rPr lang="en-US" sz="1400" b="1" dirty="0"/>
            <a:t>data and analysis in user-friendly formats</a:t>
          </a:r>
        </a:p>
      </dgm:t>
    </dgm:pt>
    <dgm:pt modelId="{284459CA-A88C-4EF5-9F6D-60318BE77F97}" type="parTrans" cxnId="{94D37F58-9C1A-4861-A213-C777E5A3FD2F}">
      <dgm:prSet/>
      <dgm:spPr/>
      <dgm:t>
        <a:bodyPr/>
        <a:lstStyle/>
        <a:p>
          <a:endParaRPr lang="en-US"/>
        </a:p>
      </dgm:t>
    </dgm:pt>
    <dgm:pt modelId="{2E4A2C11-DDB9-4ACD-B730-1B22AEA150AD}" type="sibTrans" cxnId="{94D37F58-9C1A-4861-A213-C777E5A3FD2F}">
      <dgm:prSet/>
      <dgm:spPr/>
      <dgm:t>
        <a:bodyPr/>
        <a:lstStyle/>
        <a:p>
          <a:endParaRPr lang="en-US"/>
        </a:p>
      </dgm:t>
    </dgm:pt>
    <dgm:pt modelId="{CDD6BB4D-B2F0-4D3A-A699-DD45B88C47D8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1800" b="1" dirty="0"/>
            <a:t>Mechanisms</a:t>
          </a:r>
        </a:p>
      </dgm:t>
    </dgm:pt>
    <dgm:pt modelId="{09A50535-6971-4324-BF0D-27C8F5EEE4F8}" type="parTrans" cxnId="{588195DA-9177-4D89-ADF8-5D52D2438FE8}">
      <dgm:prSet/>
      <dgm:spPr/>
      <dgm:t>
        <a:bodyPr/>
        <a:lstStyle/>
        <a:p>
          <a:endParaRPr lang="en-US"/>
        </a:p>
      </dgm:t>
    </dgm:pt>
    <dgm:pt modelId="{9B2EBFC0-A018-4296-9E5E-0018CAA4ACA2}" type="sibTrans" cxnId="{588195DA-9177-4D89-ADF8-5D52D2438FE8}">
      <dgm:prSet custT="1"/>
      <dgm:spPr/>
      <dgm:t>
        <a:bodyPr/>
        <a:lstStyle/>
        <a:p>
          <a:r>
            <a:rPr lang="en-US" sz="1100" b="1" dirty="0" smtClean="0"/>
            <a:t>Leading to</a:t>
          </a:r>
          <a:endParaRPr lang="en-US" sz="1100" b="1" dirty="0"/>
        </a:p>
      </dgm:t>
    </dgm:pt>
    <dgm:pt modelId="{E1850471-BD58-433B-9716-7AC40A45EE15}">
      <dgm:prSet phldrT="[Text]"/>
      <dgm:spPr/>
      <dgm:t>
        <a:bodyPr/>
        <a:lstStyle/>
        <a:p>
          <a:r>
            <a:rPr lang="en-US" b="1" dirty="0"/>
            <a:t>Individuals understand data and analysis  (evidence) related to their own priorities </a:t>
          </a:r>
        </a:p>
      </dgm:t>
    </dgm:pt>
    <dgm:pt modelId="{A66E1238-6F7E-494F-8D36-5F56A6337332}" type="parTrans" cxnId="{54569CC8-FB7F-4252-8C57-C4D38A1FF27D}">
      <dgm:prSet/>
      <dgm:spPr/>
      <dgm:t>
        <a:bodyPr/>
        <a:lstStyle/>
        <a:p>
          <a:endParaRPr lang="en-US"/>
        </a:p>
      </dgm:t>
    </dgm:pt>
    <dgm:pt modelId="{56380E4C-10E1-4969-83F2-D096B00E74F5}" type="sibTrans" cxnId="{54569CC8-FB7F-4252-8C57-C4D38A1FF27D}">
      <dgm:prSet/>
      <dgm:spPr/>
      <dgm:t>
        <a:bodyPr/>
        <a:lstStyle/>
        <a:p>
          <a:endParaRPr lang="en-US"/>
        </a:p>
      </dgm:t>
    </dgm:pt>
    <dgm:pt modelId="{596CFF74-C9DF-49A2-B1E1-799B7E882731}">
      <dgm:prSet phldrT="[Text]" custT="1"/>
      <dgm:spPr>
        <a:solidFill>
          <a:srgbClr val="FFCD2D"/>
        </a:solidFill>
      </dgm:spPr>
      <dgm:t>
        <a:bodyPr/>
        <a:lstStyle/>
        <a:p>
          <a:r>
            <a:rPr lang="en-US" sz="1800" b="1" dirty="0"/>
            <a:t>Outcomes</a:t>
          </a:r>
        </a:p>
      </dgm:t>
    </dgm:pt>
    <dgm:pt modelId="{74A886B0-B9F4-4657-8491-7692A9FE5623}" type="parTrans" cxnId="{A234DBF0-8B13-47EF-BA6D-5813FF6B89F7}">
      <dgm:prSet/>
      <dgm:spPr/>
      <dgm:t>
        <a:bodyPr/>
        <a:lstStyle/>
        <a:p>
          <a:endParaRPr lang="en-US"/>
        </a:p>
      </dgm:t>
    </dgm:pt>
    <dgm:pt modelId="{A7EDDA24-2D3E-4397-8B2F-7008D7ED60F6}" type="sibTrans" cxnId="{A234DBF0-8B13-47EF-BA6D-5813FF6B89F7}">
      <dgm:prSet/>
      <dgm:spPr/>
      <dgm:t>
        <a:bodyPr/>
        <a:lstStyle/>
        <a:p>
          <a:endParaRPr lang="en-US"/>
        </a:p>
      </dgm:t>
    </dgm:pt>
    <dgm:pt modelId="{FAAB7BB0-9DD3-469B-AB20-BA73ED167034}">
      <dgm:prSet phldrT="[Text]"/>
      <dgm:spPr/>
      <dgm:t>
        <a:bodyPr/>
        <a:lstStyle/>
        <a:p>
          <a:r>
            <a:rPr lang="en-US" b="1" dirty="0"/>
            <a:t>Increased collaboration and use of the evidence for social accountability</a:t>
          </a:r>
        </a:p>
      </dgm:t>
    </dgm:pt>
    <dgm:pt modelId="{B30494A4-3251-4864-AA12-8364195E9838}" type="parTrans" cxnId="{419BB5EA-70D4-4EFD-AC0F-CCE63DADAE10}">
      <dgm:prSet/>
      <dgm:spPr/>
      <dgm:t>
        <a:bodyPr/>
        <a:lstStyle/>
        <a:p>
          <a:endParaRPr lang="en-US"/>
        </a:p>
      </dgm:t>
    </dgm:pt>
    <dgm:pt modelId="{73638A9A-08AF-4086-B06A-6D2718AB4302}" type="sibTrans" cxnId="{419BB5EA-70D4-4EFD-AC0F-CCE63DADAE10}">
      <dgm:prSet/>
      <dgm:spPr/>
      <dgm:t>
        <a:bodyPr/>
        <a:lstStyle/>
        <a:p>
          <a:endParaRPr lang="en-US"/>
        </a:p>
      </dgm:t>
    </dgm:pt>
    <dgm:pt modelId="{E72CDE6A-5BAF-4629-8469-C11877DEF5A9}">
      <dgm:prSet phldrT="[Text]" custT="1"/>
      <dgm:spPr/>
      <dgm:t>
        <a:bodyPr/>
        <a:lstStyle/>
        <a:p>
          <a:r>
            <a:rPr lang="en-US" sz="1400" dirty="0" smtClean="0"/>
            <a:t>Etc.</a:t>
          </a:r>
          <a:endParaRPr lang="en-US" sz="1400" dirty="0"/>
        </a:p>
      </dgm:t>
    </dgm:pt>
    <dgm:pt modelId="{B9B0B8D2-B03A-4B7B-9141-B8DE8CF9B3EB}" type="parTrans" cxnId="{C903B8F7-238E-46F4-8B31-7CA2A3D013D5}">
      <dgm:prSet/>
      <dgm:spPr/>
      <dgm:t>
        <a:bodyPr/>
        <a:lstStyle/>
        <a:p>
          <a:endParaRPr lang="en-US"/>
        </a:p>
      </dgm:t>
    </dgm:pt>
    <dgm:pt modelId="{D0B928B9-ED91-425F-8235-BD7CC177127E}" type="sibTrans" cxnId="{C903B8F7-238E-46F4-8B31-7CA2A3D013D5}">
      <dgm:prSet/>
      <dgm:spPr/>
      <dgm:t>
        <a:bodyPr/>
        <a:lstStyle/>
        <a:p>
          <a:endParaRPr lang="en-US"/>
        </a:p>
      </dgm:t>
    </dgm:pt>
    <dgm:pt modelId="{5F65BD65-C664-4B17-826F-9B6FE807D40D}">
      <dgm:prSet phldrT="[Text]" custT="1"/>
      <dgm:spPr/>
      <dgm:t>
        <a:bodyPr/>
        <a:lstStyle/>
        <a:p>
          <a:r>
            <a:rPr lang="en-US" sz="1400" b="1" dirty="0"/>
            <a:t>CSOs use information for advocacy through  social </a:t>
          </a:r>
          <a:r>
            <a:rPr lang="en-US" sz="1400" b="1" dirty="0" smtClean="0"/>
            <a:t>marketing </a:t>
          </a:r>
          <a:endParaRPr lang="en-US" sz="1400" b="1" dirty="0"/>
        </a:p>
      </dgm:t>
    </dgm:pt>
    <dgm:pt modelId="{4344BEF6-9A2D-4029-BBF5-9E60D28B3F7E}" type="parTrans" cxnId="{ABF27428-9E42-40EF-9E2E-EAF8C1F36B80}">
      <dgm:prSet/>
      <dgm:spPr/>
      <dgm:t>
        <a:bodyPr/>
        <a:lstStyle/>
        <a:p>
          <a:endParaRPr lang="en-US"/>
        </a:p>
      </dgm:t>
    </dgm:pt>
    <dgm:pt modelId="{C7104FA1-4060-43D5-A988-B3B5961DB0DF}" type="sibTrans" cxnId="{ABF27428-9E42-40EF-9E2E-EAF8C1F36B80}">
      <dgm:prSet/>
      <dgm:spPr/>
      <dgm:t>
        <a:bodyPr/>
        <a:lstStyle/>
        <a:p>
          <a:endParaRPr lang="en-US"/>
        </a:p>
      </dgm:t>
    </dgm:pt>
    <dgm:pt modelId="{736787A4-2A71-4499-94C9-80DAE98A3163}">
      <dgm:prSet phldrT="[Text]" custT="1"/>
      <dgm:spPr/>
      <dgm:t>
        <a:bodyPr/>
        <a:lstStyle/>
        <a:p>
          <a:endParaRPr lang="en-US" sz="1400" b="1" dirty="0"/>
        </a:p>
      </dgm:t>
    </dgm:pt>
    <dgm:pt modelId="{D790B875-EAD3-440B-84B7-73AB42468E5A}" type="parTrans" cxnId="{AD0667B5-5B7B-4021-A004-4BA233AB96B5}">
      <dgm:prSet/>
      <dgm:spPr/>
      <dgm:t>
        <a:bodyPr/>
        <a:lstStyle/>
        <a:p>
          <a:endParaRPr lang="en-US"/>
        </a:p>
      </dgm:t>
    </dgm:pt>
    <dgm:pt modelId="{6978319A-242D-4FBA-AA26-5A9780352772}" type="sibTrans" cxnId="{AD0667B5-5B7B-4021-A004-4BA233AB96B5}">
      <dgm:prSet/>
      <dgm:spPr/>
      <dgm:t>
        <a:bodyPr/>
        <a:lstStyle/>
        <a:p>
          <a:endParaRPr lang="en-US"/>
        </a:p>
      </dgm:t>
    </dgm:pt>
    <dgm:pt modelId="{D28ECF74-9F7E-4DB5-83D5-79ACA968DDBE}">
      <dgm:prSet phldrT="[Text]" custT="1"/>
      <dgm:spPr/>
      <dgm:t>
        <a:bodyPr/>
        <a:lstStyle/>
        <a:p>
          <a:endParaRPr lang="en-US" sz="1400" b="1" dirty="0"/>
        </a:p>
      </dgm:t>
    </dgm:pt>
    <dgm:pt modelId="{E9E8E1BB-971F-4C2C-9AFF-8BFF0631E6E3}" type="parTrans" cxnId="{2EC05E12-83A1-4CA1-9885-4CACD61F5C35}">
      <dgm:prSet/>
      <dgm:spPr/>
      <dgm:t>
        <a:bodyPr/>
        <a:lstStyle/>
        <a:p>
          <a:endParaRPr lang="en-US"/>
        </a:p>
      </dgm:t>
    </dgm:pt>
    <dgm:pt modelId="{30C13B12-6AA7-4501-A450-BD7AB3F6BDB6}" type="sibTrans" cxnId="{2EC05E12-83A1-4CA1-9885-4CACD61F5C35}">
      <dgm:prSet/>
      <dgm:spPr/>
      <dgm:t>
        <a:bodyPr/>
        <a:lstStyle/>
        <a:p>
          <a:endParaRPr lang="en-US"/>
        </a:p>
      </dgm:t>
    </dgm:pt>
    <dgm:pt modelId="{DE965DFC-7DFE-49C6-8472-475D3FF0B156}">
      <dgm:prSet phldrT="[Text]"/>
      <dgm:spPr/>
      <dgm:t>
        <a:bodyPr/>
        <a:lstStyle/>
        <a:p>
          <a:r>
            <a:rPr lang="en-US" b="1" dirty="0"/>
            <a:t>Government officials motivated to </a:t>
          </a:r>
          <a:r>
            <a:rPr lang="en-US" b="1" dirty="0" err="1"/>
            <a:t>recognise</a:t>
          </a:r>
          <a:r>
            <a:rPr lang="en-US" b="1" dirty="0"/>
            <a:t> value evidence for their own performance</a:t>
          </a:r>
        </a:p>
      </dgm:t>
    </dgm:pt>
    <dgm:pt modelId="{5DC32E29-BECA-4A3E-9DCB-B3494FA82C00}" type="parTrans" cxnId="{5671782F-B8ED-405B-97ED-CDB8CC627B27}">
      <dgm:prSet/>
      <dgm:spPr/>
      <dgm:t>
        <a:bodyPr/>
        <a:lstStyle/>
        <a:p>
          <a:endParaRPr lang="en-US"/>
        </a:p>
      </dgm:t>
    </dgm:pt>
    <dgm:pt modelId="{FCD66653-9BE2-44D6-B3B1-0023DB023360}" type="sibTrans" cxnId="{5671782F-B8ED-405B-97ED-CDB8CC627B27}">
      <dgm:prSet/>
      <dgm:spPr/>
      <dgm:t>
        <a:bodyPr/>
        <a:lstStyle/>
        <a:p>
          <a:endParaRPr lang="en-US"/>
        </a:p>
      </dgm:t>
    </dgm:pt>
    <dgm:pt modelId="{CDE0695E-D6AC-4AD4-94CC-5ED73BA725FC}">
      <dgm:prSet phldrT="[Text]"/>
      <dgm:spPr/>
      <dgm:t>
        <a:bodyPr/>
        <a:lstStyle/>
        <a:p>
          <a:r>
            <a:rPr lang="en-US" b="1" dirty="0"/>
            <a:t>District Assemblies take critical actions for more equitable distribution of national resources</a:t>
          </a:r>
        </a:p>
      </dgm:t>
    </dgm:pt>
    <dgm:pt modelId="{6603A125-60BF-4526-BADD-A3E9326B2B35}" type="parTrans" cxnId="{EA9A51CA-625C-41DA-A643-568EFF4D5057}">
      <dgm:prSet/>
      <dgm:spPr/>
      <dgm:t>
        <a:bodyPr/>
        <a:lstStyle/>
        <a:p>
          <a:endParaRPr lang="en-US"/>
        </a:p>
      </dgm:t>
    </dgm:pt>
    <dgm:pt modelId="{B699629C-B811-4024-9A05-8BED1F737FEC}" type="sibTrans" cxnId="{EA9A51CA-625C-41DA-A643-568EFF4D5057}">
      <dgm:prSet/>
      <dgm:spPr/>
      <dgm:t>
        <a:bodyPr/>
        <a:lstStyle/>
        <a:p>
          <a:endParaRPr lang="en-US"/>
        </a:p>
      </dgm:t>
    </dgm:pt>
    <dgm:pt modelId="{688D5506-FC04-4177-905A-EB8231842285}">
      <dgm:prSet phldrT="[Text]"/>
      <dgm:spPr/>
      <dgm:t>
        <a:bodyPr/>
        <a:lstStyle/>
        <a:p>
          <a:endParaRPr lang="en-US" b="1" dirty="0"/>
        </a:p>
      </dgm:t>
    </dgm:pt>
    <dgm:pt modelId="{849020BC-438F-49B0-A86A-5A691B9C7F11}" type="parTrans" cxnId="{394C9625-89DE-44DA-A0CA-635505E1FE6D}">
      <dgm:prSet/>
      <dgm:spPr/>
      <dgm:t>
        <a:bodyPr/>
        <a:lstStyle/>
        <a:p>
          <a:endParaRPr lang="en-US"/>
        </a:p>
      </dgm:t>
    </dgm:pt>
    <dgm:pt modelId="{F081A6B6-C759-4F71-BEB9-9C081DDE76EA}" type="sibTrans" cxnId="{394C9625-89DE-44DA-A0CA-635505E1FE6D}">
      <dgm:prSet/>
      <dgm:spPr/>
      <dgm:t>
        <a:bodyPr/>
        <a:lstStyle/>
        <a:p>
          <a:endParaRPr lang="en-US"/>
        </a:p>
      </dgm:t>
    </dgm:pt>
    <dgm:pt modelId="{CAC0E6C4-613B-44C4-999E-0BDCBC46D14C}">
      <dgm:prSet phldrT="[Text]"/>
      <dgm:spPr/>
      <dgm:t>
        <a:bodyPr/>
        <a:lstStyle/>
        <a:p>
          <a:r>
            <a:rPr lang="en-US" b="1" dirty="0"/>
            <a:t>Government officials  are aware of sanitation priorities and needs</a:t>
          </a:r>
        </a:p>
      </dgm:t>
    </dgm:pt>
    <dgm:pt modelId="{D46211BE-4A39-4EBB-8BCD-29E5BCDC440F}" type="parTrans" cxnId="{C2801404-A00E-40E8-A851-9E019B2C10AC}">
      <dgm:prSet/>
      <dgm:spPr/>
      <dgm:t>
        <a:bodyPr/>
        <a:lstStyle/>
        <a:p>
          <a:endParaRPr lang="en-US"/>
        </a:p>
      </dgm:t>
    </dgm:pt>
    <dgm:pt modelId="{70A3B361-39E6-4418-B7D9-5C286E1804EF}" type="sibTrans" cxnId="{C2801404-A00E-40E8-A851-9E019B2C10AC}">
      <dgm:prSet/>
      <dgm:spPr/>
      <dgm:t>
        <a:bodyPr/>
        <a:lstStyle/>
        <a:p>
          <a:endParaRPr lang="en-US"/>
        </a:p>
      </dgm:t>
    </dgm:pt>
    <dgm:pt modelId="{3D545C0E-BE85-44AB-AA37-333C7C858826}">
      <dgm:prSet phldrT="[Text]"/>
      <dgm:spPr/>
      <dgm:t>
        <a:bodyPr/>
        <a:lstStyle/>
        <a:p>
          <a:endParaRPr lang="en-US" b="1" dirty="0"/>
        </a:p>
      </dgm:t>
    </dgm:pt>
    <dgm:pt modelId="{099AB13C-FD7A-47E4-B80D-3CFD93FB8143}" type="parTrans" cxnId="{B0DF28B1-91C3-4A09-9665-12CADBC9B283}">
      <dgm:prSet/>
      <dgm:spPr/>
      <dgm:t>
        <a:bodyPr/>
        <a:lstStyle/>
        <a:p>
          <a:endParaRPr lang="en-US"/>
        </a:p>
      </dgm:t>
    </dgm:pt>
    <dgm:pt modelId="{69F544C3-B7BC-46E2-B536-829DD5C087E9}" type="sibTrans" cxnId="{B0DF28B1-91C3-4A09-9665-12CADBC9B283}">
      <dgm:prSet/>
      <dgm:spPr/>
      <dgm:t>
        <a:bodyPr/>
        <a:lstStyle/>
        <a:p>
          <a:endParaRPr lang="en-US"/>
        </a:p>
      </dgm:t>
    </dgm:pt>
    <dgm:pt modelId="{5D426A8A-5D9B-423F-B4C3-942CA5C30DDB}">
      <dgm:prSet phldrT="[Text]" custT="1"/>
      <dgm:spPr/>
      <dgm:t>
        <a:bodyPr/>
        <a:lstStyle/>
        <a:p>
          <a:endParaRPr lang="en-US" sz="1200"/>
        </a:p>
      </dgm:t>
    </dgm:pt>
    <dgm:pt modelId="{E3AD9A5B-343A-4D40-8D69-3D022D83C1DD}" type="parTrans" cxnId="{7ED6EFE6-634D-42C3-8A8C-BFEBB5D8A346}">
      <dgm:prSet/>
      <dgm:spPr/>
      <dgm:t>
        <a:bodyPr/>
        <a:lstStyle/>
        <a:p>
          <a:endParaRPr lang="en-US"/>
        </a:p>
      </dgm:t>
    </dgm:pt>
    <dgm:pt modelId="{7CF4AC64-30D7-4946-99F5-A22BCB823DBB}" type="sibTrans" cxnId="{7ED6EFE6-634D-42C3-8A8C-BFEBB5D8A346}">
      <dgm:prSet/>
      <dgm:spPr/>
      <dgm:t>
        <a:bodyPr/>
        <a:lstStyle/>
        <a:p>
          <a:endParaRPr lang="en-US"/>
        </a:p>
      </dgm:t>
    </dgm:pt>
    <dgm:pt modelId="{F9AA8C15-B09C-4788-AFA9-44ADDC5943BB}">
      <dgm:prSet phldrT="[Text]" custT="1"/>
      <dgm:spPr/>
      <dgm:t>
        <a:bodyPr/>
        <a:lstStyle/>
        <a:p>
          <a:endParaRPr lang="en-US" sz="1200" dirty="0"/>
        </a:p>
      </dgm:t>
    </dgm:pt>
    <dgm:pt modelId="{8D028646-14E0-4887-BEB7-B9D24E22F035}" type="parTrans" cxnId="{278FA5EC-C403-41B8-8E82-C93BAB7C164A}">
      <dgm:prSet/>
      <dgm:spPr/>
      <dgm:t>
        <a:bodyPr/>
        <a:lstStyle/>
        <a:p>
          <a:endParaRPr lang="en-US"/>
        </a:p>
      </dgm:t>
    </dgm:pt>
    <dgm:pt modelId="{2BEF8280-519F-46E0-85C5-EAF4E10EB38C}" type="sibTrans" cxnId="{278FA5EC-C403-41B8-8E82-C93BAB7C164A}">
      <dgm:prSet/>
      <dgm:spPr/>
      <dgm:t>
        <a:bodyPr/>
        <a:lstStyle/>
        <a:p>
          <a:endParaRPr lang="en-US"/>
        </a:p>
      </dgm:t>
    </dgm:pt>
    <dgm:pt modelId="{1A071FCB-8FD5-43D6-9FF5-39FEF207A525}">
      <dgm:prSet phldrT="[Text]" custT="1"/>
      <dgm:spPr/>
      <dgm:t>
        <a:bodyPr/>
        <a:lstStyle/>
        <a:p>
          <a:r>
            <a:rPr lang="en-US" sz="1400" b="1" dirty="0"/>
            <a:t>Evidence generation directly linked to service delivery performance</a:t>
          </a:r>
        </a:p>
      </dgm:t>
    </dgm:pt>
    <dgm:pt modelId="{4C788193-F9FE-40C2-8F10-2E3D9264AE49}" type="parTrans" cxnId="{8B929377-BEBF-4E00-AE4B-D9571880CE2F}">
      <dgm:prSet/>
      <dgm:spPr/>
      <dgm:t>
        <a:bodyPr/>
        <a:lstStyle/>
        <a:p>
          <a:endParaRPr lang="en-US"/>
        </a:p>
      </dgm:t>
    </dgm:pt>
    <dgm:pt modelId="{58E2FB63-1EC8-49D4-933D-9CC5FDF68699}" type="sibTrans" cxnId="{8B929377-BEBF-4E00-AE4B-D9571880CE2F}">
      <dgm:prSet/>
      <dgm:spPr/>
      <dgm:t>
        <a:bodyPr/>
        <a:lstStyle/>
        <a:p>
          <a:endParaRPr lang="en-US"/>
        </a:p>
      </dgm:t>
    </dgm:pt>
    <dgm:pt modelId="{625237AD-D7B2-43EB-AC5C-FBEA9BF11A3D}">
      <dgm:prSet phldrT="[Text]" custT="1"/>
      <dgm:spPr/>
      <dgm:t>
        <a:bodyPr/>
        <a:lstStyle/>
        <a:p>
          <a:endParaRPr lang="en-US" sz="1400" b="1" dirty="0"/>
        </a:p>
      </dgm:t>
    </dgm:pt>
    <dgm:pt modelId="{54FD0EE4-3B9D-494B-9651-1A8DC1EFDCFA}" type="parTrans" cxnId="{274687A2-9901-487F-A44C-3DE28BD831D4}">
      <dgm:prSet/>
      <dgm:spPr/>
      <dgm:t>
        <a:bodyPr/>
        <a:lstStyle/>
        <a:p>
          <a:endParaRPr lang="en-US"/>
        </a:p>
      </dgm:t>
    </dgm:pt>
    <dgm:pt modelId="{251F32E9-4472-4FD1-BDED-FF187A4B81B2}" type="sibTrans" cxnId="{274687A2-9901-487F-A44C-3DE28BD831D4}">
      <dgm:prSet/>
      <dgm:spPr/>
      <dgm:t>
        <a:bodyPr/>
        <a:lstStyle/>
        <a:p>
          <a:endParaRPr lang="en-US"/>
        </a:p>
      </dgm:t>
    </dgm:pt>
    <dgm:pt modelId="{F89E14E4-4C44-44C1-88E4-51A3C58BEB81}">
      <dgm:prSet phldrT="[Text]" custT="1"/>
      <dgm:spPr/>
      <dgm:t>
        <a:bodyPr/>
        <a:lstStyle/>
        <a:p>
          <a:endParaRPr lang="en-US" sz="1400" b="1" dirty="0"/>
        </a:p>
      </dgm:t>
    </dgm:pt>
    <dgm:pt modelId="{6ECBC849-38BE-4616-9034-740BC743F5BF}" type="parTrans" cxnId="{7301F28A-0997-47DC-BCDA-2EBC2D7F47FC}">
      <dgm:prSet/>
      <dgm:spPr/>
      <dgm:t>
        <a:bodyPr/>
        <a:lstStyle/>
        <a:p>
          <a:endParaRPr lang="en-US"/>
        </a:p>
      </dgm:t>
    </dgm:pt>
    <dgm:pt modelId="{72084D21-B4EE-495C-82F6-0E8C503976C3}" type="sibTrans" cxnId="{7301F28A-0997-47DC-BCDA-2EBC2D7F47FC}">
      <dgm:prSet/>
      <dgm:spPr/>
      <dgm:t>
        <a:bodyPr/>
        <a:lstStyle/>
        <a:p>
          <a:endParaRPr lang="en-US"/>
        </a:p>
      </dgm:t>
    </dgm:pt>
    <dgm:pt modelId="{E76242C0-C2AC-47D6-941B-E0FAFB64C403}">
      <dgm:prSet phldrT="[Text]"/>
      <dgm:spPr/>
      <dgm:t>
        <a:bodyPr/>
        <a:lstStyle/>
        <a:p>
          <a:endParaRPr lang="en-US" b="1" dirty="0"/>
        </a:p>
      </dgm:t>
    </dgm:pt>
    <dgm:pt modelId="{C43781EA-37D4-4F2D-8112-CEEB9A2ACD05}" type="parTrans" cxnId="{1FA2D194-276A-4718-9D1A-74E6E5BEFF1F}">
      <dgm:prSet/>
      <dgm:spPr/>
      <dgm:t>
        <a:bodyPr/>
        <a:lstStyle/>
        <a:p>
          <a:endParaRPr lang="en-US"/>
        </a:p>
      </dgm:t>
    </dgm:pt>
    <dgm:pt modelId="{55767233-2CCF-4A05-BFF7-E1FF47ECA53F}" type="sibTrans" cxnId="{1FA2D194-276A-4718-9D1A-74E6E5BEFF1F}">
      <dgm:prSet/>
      <dgm:spPr/>
      <dgm:t>
        <a:bodyPr/>
        <a:lstStyle/>
        <a:p>
          <a:endParaRPr lang="en-US"/>
        </a:p>
      </dgm:t>
    </dgm:pt>
    <dgm:pt modelId="{3B5F1582-7C3F-4102-9DA2-4AA63FEF400F}">
      <dgm:prSet phldrT="[Text]"/>
      <dgm:spPr/>
      <dgm:t>
        <a:bodyPr/>
        <a:lstStyle/>
        <a:p>
          <a:r>
            <a:rPr lang="en-US" b="1" dirty="0"/>
            <a:t>Increased use of evidence in decision making, in planning and budgetary allocation</a:t>
          </a:r>
        </a:p>
      </dgm:t>
    </dgm:pt>
    <dgm:pt modelId="{3A4AC345-C5DD-4A6D-A84A-5E41FAF65673}" type="parTrans" cxnId="{57B62732-9361-4A3A-BC30-DEDA8E84847D}">
      <dgm:prSet/>
      <dgm:spPr/>
      <dgm:t>
        <a:bodyPr/>
        <a:lstStyle/>
        <a:p>
          <a:endParaRPr lang="en-US"/>
        </a:p>
      </dgm:t>
    </dgm:pt>
    <dgm:pt modelId="{2215B3EE-A83F-499E-BDE6-CDE85FF1C618}" type="sibTrans" cxnId="{57B62732-9361-4A3A-BC30-DEDA8E84847D}">
      <dgm:prSet/>
      <dgm:spPr/>
      <dgm:t>
        <a:bodyPr/>
        <a:lstStyle/>
        <a:p>
          <a:endParaRPr lang="en-US"/>
        </a:p>
      </dgm:t>
    </dgm:pt>
    <dgm:pt modelId="{D2D67CF6-F348-4CEA-9657-5A3E6D884312}">
      <dgm:prSet phldrT="[Text]"/>
      <dgm:spPr/>
      <dgm:t>
        <a:bodyPr/>
        <a:lstStyle/>
        <a:p>
          <a:endParaRPr lang="en-US" b="1" dirty="0"/>
        </a:p>
      </dgm:t>
    </dgm:pt>
    <dgm:pt modelId="{B124AA2B-DF0A-48A0-80A1-55EE468E4C2A}" type="parTrans" cxnId="{C968FD7B-8B0D-4C42-A4A5-36B21DD913ED}">
      <dgm:prSet/>
      <dgm:spPr/>
      <dgm:t>
        <a:bodyPr/>
        <a:lstStyle/>
        <a:p>
          <a:endParaRPr lang="en-US"/>
        </a:p>
      </dgm:t>
    </dgm:pt>
    <dgm:pt modelId="{05B66EEB-30AA-4209-A096-AE9C603257F4}" type="sibTrans" cxnId="{C968FD7B-8B0D-4C42-A4A5-36B21DD913ED}">
      <dgm:prSet/>
      <dgm:spPr/>
      <dgm:t>
        <a:bodyPr/>
        <a:lstStyle/>
        <a:p>
          <a:endParaRPr lang="en-US"/>
        </a:p>
      </dgm:t>
    </dgm:pt>
    <dgm:pt modelId="{63445DC8-9BD8-4B80-A0CF-C85BD00D2F83}">
      <dgm:prSet phldrT="[Text]" custT="1"/>
      <dgm:spPr/>
      <dgm:t>
        <a:bodyPr/>
        <a:lstStyle/>
        <a:p>
          <a:endParaRPr lang="en-US" sz="1400" b="1" dirty="0"/>
        </a:p>
      </dgm:t>
    </dgm:pt>
    <dgm:pt modelId="{E0BCAADE-D66C-44F1-9CCE-E4F83FDE59F1}" type="parTrans" cxnId="{B7FCF6B7-56B0-4A5D-AB8B-E7C54616F22C}">
      <dgm:prSet/>
      <dgm:spPr/>
      <dgm:t>
        <a:bodyPr/>
        <a:lstStyle/>
        <a:p>
          <a:endParaRPr lang="en-US"/>
        </a:p>
      </dgm:t>
    </dgm:pt>
    <dgm:pt modelId="{44EDF246-B358-4A22-8ED4-8B01FEC48105}" type="sibTrans" cxnId="{B7FCF6B7-56B0-4A5D-AB8B-E7C54616F22C}">
      <dgm:prSet/>
      <dgm:spPr/>
      <dgm:t>
        <a:bodyPr/>
        <a:lstStyle/>
        <a:p>
          <a:endParaRPr lang="en-US"/>
        </a:p>
      </dgm:t>
    </dgm:pt>
    <dgm:pt modelId="{C6E0D5FA-F2E4-498C-82B0-1F54548B6DC7}">
      <dgm:prSet phldrT="[Text]" custT="1"/>
      <dgm:spPr/>
      <dgm:t>
        <a:bodyPr/>
        <a:lstStyle/>
        <a:p>
          <a:endParaRPr lang="en-US" sz="1400" b="1" dirty="0"/>
        </a:p>
      </dgm:t>
    </dgm:pt>
    <dgm:pt modelId="{486F1058-8F12-45C7-A714-C6412AC35459}" type="parTrans" cxnId="{9D7839A2-AE03-4F38-8C11-F8431D621618}">
      <dgm:prSet/>
      <dgm:spPr/>
      <dgm:t>
        <a:bodyPr/>
        <a:lstStyle/>
        <a:p>
          <a:endParaRPr lang="en-US"/>
        </a:p>
      </dgm:t>
    </dgm:pt>
    <dgm:pt modelId="{B4636667-78ED-4804-827D-0AE8D6D0B933}" type="sibTrans" cxnId="{9D7839A2-AE03-4F38-8C11-F8431D621618}">
      <dgm:prSet/>
      <dgm:spPr/>
      <dgm:t>
        <a:bodyPr/>
        <a:lstStyle/>
        <a:p>
          <a:endParaRPr lang="en-US"/>
        </a:p>
      </dgm:t>
    </dgm:pt>
    <dgm:pt modelId="{EDB31378-2DF1-4F71-914B-EE379BBC7780}">
      <dgm:prSet phldrT="[Text]" custT="1"/>
      <dgm:spPr/>
      <dgm:t>
        <a:bodyPr/>
        <a:lstStyle/>
        <a:p>
          <a:endParaRPr lang="en-US" sz="1400" b="1" dirty="0"/>
        </a:p>
      </dgm:t>
    </dgm:pt>
    <dgm:pt modelId="{467D3A53-6A94-4BCF-B479-B9CF6CCE7C7E}" type="parTrans" cxnId="{6979A09E-AA81-48BA-9E67-8E6215063C16}">
      <dgm:prSet/>
      <dgm:spPr/>
      <dgm:t>
        <a:bodyPr/>
        <a:lstStyle/>
        <a:p>
          <a:endParaRPr lang="en-US"/>
        </a:p>
      </dgm:t>
    </dgm:pt>
    <dgm:pt modelId="{173A64B4-49F3-40B0-9028-DC0B8EB1D403}" type="sibTrans" cxnId="{6979A09E-AA81-48BA-9E67-8E6215063C16}">
      <dgm:prSet/>
      <dgm:spPr/>
      <dgm:t>
        <a:bodyPr/>
        <a:lstStyle/>
        <a:p>
          <a:endParaRPr lang="en-US"/>
        </a:p>
      </dgm:t>
    </dgm:pt>
    <dgm:pt modelId="{967A9C4E-F315-41AA-8155-63D7E2694727}">
      <dgm:prSet phldrT="[Text]" custT="1"/>
      <dgm:spPr/>
      <dgm:t>
        <a:bodyPr/>
        <a:lstStyle/>
        <a:p>
          <a:endParaRPr lang="en-US" sz="1400" b="1" dirty="0"/>
        </a:p>
      </dgm:t>
    </dgm:pt>
    <dgm:pt modelId="{A59B84E6-711B-4508-BA4F-30FC80FD1F5B}" type="parTrans" cxnId="{F5B318C0-5268-4115-9765-AF7E80A7A55F}">
      <dgm:prSet/>
      <dgm:spPr/>
      <dgm:t>
        <a:bodyPr/>
        <a:lstStyle/>
        <a:p>
          <a:endParaRPr lang="en-US"/>
        </a:p>
      </dgm:t>
    </dgm:pt>
    <dgm:pt modelId="{5FA6CA39-0C8F-40F5-805B-D64D8BEB35D2}" type="sibTrans" cxnId="{F5B318C0-5268-4115-9765-AF7E80A7A55F}">
      <dgm:prSet/>
      <dgm:spPr/>
      <dgm:t>
        <a:bodyPr/>
        <a:lstStyle/>
        <a:p>
          <a:endParaRPr lang="en-US"/>
        </a:p>
      </dgm:t>
    </dgm:pt>
    <dgm:pt modelId="{FE85798D-9B5F-45CB-9F55-ED1D22903C78}" type="pres">
      <dgm:prSet presAssocID="{BD1F2C0A-8AE3-4D6E-91B1-417A9610BE6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901DF1-28F3-4877-9344-4FF29D9F5728}" type="pres">
      <dgm:prSet presAssocID="{B0C17A99-2132-4B72-B3A4-B952210A4915}" presName="composite" presStyleCnt="0"/>
      <dgm:spPr/>
    </dgm:pt>
    <dgm:pt modelId="{0EC7AEB6-8A82-4CE0-91DA-F5E645888FD2}" type="pres">
      <dgm:prSet presAssocID="{B0C17A99-2132-4B72-B3A4-B952210A4915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0C358-4744-4C9F-BD28-FF555E4B1286}" type="pres">
      <dgm:prSet presAssocID="{B0C17A99-2132-4B72-B3A4-B952210A4915}" presName="parSh" presStyleLbl="node1" presStyleIdx="0" presStyleCnt="3" custScaleX="116799"/>
      <dgm:spPr/>
      <dgm:t>
        <a:bodyPr/>
        <a:lstStyle/>
        <a:p>
          <a:endParaRPr lang="en-US"/>
        </a:p>
      </dgm:t>
    </dgm:pt>
    <dgm:pt modelId="{3FFB91C9-1557-42EF-B14C-6CA97C346DB5}" type="pres">
      <dgm:prSet presAssocID="{B0C17A99-2132-4B72-B3A4-B952210A4915}" presName="desTx" presStyleLbl="fgAcc1" presStyleIdx="0" presStyleCnt="3" custScaleX="1099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FAE9A4-52AF-4E04-B692-E4B1B0972261}" type="pres">
      <dgm:prSet presAssocID="{F9737D4E-EA0D-4DBD-9E91-F4369862020E}" presName="sibTrans" presStyleLbl="sibTrans2D1" presStyleIdx="0" presStyleCnt="2" custScaleX="196931" custLinFactY="200000" custLinFactNeighborX="74189" custLinFactNeighborY="267528"/>
      <dgm:spPr/>
      <dgm:t>
        <a:bodyPr/>
        <a:lstStyle/>
        <a:p>
          <a:endParaRPr lang="en-US"/>
        </a:p>
      </dgm:t>
    </dgm:pt>
    <dgm:pt modelId="{CB60C6DA-A125-4FB0-AC80-8A591C58EACF}" type="pres">
      <dgm:prSet presAssocID="{F9737D4E-EA0D-4DBD-9E91-F4369862020E}" presName="connTx" presStyleLbl="sibTrans2D1" presStyleIdx="0" presStyleCnt="2"/>
      <dgm:spPr/>
      <dgm:t>
        <a:bodyPr/>
        <a:lstStyle/>
        <a:p>
          <a:endParaRPr lang="en-US"/>
        </a:p>
      </dgm:t>
    </dgm:pt>
    <dgm:pt modelId="{A48AA794-927D-4A62-83B7-71863789BE2E}" type="pres">
      <dgm:prSet presAssocID="{CDD6BB4D-B2F0-4D3A-A699-DD45B88C47D8}" presName="composite" presStyleCnt="0"/>
      <dgm:spPr/>
    </dgm:pt>
    <dgm:pt modelId="{27AFF0C4-64D5-4562-BCC3-1278E2D74E08}" type="pres">
      <dgm:prSet presAssocID="{CDD6BB4D-B2F0-4D3A-A699-DD45B88C47D8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A8728-2EC8-4370-B86D-3559143E98C3}" type="pres">
      <dgm:prSet presAssocID="{CDD6BB4D-B2F0-4D3A-A699-DD45B88C47D8}" presName="parSh" presStyleLbl="node1" presStyleIdx="1" presStyleCnt="3" custScaleX="113699"/>
      <dgm:spPr/>
      <dgm:t>
        <a:bodyPr/>
        <a:lstStyle/>
        <a:p>
          <a:endParaRPr lang="en-US"/>
        </a:p>
      </dgm:t>
    </dgm:pt>
    <dgm:pt modelId="{F6ED82EB-F2C8-4D99-85A5-DFFD820F37F8}" type="pres">
      <dgm:prSet presAssocID="{CDD6BB4D-B2F0-4D3A-A699-DD45B88C47D8}" presName="desTx" presStyleLbl="fgAcc1" presStyleIdx="1" presStyleCnt="3" custLinFactNeighborX="1348" custLinFactNeighborY="-4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4ED6E9-0635-4D19-8E6D-D30C713AFD79}" type="pres">
      <dgm:prSet presAssocID="{9B2EBFC0-A018-4296-9E5E-0018CAA4ACA2}" presName="sibTrans" presStyleLbl="sibTrans2D1" presStyleIdx="1" presStyleCnt="2" custScaleX="177408" custLinFactY="200000" custLinFactNeighborX="70767" custLinFactNeighborY="262231"/>
      <dgm:spPr/>
      <dgm:t>
        <a:bodyPr/>
        <a:lstStyle/>
        <a:p>
          <a:endParaRPr lang="en-US"/>
        </a:p>
      </dgm:t>
    </dgm:pt>
    <dgm:pt modelId="{B44DFF18-8C9D-4690-B290-077838BB6FC9}" type="pres">
      <dgm:prSet presAssocID="{9B2EBFC0-A018-4296-9E5E-0018CAA4ACA2}" presName="connTx" presStyleLbl="sibTrans2D1" presStyleIdx="1" presStyleCnt="2"/>
      <dgm:spPr/>
      <dgm:t>
        <a:bodyPr/>
        <a:lstStyle/>
        <a:p>
          <a:endParaRPr lang="en-US"/>
        </a:p>
      </dgm:t>
    </dgm:pt>
    <dgm:pt modelId="{5CE62931-B159-4683-BE27-D853DD886ED4}" type="pres">
      <dgm:prSet presAssocID="{596CFF74-C9DF-49A2-B1E1-799B7E882731}" presName="composite" presStyleCnt="0"/>
      <dgm:spPr/>
    </dgm:pt>
    <dgm:pt modelId="{D3156939-444B-4E4C-B18C-022B2077299B}" type="pres">
      <dgm:prSet presAssocID="{596CFF74-C9DF-49A2-B1E1-799B7E882731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5D494D-8762-4A3B-B293-90F98880BB61}" type="pres">
      <dgm:prSet presAssocID="{596CFF74-C9DF-49A2-B1E1-799B7E882731}" presName="parSh" presStyleLbl="node1" presStyleIdx="2" presStyleCnt="3"/>
      <dgm:spPr/>
      <dgm:t>
        <a:bodyPr/>
        <a:lstStyle/>
        <a:p>
          <a:endParaRPr lang="en-US"/>
        </a:p>
      </dgm:t>
    </dgm:pt>
    <dgm:pt modelId="{54A30166-1284-41D4-9076-57ACF9F09817}" type="pres">
      <dgm:prSet presAssocID="{596CFF74-C9DF-49A2-B1E1-799B7E882731}" presName="desTx" presStyleLbl="fgAcc1" presStyleIdx="2" presStyleCnt="3" custLinFactNeighborX="220" custLinFactNeighborY="-3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B62732-9361-4A3A-BC30-DEDA8E84847D}" srcId="{596CFF74-C9DF-49A2-B1E1-799B7E882731}" destId="{3B5F1582-7C3F-4102-9DA2-4AA63FEF400F}" srcOrd="4" destOrd="0" parTransId="{3A4AC345-C5DD-4A6D-A84A-5E41FAF65673}" sibTransId="{2215B3EE-A83F-499E-BDE6-CDE85FF1C618}"/>
    <dgm:cxn modelId="{7301F28A-0997-47DC-BCDA-2EBC2D7F47FC}" srcId="{B0C17A99-2132-4B72-B3A4-B952210A4915}" destId="{F89E14E4-4C44-44C1-88E4-51A3C58BEB81}" srcOrd="6" destOrd="0" parTransId="{6ECBC849-38BE-4616-9034-740BC743F5BF}" sibTransId="{72084D21-B4EE-495C-82F6-0E8C503976C3}"/>
    <dgm:cxn modelId="{18DAC7E4-17B4-4786-B1FB-3783FB8F8463}" type="presOf" srcId="{CAC0E6C4-613B-44C4-999E-0BDCBC46D14C}" destId="{F6ED82EB-F2C8-4D99-85A5-DFFD820F37F8}" srcOrd="0" destOrd="2" presId="urn:microsoft.com/office/officeart/2005/8/layout/process3"/>
    <dgm:cxn modelId="{E06F6A2B-DF24-46EE-B6E9-D4C73A57A921}" type="presOf" srcId="{967A9C4E-F315-41AA-8155-63D7E2694727}" destId="{3FFB91C9-1557-42EF-B14C-6CA97C346DB5}" srcOrd="0" destOrd="8" presId="urn:microsoft.com/office/officeart/2005/8/layout/process3"/>
    <dgm:cxn modelId="{94D37F58-9C1A-4861-A213-C777E5A3FD2F}" srcId="{B0C17A99-2132-4B72-B3A4-B952210A4915}" destId="{2BE9832E-B235-4118-B46B-C956F685AF6B}" srcOrd="0" destOrd="0" parTransId="{284459CA-A88C-4EF5-9F6D-60318BE77F97}" sibTransId="{2E4A2C11-DDB9-4ACD-B730-1B22AEA150AD}"/>
    <dgm:cxn modelId="{A234DBF0-8B13-47EF-BA6D-5813FF6B89F7}" srcId="{BD1F2C0A-8AE3-4D6E-91B1-417A9610BE62}" destId="{596CFF74-C9DF-49A2-B1E1-799B7E882731}" srcOrd="2" destOrd="0" parTransId="{74A886B0-B9F4-4657-8491-7692A9FE5623}" sibTransId="{A7EDDA24-2D3E-4397-8B2F-7008D7ED60F6}"/>
    <dgm:cxn modelId="{B0DF28B1-91C3-4A09-9665-12CADBC9B283}" srcId="{CDD6BB4D-B2F0-4D3A-A699-DD45B88C47D8}" destId="{3D545C0E-BE85-44AB-AA37-333C7C858826}" srcOrd="1" destOrd="0" parTransId="{099AB13C-FD7A-47E4-B80D-3CFD93FB8143}" sibTransId="{69F544C3-B7BC-46E2-B536-829DD5C087E9}"/>
    <dgm:cxn modelId="{ED0D513B-379A-48A2-BAE9-0CCC39E52E8E}" type="presOf" srcId="{5D426A8A-5D9B-423F-B4C3-942CA5C30DDB}" destId="{3FFB91C9-1557-42EF-B14C-6CA97C346DB5}" srcOrd="0" destOrd="12" presId="urn:microsoft.com/office/officeart/2005/8/layout/process3"/>
    <dgm:cxn modelId="{94BFA332-73D1-4629-A94A-9AE4F0B17677}" type="presOf" srcId="{CDD6BB4D-B2F0-4D3A-A699-DD45B88C47D8}" destId="{ABBA8728-2EC8-4370-B86D-3559143E98C3}" srcOrd="1" destOrd="0" presId="urn:microsoft.com/office/officeart/2005/8/layout/process3"/>
    <dgm:cxn modelId="{5657A765-5AF6-4EBC-930A-112E8F288E8B}" type="presOf" srcId="{688D5506-FC04-4177-905A-EB8231842285}" destId="{54A30166-1284-41D4-9076-57ACF9F09817}" srcOrd="0" destOrd="1" presId="urn:microsoft.com/office/officeart/2005/8/layout/process3"/>
    <dgm:cxn modelId="{83315864-77C5-4966-BF44-FDAB0D2F187D}" type="presOf" srcId="{3B5F1582-7C3F-4102-9DA2-4AA63FEF400F}" destId="{54A30166-1284-41D4-9076-57ACF9F09817}" srcOrd="0" destOrd="4" presId="urn:microsoft.com/office/officeart/2005/8/layout/process3"/>
    <dgm:cxn modelId="{2B4EFE5E-C84C-4C88-A27E-F0FA217CB1CA}" type="presOf" srcId="{B0C17A99-2132-4B72-B3A4-B952210A4915}" destId="{C570C358-4744-4C9F-BD28-FF555E4B1286}" srcOrd="1" destOrd="0" presId="urn:microsoft.com/office/officeart/2005/8/layout/process3"/>
    <dgm:cxn modelId="{AD0667B5-5B7B-4021-A004-4BA233AB96B5}" srcId="{B0C17A99-2132-4B72-B3A4-B952210A4915}" destId="{736787A4-2A71-4499-94C9-80DAE98A3163}" srcOrd="4" destOrd="0" parTransId="{D790B875-EAD3-440B-84B7-73AB42468E5A}" sibTransId="{6978319A-242D-4FBA-AA26-5A9780352772}"/>
    <dgm:cxn modelId="{B9C7FD76-F53B-47B7-A379-1F2049E7D2E3}" type="presOf" srcId="{B0C17A99-2132-4B72-B3A4-B952210A4915}" destId="{0EC7AEB6-8A82-4CE0-91DA-F5E645888FD2}" srcOrd="0" destOrd="0" presId="urn:microsoft.com/office/officeart/2005/8/layout/process3"/>
    <dgm:cxn modelId="{FB35E161-E0A4-433C-957C-672395BA12E0}" type="presOf" srcId="{D2D67CF6-F348-4CEA-9657-5A3E6D884312}" destId="{54A30166-1284-41D4-9076-57ACF9F09817}" srcOrd="0" destOrd="3" presId="urn:microsoft.com/office/officeart/2005/8/layout/process3"/>
    <dgm:cxn modelId="{DD43B0B4-6C96-43C0-8E89-633A0CCC8BD7}" type="presOf" srcId="{D28ECF74-9F7E-4DB5-83D5-79ACA968DDBE}" destId="{3FFB91C9-1557-42EF-B14C-6CA97C346DB5}" srcOrd="0" destOrd="1" presId="urn:microsoft.com/office/officeart/2005/8/layout/process3"/>
    <dgm:cxn modelId="{209CF6B4-7134-4E25-885B-9A82BD872CBD}" type="presOf" srcId="{CDD6BB4D-B2F0-4D3A-A699-DD45B88C47D8}" destId="{27AFF0C4-64D5-4562-BCC3-1278E2D74E08}" srcOrd="0" destOrd="0" presId="urn:microsoft.com/office/officeart/2005/8/layout/process3"/>
    <dgm:cxn modelId="{6979A09E-AA81-48BA-9E67-8E6215063C16}" srcId="{B0C17A99-2132-4B72-B3A4-B952210A4915}" destId="{EDB31378-2DF1-4F71-914B-EE379BBC7780}" srcOrd="7" destOrd="0" parTransId="{467D3A53-6A94-4BCF-B479-B9CF6CCE7C7E}" sibTransId="{173A64B4-49F3-40B0-9028-DC0B8EB1D403}"/>
    <dgm:cxn modelId="{7F1229EC-11A0-41A9-8416-2C704A92D46B}" type="presOf" srcId="{2BE9832E-B235-4118-B46B-C956F685AF6B}" destId="{3FFB91C9-1557-42EF-B14C-6CA97C346DB5}" srcOrd="0" destOrd="0" presId="urn:microsoft.com/office/officeart/2005/8/layout/process3"/>
    <dgm:cxn modelId="{419BB5EA-70D4-4EFD-AC0F-CCE63DADAE10}" srcId="{596CFF74-C9DF-49A2-B1E1-799B7E882731}" destId="{FAAB7BB0-9DD3-469B-AB20-BA73ED167034}" srcOrd="0" destOrd="0" parTransId="{B30494A4-3251-4864-AA12-8364195E9838}" sibTransId="{73638A9A-08AF-4086-B06A-6D2718AB4302}"/>
    <dgm:cxn modelId="{2EC05E12-83A1-4CA1-9885-4CACD61F5C35}" srcId="{B0C17A99-2132-4B72-B3A4-B952210A4915}" destId="{D28ECF74-9F7E-4DB5-83D5-79ACA968DDBE}" srcOrd="1" destOrd="0" parTransId="{E9E8E1BB-971F-4C2C-9AFF-8BFF0631E6E3}" sibTransId="{30C13B12-6AA7-4501-A450-BD7AB3F6BDB6}"/>
    <dgm:cxn modelId="{D00042C8-FA19-40B9-9DBE-C51E476096C0}" type="presOf" srcId="{5F65BD65-C664-4B17-826F-9B6FE807D40D}" destId="{3FFB91C9-1557-42EF-B14C-6CA97C346DB5}" srcOrd="0" destOrd="5" presId="urn:microsoft.com/office/officeart/2005/8/layout/process3"/>
    <dgm:cxn modelId="{9B32A393-91BE-4E9E-8247-04B1D312AA81}" srcId="{BD1F2C0A-8AE3-4D6E-91B1-417A9610BE62}" destId="{B0C17A99-2132-4B72-B3A4-B952210A4915}" srcOrd="0" destOrd="0" parTransId="{6F10DE30-A6DA-41FF-96FC-6FBCD5ECD8C2}" sibTransId="{F9737D4E-EA0D-4DBD-9E91-F4369862020E}"/>
    <dgm:cxn modelId="{A80C4455-A1D8-4A90-A0DC-348F60D74C25}" type="presOf" srcId="{E1850471-BD58-433B-9716-7AC40A45EE15}" destId="{F6ED82EB-F2C8-4D99-85A5-DFFD820F37F8}" srcOrd="0" destOrd="0" presId="urn:microsoft.com/office/officeart/2005/8/layout/process3"/>
    <dgm:cxn modelId="{588195DA-9177-4D89-ADF8-5D52D2438FE8}" srcId="{BD1F2C0A-8AE3-4D6E-91B1-417A9610BE62}" destId="{CDD6BB4D-B2F0-4D3A-A699-DD45B88C47D8}" srcOrd="1" destOrd="0" parTransId="{09A50535-6971-4324-BF0D-27C8F5EEE4F8}" sibTransId="{9B2EBFC0-A018-4296-9E5E-0018CAA4ACA2}"/>
    <dgm:cxn modelId="{4B60AC95-4FF8-4920-B0F6-B84AAD6075B0}" type="presOf" srcId="{E72CDE6A-5BAF-4629-8469-C11877DEF5A9}" destId="{3FFB91C9-1557-42EF-B14C-6CA97C346DB5}" srcOrd="0" destOrd="13" presId="urn:microsoft.com/office/officeart/2005/8/layout/process3"/>
    <dgm:cxn modelId="{B1722F56-191B-40D7-A1BE-196080CAB09F}" type="presOf" srcId="{3D545C0E-BE85-44AB-AA37-333C7C858826}" destId="{F6ED82EB-F2C8-4D99-85A5-DFFD820F37F8}" srcOrd="0" destOrd="1" presId="urn:microsoft.com/office/officeart/2005/8/layout/process3"/>
    <dgm:cxn modelId="{54569CC8-FB7F-4252-8C57-C4D38A1FF27D}" srcId="{CDD6BB4D-B2F0-4D3A-A699-DD45B88C47D8}" destId="{E1850471-BD58-433B-9716-7AC40A45EE15}" srcOrd="0" destOrd="0" parTransId="{A66E1238-6F7E-494F-8D36-5F56A6337332}" sibTransId="{56380E4C-10E1-4969-83F2-D096B00E74F5}"/>
    <dgm:cxn modelId="{278FA5EC-C403-41B8-8E82-C93BAB7C164A}" srcId="{B0C17A99-2132-4B72-B3A4-B952210A4915}" destId="{F9AA8C15-B09C-4788-AFA9-44ADDC5943BB}" srcOrd="11" destOrd="0" parTransId="{8D028646-14E0-4887-BEB7-B9D24E22F035}" sibTransId="{2BEF8280-519F-46E0-85C5-EAF4E10EB38C}"/>
    <dgm:cxn modelId="{55A09663-5ECD-4BE8-9380-1CBE28887320}" type="presOf" srcId="{DE965DFC-7DFE-49C6-8472-475D3FF0B156}" destId="{F6ED82EB-F2C8-4D99-85A5-DFFD820F37F8}" srcOrd="0" destOrd="4" presId="urn:microsoft.com/office/officeart/2005/8/layout/process3"/>
    <dgm:cxn modelId="{D67E5C14-456B-4FFF-B280-09A226057572}" type="presOf" srcId="{596CFF74-C9DF-49A2-B1E1-799B7E882731}" destId="{D3156939-444B-4E4C-B18C-022B2077299B}" srcOrd="0" destOrd="0" presId="urn:microsoft.com/office/officeart/2005/8/layout/process3"/>
    <dgm:cxn modelId="{D0EA3CB9-8915-460C-9B4B-A914C07622F5}" type="presOf" srcId="{F9737D4E-EA0D-4DBD-9E91-F4369862020E}" destId="{3DFAE9A4-52AF-4E04-B692-E4B1B0972261}" srcOrd="0" destOrd="0" presId="urn:microsoft.com/office/officeart/2005/8/layout/process3"/>
    <dgm:cxn modelId="{274687A2-9901-487F-A44C-3DE28BD831D4}" srcId="{B0C17A99-2132-4B72-B3A4-B952210A4915}" destId="{625237AD-D7B2-43EB-AC5C-FBEA9BF11A3D}" srcOrd="9" destOrd="0" parTransId="{54FD0EE4-3B9D-494B-9651-1A8DC1EFDCFA}" sibTransId="{251F32E9-4472-4FD1-BDED-FF187A4B81B2}"/>
    <dgm:cxn modelId="{30560BB9-53F2-43C7-80AB-8ABC4598D670}" type="presOf" srcId="{CDE0695E-D6AC-4AD4-94CC-5ED73BA725FC}" destId="{54A30166-1284-41D4-9076-57ACF9F09817}" srcOrd="0" destOrd="2" presId="urn:microsoft.com/office/officeart/2005/8/layout/process3"/>
    <dgm:cxn modelId="{394C9625-89DE-44DA-A0CA-635505E1FE6D}" srcId="{596CFF74-C9DF-49A2-B1E1-799B7E882731}" destId="{688D5506-FC04-4177-905A-EB8231842285}" srcOrd="1" destOrd="0" parTransId="{849020BC-438F-49B0-A86A-5A691B9C7F11}" sibTransId="{F081A6B6-C759-4F71-BEB9-9C081DDE76EA}"/>
    <dgm:cxn modelId="{03974F00-2855-47EA-A317-97F8F88EFAB4}" type="presOf" srcId="{FAAB7BB0-9DD3-469B-AB20-BA73ED167034}" destId="{54A30166-1284-41D4-9076-57ACF9F09817}" srcOrd="0" destOrd="0" presId="urn:microsoft.com/office/officeart/2005/8/layout/process3"/>
    <dgm:cxn modelId="{C903B8F7-238E-46F4-8B31-7CA2A3D013D5}" srcId="{B0C17A99-2132-4B72-B3A4-B952210A4915}" destId="{E72CDE6A-5BAF-4629-8469-C11877DEF5A9}" srcOrd="13" destOrd="0" parTransId="{B9B0B8D2-B03A-4B7B-9141-B8DE8CF9B3EB}" sibTransId="{D0B928B9-ED91-425F-8235-BD7CC177127E}"/>
    <dgm:cxn modelId="{55C0F945-6F76-4AFC-90CB-6C5AC63177F8}" type="presOf" srcId="{EDB31378-2DF1-4F71-914B-EE379BBC7780}" destId="{3FFB91C9-1557-42EF-B14C-6CA97C346DB5}" srcOrd="0" destOrd="7" presId="urn:microsoft.com/office/officeart/2005/8/layout/process3"/>
    <dgm:cxn modelId="{C968FD7B-8B0D-4C42-A4A5-36B21DD913ED}" srcId="{596CFF74-C9DF-49A2-B1E1-799B7E882731}" destId="{D2D67CF6-F348-4CEA-9657-5A3E6D884312}" srcOrd="3" destOrd="0" parTransId="{B124AA2B-DF0A-48A0-80A1-55EE468E4C2A}" sibTransId="{05B66EEB-30AA-4209-A096-AE9C603257F4}"/>
    <dgm:cxn modelId="{C48A1FC5-1D63-42D0-A57C-62C3DFE9B666}" type="presOf" srcId="{9B2EBFC0-A018-4296-9E5E-0018CAA4ACA2}" destId="{614ED6E9-0635-4D19-8E6D-D30C713AFD79}" srcOrd="0" destOrd="0" presId="urn:microsoft.com/office/officeart/2005/8/layout/process3"/>
    <dgm:cxn modelId="{0D3D319C-2C3C-4C36-9229-92EBAB54349A}" type="presOf" srcId="{9B2EBFC0-A018-4296-9E5E-0018CAA4ACA2}" destId="{B44DFF18-8C9D-4690-B290-077838BB6FC9}" srcOrd="1" destOrd="0" presId="urn:microsoft.com/office/officeart/2005/8/layout/process3"/>
    <dgm:cxn modelId="{C18B3FDC-E445-4E07-9575-D291691220FA}" type="presOf" srcId="{736787A4-2A71-4499-94C9-80DAE98A3163}" destId="{3FFB91C9-1557-42EF-B14C-6CA97C346DB5}" srcOrd="0" destOrd="4" presId="urn:microsoft.com/office/officeart/2005/8/layout/process3"/>
    <dgm:cxn modelId="{EA9A51CA-625C-41DA-A643-568EFF4D5057}" srcId="{596CFF74-C9DF-49A2-B1E1-799B7E882731}" destId="{CDE0695E-D6AC-4AD4-94CC-5ED73BA725FC}" srcOrd="2" destOrd="0" parTransId="{6603A125-60BF-4526-BADD-A3E9326B2B35}" sibTransId="{B699629C-B811-4024-9A05-8BED1F737FEC}"/>
    <dgm:cxn modelId="{F08C1B2D-30BD-4249-B539-E534C275A134}" type="presOf" srcId="{625237AD-D7B2-43EB-AC5C-FBEA9BF11A3D}" destId="{3FFB91C9-1557-42EF-B14C-6CA97C346DB5}" srcOrd="0" destOrd="9" presId="urn:microsoft.com/office/officeart/2005/8/layout/process3"/>
    <dgm:cxn modelId="{9D7839A2-AE03-4F38-8C11-F8431D621618}" srcId="{B0C17A99-2132-4B72-B3A4-B952210A4915}" destId="{C6E0D5FA-F2E4-498C-82B0-1F54548B6DC7}" srcOrd="3" destOrd="0" parTransId="{486F1058-8F12-45C7-A714-C6412AC35459}" sibTransId="{B4636667-78ED-4804-827D-0AE8D6D0B933}"/>
    <dgm:cxn modelId="{7ED6EFE6-634D-42C3-8A8C-BFEBB5D8A346}" srcId="{B0C17A99-2132-4B72-B3A4-B952210A4915}" destId="{5D426A8A-5D9B-423F-B4C3-942CA5C30DDB}" srcOrd="12" destOrd="0" parTransId="{E3AD9A5B-343A-4D40-8D69-3D022D83C1DD}" sibTransId="{7CF4AC64-30D7-4946-99F5-A22BCB823DBB}"/>
    <dgm:cxn modelId="{1114224E-39E4-4795-8F17-77AF46C91558}" type="presOf" srcId="{BD1F2C0A-8AE3-4D6E-91B1-417A9610BE62}" destId="{FE85798D-9B5F-45CB-9F55-ED1D22903C78}" srcOrd="0" destOrd="0" presId="urn:microsoft.com/office/officeart/2005/8/layout/process3"/>
    <dgm:cxn modelId="{CC09906C-6AA2-48AF-AD11-EE76F517CAE0}" type="presOf" srcId="{63445DC8-9BD8-4B80-A0CF-C85BD00D2F83}" destId="{3FFB91C9-1557-42EF-B14C-6CA97C346DB5}" srcOrd="0" destOrd="2" presId="urn:microsoft.com/office/officeart/2005/8/layout/process3"/>
    <dgm:cxn modelId="{5671782F-B8ED-405B-97ED-CDB8CC627B27}" srcId="{CDD6BB4D-B2F0-4D3A-A699-DD45B88C47D8}" destId="{DE965DFC-7DFE-49C6-8472-475D3FF0B156}" srcOrd="4" destOrd="0" parTransId="{5DC32E29-BECA-4A3E-9DCB-B3494FA82C00}" sibTransId="{FCD66653-9BE2-44D6-B3B1-0023DB023360}"/>
    <dgm:cxn modelId="{ABF27428-9E42-40EF-9E2E-EAF8C1F36B80}" srcId="{B0C17A99-2132-4B72-B3A4-B952210A4915}" destId="{5F65BD65-C664-4B17-826F-9B6FE807D40D}" srcOrd="5" destOrd="0" parTransId="{4344BEF6-9A2D-4029-BBF5-9E60D28B3F7E}" sibTransId="{C7104FA1-4060-43D5-A988-B3B5961DB0DF}"/>
    <dgm:cxn modelId="{E55A31B8-AB9A-43C9-8229-8142CEC89120}" type="presOf" srcId="{F89E14E4-4C44-44C1-88E4-51A3C58BEB81}" destId="{3FFB91C9-1557-42EF-B14C-6CA97C346DB5}" srcOrd="0" destOrd="6" presId="urn:microsoft.com/office/officeart/2005/8/layout/process3"/>
    <dgm:cxn modelId="{B4E619F1-740A-466E-8E41-BB29E8388D53}" type="presOf" srcId="{1A071FCB-8FD5-43D6-9FF5-39FEF207A525}" destId="{3FFB91C9-1557-42EF-B14C-6CA97C346DB5}" srcOrd="0" destOrd="10" presId="urn:microsoft.com/office/officeart/2005/8/layout/process3"/>
    <dgm:cxn modelId="{C2801404-A00E-40E8-A851-9E019B2C10AC}" srcId="{CDD6BB4D-B2F0-4D3A-A699-DD45B88C47D8}" destId="{CAC0E6C4-613B-44C4-999E-0BDCBC46D14C}" srcOrd="2" destOrd="0" parTransId="{D46211BE-4A39-4EBB-8BCD-29E5BCDC440F}" sibTransId="{70A3B361-39E6-4418-B7D9-5C286E1804EF}"/>
    <dgm:cxn modelId="{1FA2D194-276A-4718-9D1A-74E6E5BEFF1F}" srcId="{CDD6BB4D-B2F0-4D3A-A699-DD45B88C47D8}" destId="{E76242C0-C2AC-47D6-941B-E0FAFB64C403}" srcOrd="3" destOrd="0" parTransId="{C43781EA-37D4-4F2D-8112-CEEB9A2ACD05}" sibTransId="{55767233-2CCF-4A05-BFF7-E1FF47ECA53F}"/>
    <dgm:cxn modelId="{A1B41F07-D33F-4346-A39D-8DCDB24DA3B8}" type="presOf" srcId="{C6E0D5FA-F2E4-498C-82B0-1F54548B6DC7}" destId="{3FFB91C9-1557-42EF-B14C-6CA97C346DB5}" srcOrd="0" destOrd="3" presId="urn:microsoft.com/office/officeart/2005/8/layout/process3"/>
    <dgm:cxn modelId="{8B929377-BEBF-4E00-AE4B-D9571880CE2F}" srcId="{B0C17A99-2132-4B72-B3A4-B952210A4915}" destId="{1A071FCB-8FD5-43D6-9FF5-39FEF207A525}" srcOrd="10" destOrd="0" parTransId="{4C788193-F9FE-40C2-8F10-2E3D9264AE49}" sibTransId="{58E2FB63-1EC8-49D4-933D-9CC5FDF68699}"/>
    <dgm:cxn modelId="{16AA247B-84F1-48D7-A132-F458E85B9DA2}" type="presOf" srcId="{E76242C0-C2AC-47D6-941B-E0FAFB64C403}" destId="{F6ED82EB-F2C8-4D99-85A5-DFFD820F37F8}" srcOrd="0" destOrd="3" presId="urn:microsoft.com/office/officeart/2005/8/layout/process3"/>
    <dgm:cxn modelId="{36938939-D599-4B59-ACC9-8745B334E362}" type="presOf" srcId="{F9AA8C15-B09C-4788-AFA9-44ADDC5943BB}" destId="{3FFB91C9-1557-42EF-B14C-6CA97C346DB5}" srcOrd="0" destOrd="11" presId="urn:microsoft.com/office/officeart/2005/8/layout/process3"/>
    <dgm:cxn modelId="{F5B318C0-5268-4115-9765-AF7E80A7A55F}" srcId="{B0C17A99-2132-4B72-B3A4-B952210A4915}" destId="{967A9C4E-F315-41AA-8155-63D7E2694727}" srcOrd="8" destOrd="0" parTransId="{A59B84E6-711B-4508-BA4F-30FC80FD1F5B}" sibTransId="{5FA6CA39-0C8F-40F5-805B-D64D8BEB35D2}"/>
    <dgm:cxn modelId="{FFDC2E7A-CF22-4465-A274-FADD0C2238B5}" type="presOf" srcId="{F9737D4E-EA0D-4DBD-9E91-F4369862020E}" destId="{CB60C6DA-A125-4FB0-AC80-8A591C58EACF}" srcOrd="1" destOrd="0" presId="urn:microsoft.com/office/officeart/2005/8/layout/process3"/>
    <dgm:cxn modelId="{A77C4E99-787D-47FC-A061-7F9B3C2588EA}" type="presOf" srcId="{596CFF74-C9DF-49A2-B1E1-799B7E882731}" destId="{485D494D-8762-4A3B-B293-90F98880BB61}" srcOrd="1" destOrd="0" presId="urn:microsoft.com/office/officeart/2005/8/layout/process3"/>
    <dgm:cxn modelId="{B7FCF6B7-56B0-4A5D-AB8B-E7C54616F22C}" srcId="{B0C17A99-2132-4B72-B3A4-B952210A4915}" destId="{63445DC8-9BD8-4B80-A0CF-C85BD00D2F83}" srcOrd="2" destOrd="0" parTransId="{E0BCAADE-D66C-44F1-9CCE-E4F83FDE59F1}" sibTransId="{44EDF246-B358-4A22-8ED4-8B01FEC48105}"/>
    <dgm:cxn modelId="{373B6CCF-610B-477F-A3DB-2E640A08A826}" type="presParOf" srcId="{FE85798D-9B5F-45CB-9F55-ED1D22903C78}" destId="{80901DF1-28F3-4877-9344-4FF29D9F5728}" srcOrd="0" destOrd="0" presId="urn:microsoft.com/office/officeart/2005/8/layout/process3"/>
    <dgm:cxn modelId="{B8087A09-CE77-427B-8D6F-A8E466EBDD8F}" type="presParOf" srcId="{80901DF1-28F3-4877-9344-4FF29D9F5728}" destId="{0EC7AEB6-8A82-4CE0-91DA-F5E645888FD2}" srcOrd="0" destOrd="0" presId="urn:microsoft.com/office/officeart/2005/8/layout/process3"/>
    <dgm:cxn modelId="{678C975A-E125-441D-9A65-8207A4885896}" type="presParOf" srcId="{80901DF1-28F3-4877-9344-4FF29D9F5728}" destId="{C570C358-4744-4C9F-BD28-FF555E4B1286}" srcOrd="1" destOrd="0" presId="urn:microsoft.com/office/officeart/2005/8/layout/process3"/>
    <dgm:cxn modelId="{5B61ABCF-EB12-4014-BB7E-5786095ACD1F}" type="presParOf" srcId="{80901DF1-28F3-4877-9344-4FF29D9F5728}" destId="{3FFB91C9-1557-42EF-B14C-6CA97C346DB5}" srcOrd="2" destOrd="0" presId="urn:microsoft.com/office/officeart/2005/8/layout/process3"/>
    <dgm:cxn modelId="{22253812-7B2F-4219-A3A3-2B4853C37494}" type="presParOf" srcId="{FE85798D-9B5F-45CB-9F55-ED1D22903C78}" destId="{3DFAE9A4-52AF-4E04-B692-E4B1B0972261}" srcOrd="1" destOrd="0" presId="urn:microsoft.com/office/officeart/2005/8/layout/process3"/>
    <dgm:cxn modelId="{F3C06350-2A49-44BD-AB03-5E6BD8494CB6}" type="presParOf" srcId="{3DFAE9A4-52AF-4E04-B692-E4B1B0972261}" destId="{CB60C6DA-A125-4FB0-AC80-8A591C58EACF}" srcOrd="0" destOrd="0" presId="urn:microsoft.com/office/officeart/2005/8/layout/process3"/>
    <dgm:cxn modelId="{065D02D3-EDBD-48D4-B57F-622E8DD2539B}" type="presParOf" srcId="{FE85798D-9B5F-45CB-9F55-ED1D22903C78}" destId="{A48AA794-927D-4A62-83B7-71863789BE2E}" srcOrd="2" destOrd="0" presId="urn:microsoft.com/office/officeart/2005/8/layout/process3"/>
    <dgm:cxn modelId="{56052B4C-9768-49C1-B9A6-979C697C3C2C}" type="presParOf" srcId="{A48AA794-927D-4A62-83B7-71863789BE2E}" destId="{27AFF0C4-64D5-4562-BCC3-1278E2D74E08}" srcOrd="0" destOrd="0" presId="urn:microsoft.com/office/officeart/2005/8/layout/process3"/>
    <dgm:cxn modelId="{9450F02D-B64C-41B0-A3F3-18DD8822D0BF}" type="presParOf" srcId="{A48AA794-927D-4A62-83B7-71863789BE2E}" destId="{ABBA8728-2EC8-4370-B86D-3559143E98C3}" srcOrd="1" destOrd="0" presId="urn:microsoft.com/office/officeart/2005/8/layout/process3"/>
    <dgm:cxn modelId="{DD126703-5705-48F7-9059-CFB0734DAE98}" type="presParOf" srcId="{A48AA794-927D-4A62-83B7-71863789BE2E}" destId="{F6ED82EB-F2C8-4D99-85A5-DFFD820F37F8}" srcOrd="2" destOrd="0" presId="urn:microsoft.com/office/officeart/2005/8/layout/process3"/>
    <dgm:cxn modelId="{D9A3D5C3-DBEE-4979-AFE7-415174075C6B}" type="presParOf" srcId="{FE85798D-9B5F-45CB-9F55-ED1D22903C78}" destId="{614ED6E9-0635-4D19-8E6D-D30C713AFD79}" srcOrd="3" destOrd="0" presId="urn:microsoft.com/office/officeart/2005/8/layout/process3"/>
    <dgm:cxn modelId="{3BF76BD4-4286-48A3-A9A8-3E131C6C6BA7}" type="presParOf" srcId="{614ED6E9-0635-4D19-8E6D-D30C713AFD79}" destId="{B44DFF18-8C9D-4690-B290-077838BB6FC9}" srcOrd="0" destOrd="0" presId="urn:microsoft.com/office/officeart/2005/8/layout/process3"/>
    <dgm:cxn modelId="{45203882-CDBF-4659-ABBB-FE948E9CAC20}" type="presParOf" srcId="{FE85798D-9B5F-45CB-9F55-ED1D22903C78}" destId="{5CE62931-B159-4683-BE27-D853DD886ED4}" srcOrd="4" destOrd="0" presId="urn:microsoft.com/office/officeart/2005/8/layout/process3"/>
    <dgm:cxn modelId="{169D8330-6DDF-4FFA-BD93-33D9973CAB6E}" type="presParOf" srcId="{5CE62931-B159-4683-BE27-D853DD886ED4}" destId="{D3156939-444B-4E4C-B18C-022B2077299B}" srcOrd="0" destOrd="0" presId="urn:microsoft.com/office/officeart/2005/8/layout/process3"/>
    <dgm:cxn modelId="{7D748369-9885-48FD-8CE2-6E9D921CF136}" type="presParOf" srcId="{5CE62931-B159-4683-BE27-D853DD886ED4}" destId="{485D494D-8762-4A3B-B293-90F98880BB61}" srcOrd="1" destOrd="0" presId="urn:microsoft.com/office/officeart/2005/8/layout/process3"/>
    <dgm:cxn modelId="{24169A15-2FCF-4EE4-B688-7DB6FB26C099}" type="presParOf" srcId="{5CE62931-B159-4683-BE27-D853DD886ED4}" destId="{54A30166-1284-41D4-9076-57ACF9F0981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0C358-4744-4C9F-BD28-FF555E4B1286}">
      <dsp:nvSpPr>
        <dsp:cNvPr id="0" name=""/>
        <dsp:cNvSpPr/>
      </dsp:nvSpPr>
      <dsp:spPr>
        <a:xfrm>
          <a:off x="772" y="110677"/>
          <a:ext cx="2200801" cy="678159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Interventions</a:t>
          </a:r>
        </a:p>
      </dsp:txBody>
      <dsp:txXfrm>
        <a:off x="772" y="110677"/>
        <a:ext cx="2200801" cy="452106"/>
      </dsp:txXfrm>
    </dsp:sp>
    <dsp:sp modelId="{3FFB91C9-1557-42EF-B14C-6CA97C346DB5}">
      <dsp:nvSpPr>
        <dsp:cNvPr id="0" name=""/>
        <dsp:cNvSpPr/>
      </dsp:nvSpPr>
      <dsp:spPr>
        <a:xfrm>
          <a:off x="451081" y="562784"/>
          <a:ext cx="2072050" cy="518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/>
            <a:t>Access </a:t>
          </a:r>
          <a:r>
            <a:rPr lang="en-US" sz="1400" b="1" kern="1200" smtClean="0"/>
            <a:t>to </a:t>
          </a:r>
          <a:r>
            <a:rPr lang="en-US" sz="1400" b="1" kern="1200" dirty="0"/>
            <a:t>data and analysis in user-friendly formats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/>
            <a:t>CSOs use information for advocacy through  social </a:t>
          </a:r>
          <a:r>
            <a:rPr lang="en-US" sz="1400" b="1" kern="1200" dirty="0" smtClean="0"/>
            <a:t>marketing 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/>
            <a:t>Evidence generation directly linked to service delivery performance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Etc.</a:t>
          </a:r>
          <a:endParaRPr lang="en-US" sz="1400" kern="1200" dirty="0"/>
        </a:p>
      </dsp:txBody>
      <dsp:txXfrm>
        <a:off x="511769" y="623472"/>
        <a:ext cx="1950674" cy="5062624"/>
      </dsp:txXfrm>
    </dsp:sp>
    <dsp:sp modelId="{3DFAE9A4-52AF-4E04-B692-E4B1B0972261}">
      <dsp:nvSpPr>
        <dsp:cNvPr id="0" name=""/>
        <dsp:cNvSpPr/>
      </dsp:nvSpPr>
      <dsp:spPr>
        <a:xfrm>
          <a:off x="2618125" y="2295468"/>
          <a:ext cx="1125369" cy="4691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Leading to</a:t>
          </a:r>
          <a:endParaRPr lang="en-US" sz="1100" b="1" kern="1200" dirty="0"/>
        </a:p>
      </dsp:txBody>
      <dsp:txXfrm>
        <a:off x="2618125" y="2389293"/>
        <a:ext cx="984631" cy="281477"/>
      </dsp:txXfrm>
    </dsp:sp>
    <dsp:sp modelId="{ABBA8728-2EC8-4370-B86D-3559143E98C3}">
      <dsp:nvSpPr>
        <dsp:cNvPr id="0" name=""/>
        <dsp:cNvSpPr/>
      </dsp:nvSpPr>
      <dsp:spPr>
        <a:xfrm>
          <a:off x="3279788" y="110677"/>
          <a:ext cx="2142389" cy="678159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Mechanisms</a:t>
          </a:r>
        </a:p>
      </dsp:txBody>
      <dsp:txXfrm>
        <a:off x="3279788" y="110677"/>
        <a:ext cx="2142389" cy="452106"/>
      </dsp:txXfrm>
    </dsp:sp>
    <dsp:sp modelId="{F6ED82EB-F2C8-4D99-85A5-DFFD820F37F8}">
      <dsp:nvSpPr>
        <dsp:cNvPr id="0" name=""/>
        <dsp:cNvSpPr/>
      </dsp:nvSpPr>
      <dsp:spPr>
        <a:xfrm>
          <a:off x="3820185" y="537382"/>
          <a:ext cx="1884264" cy="518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/>
            <a:t>Individuals understand data and analysis  (evidence) related to their own priorities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/>
            <a:t>Government officials  are aware of sanitation priorities and needs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/>
            <a:t>Government officials motivated to </a:t>
          </a:r>
          <a:r>
            <a:rPr lang="en-US" sz="1500" b="1" kern="1200" dirty="0" err="1"/>
            <a:t>recognise</a:t>
          </a:r>
          <a:r>
            <a:rPr lang="en-US" sz="1500" b="1" kern="1200" dirty="0"/>
            <a:t> value evidence for their own performance</a:t>
          </a:r>
        </a:p>
      </dsp:txBody>
      <dsp:txXfrm>
        <a:off x="3875373" y="592570"/>
        <a:ext cx="1773888" cy="5073624"/>
      </dsp:txXfrm>
    </dsp:sp>
    <dsp:sp modelId="{614ED6E9-0635-4D19-8E6D-D30C713AFD79}">
      <dsp:nvSpPr>
        <dsp:cNvPr id="0" name=""/>
        <dsp:cNvSpPr/>
      </dsp:nvSpPr>
      <dsp:spPr>
        <a:xfrm>
          <a:off x="5847793" y="2270619"/>
          <a:ext cx="952982" cy="4691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Leading to</a:t>
          </a:r>
          <a:endParaRPr lang="en-US" sz="1100" b="1" kern="1200" dirty="0"/>
        </a:p>
      </dsp:txBody>
      <dsp:txXfrm>
        <a:off x="5847793" y="2364444"/>
        <a:ext cx="812244" cy="281477"/>
      </dsp:txXfrm>
    </dsp:sp>
    <dsp:sp modelId="{485D494D-8762-4A3B-B293-90F98880BB61}">
      <dsp:nvSpPr>
        <dsp:cNvPr id="0" name=""/>
        <dsp:cNvSpPr/>
      </dsp:nvSpPr>
      <dsp:spPr>
        <a:xfrm>
          <a:off x="6435706" y="110677"/>
          <a:ext cx="1884264" cy="678159"/>
        </a:xfrm>
        <a:prstGeom prst="roundRect">
          <a:avLst>
            <a:gd name="adj" fmla="val 10000"/>
          </a:avLst>
        </a:prstGeom>
        <a:solidFill>
          <a:srgbClr val="FFCD2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Outcomes</a:t>
          </a:r>
        </a:p>
      </dsp:txBody>
      <dsp:txXfrm>
        <a:off x="6435706" y="110677"/>
        <a:ext cx="1884264" cy="452106"/>
      </dsp:txXfrm>
    </dsp:sp>
    <dsp:sp modelId="{54A30166-1284-41D4-9076-57ACF9F09817}">
      <dsp:nvSpPr>
        <dsp:cNvPr id="0" name=""/>
        <dsp:cNvSpPr/>
      </dsp:nvSpPr>
      <dsp:spPr>
        <a:xfrm>
          <a:off x="6822412" y="544173"/>
          <a:ext cx="1884264" cy="518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/>
            <a:t>Increased collaboration and use of the evidence for social accountability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/>
            <a:t>District Assemblies take critical actions for more equitable distribution of national resources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/>
            <a:t>Increased use of evidence in decision making, in planning and budgetary allocation</a:t>
          </a:r>
        </a:p>
      </dsp:txBody>
      <dsp:txXfrm>
        <a:off x="6877600" y="599361"/>
        <a:ext cx="1773888" cy="5073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58E71-26FE-4F40-B623-F56E28499E7E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BDF33-9426-A544-AE72-975FFEAC23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139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Didn’t get logo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BDF33-9426-A544-AE72-975FFEAC235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536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BDF33-9426-A544-AE72-975FFEAC235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987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BDF33-9426-A544-AE72-975FFEAC235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918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dirty="0" smtClean="0"/>
              <a:t>Use Interventions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 smtClean="0"/>
              <a:t>Access to IAA and DLT Working </a:t>
            </a:r>
            <a:r>
              <a:rPr lang="en-GB" dirty="0" smtClean="0"/>
              <a:t>with various CSO partners and government agencies throughout the country, the DLT and IAA empower citizens with sanitation information 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 smtClean="0"/>
              <a:t>Social marketing through radio, internet, telephone, Town Hall meetings, and other community engagements. 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GB" dirty="0" smtClean="0"/>
              <a:t>Further analysis of the context for fact sheets, briefing reports and local language dissemination for citizens’ discussions with government officials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 smtClean="0"/>
              <a:t>ICT dissemination in user-friendly formats, making it easily accessible to the citizenry, linking data use to standards for quality service delivery, accountability, governance.</a:t>
            </a:r>
          </a:p>
          <a:p>
            <a:endParaRPr lang="en-US" dirty="0" smtClean="0"/>
          </a:p>
          <a:p>
            <a:r>
              <a:rPr lang="en-US" u="sng" dirty="0" smtClean="0"/>
              <a:t>Use</a:t>
            </a:r>
            <a:endParaRPr lang="en-US" u="none" dirty="0" smtClean="0"/>
          </a:p>
          <a:p>
            <a:pPr marL="171450" indent="-171450" algn="just">
              <a:buFont typeface="Arial" pitchFamily="34" charset="0"/>
              <a:buChar char="•"/>
            </a:pPr>
            <a:r>
              <a:rPr lang="en-US" sz="1200" dirty="0" smtClean="0"/>
              <a:t>Individuals understand the data and analysis  (evidence) and relate it to their own priorities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n-US" sz="1200" dirty="0" smtClean="0"/>
              <a:t>Government officials made aware of sanitation needs and more equitable distribution of national resources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n-US" sz="1200" dirty="0" smtClean="0"/>
              <a:t>Leading to increased government understanding of value of evidence in assessing performance and motivation to use it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n-US" sz="1200" dirty="0" smtClean="0"/>
              <a:t>Increased sense of competition amongst District Assemblies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fr-FR" sz="1200" dirty="0" err="1" smtClean="0"/>
              <a:t>Increased</a:t>
            </a:r>
            <a:r>
              <a:rPr lang="fr-FR" sz="1200" dirty="0" smtClean="0"/>
              <a:t> information </a:t>
            </a:r>
            <a:r>
              <a:rPr lang="fr-FR" sz="1200" dirty="0" err="1" smtClean="0"/>
              <a:t>transparency</a:t>
            </a:r>
            <a:r>
              <a:rPr lang="fr-FR" sz="1200" dirty="0" smtClean="0"/>
              <a:t> for </a:t>
            </a:r>
            <a:r>
              <a:rPr lang="fr-FR" sz="1200" dirty="0" err="1" smtClean="0"/>
              <a:t>decisonmaking</a:t>
            </a:r>
            <a:endParaRPr lang="fr-FR" sz="1200" dirty="0" smtClean="0"/>
          </a:p>
          <a:p>
            <a:pPr marL="171450" indent="-171450" algn="just">
              <a:buFont typeface="Arial" pitchFamily="34" charset="0"/>
              <a:buChar char="•"/>
            </a:pPr>
            <a:r>
              <a:rPr lang="fr-FR" sz="1200" dirty="0" smtClean="0"/>
              <a:t>I</a:t>
            </a:r>
            <a:r>
              <a:rPr lang="en-US" sz="1200" dirty="0" err="1" smtClean="0"/>
              <a:t>ncreased</a:t>
            </a:r>
            <a:r>
              <a:rPr lang="en-US" sz="1200" dirty="0" smtClean="0"/>
              <a:t> collaboration and use of the evidence to demand for social accountability and increased responsiveness in service delivery</a:t>
            </a:r>
            <a:endParaRPr lang="fr-FR" sz="1200" dirty="0" smtClean="0"/>
          </a:p>
          <a:p>
            <a:endParaRPr lang="en-US" u="sng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DF33-9426-A544-AE72-975FFEAC235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331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BDF33-9426-A544-AE72-975FFEAC235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016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Red</a:t>
            </a:r>
            <a:r>
              <a:rPr lang="en-GB" baseline="0" dirty="0" smtClean="0">
                <a:solidFill>
                  <a:srgbClr val="FF0000"/>
                </a:solidFill>
              </a:rPr>
              <a:t> font n</a:t>
            </a:r>
            <a:r>
              <a:rPr lang="en-GB" dirty="0" smtClean="0">
                <a:solidFill>
                  <a:srgbClr val="FF0000"/>
                </a:solidFill>
              </a:rPr>
              <a:t>eed strengthening and/or removal?!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BDF33-9426-A544-AE72-975FFEAC235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091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25E2-580F-6549-8B59-084069C0DC13}" type="datetime1">
              <a:rPr lang="en-ZA" smtClean="0"/>
              <a:t>2019/07/12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2373195F-6E4B-8E4B-894C-A34E1E94285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6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2519-7293-8C46-9A0F-C0FCC90FBE71}" type="datetime1">
              <a:rPr lang="en-ZA" smtClean="0"/>
              <a:t>2019/07/12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195F-6E4B-8E4B-894C-A34E1E9428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06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213E-CA06-2749-A8B4-E2DB7520EF27}" type="datetime1">
              <a:rPr lang="en-ZA" smtClean="0"/>
              <a:t>2019/07/12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195F-6E4B-8E4B-894C-A34E1E9428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69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65F7-056F-F644-A526-49DA0B5E2F2A}" type="datetime1">
              <a:rPr lang="en-ZA" smtClean="0"/>
              <a:t>2019/07/12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195F-6E4B-8E4B-894C-A34E1E9428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40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B8FC-514B-8F4A-BD01-91995658077B}" type="datetime1">
              <a:rPr lang="en-ZA" smtClean="0"/>
              <a:t>2019/07/12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195F-6E4B-8E4B-894C-A34E1E9428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8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0C39-4512-DB47-B88C-7A91299D9477}" type="datetime1">
              <a:rPr lang="en-ZA" smtClean="0"/>
              <a:t>2019/07/12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195F-6E4B-8E4B-894C-A34E1E9428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90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2801-0520-9141-8829-591A2065E24D}" type="datetime1">
              <a:rPr lang="en-ZA" smtClean="0"/>
              <a:t>2019/07/12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195F-6E4B-8E4B-894C-A34E1E9428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51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7B7E4-22C8-B44A-A0DC-8CA50AB025E0}" type="datetime1">
              <a:rPr lang="en-ZA" smtClean="0"/>
              <a:t>2019/07/12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195F-6E4B-8E4B-894C-A34E1E9428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84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1043-7368-5247-ADC1-1FE608F55E13}" type="datetime1">
              <a:rPr lang="en-ZA" smtClean="0"/>
              <a:t>2019/07/12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195F-6E4B-8E4B-894C-A34E1E9428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7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E84-B179-794C-B943-A2EB5F912E5E}" type="datetime1">
              <a:rPr lang="en-ZA" smtClean="0"/>
              <a:t>2019/07/12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195F-6E4B-8E4B-894C-A34E1E9428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27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8079-81EB-C843-906A-1797C50E6FB0}" type="datetime1">
              <a:rPr lang="en-ZA" smtClean="0"/>
              <a:t>2019/07/12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195F-6E4B-8E4B-894C-A34E1E9428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4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CD5BE-7F37-0C43-9AC9-6912EF9A430F}" type="datetime1">
              <a:rPr lang="en-ZA" smtClean="0"/>
              <a:t>2019/07/12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3195F-6E4B-8E4B-894C-A34E1E94285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24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340099"/>
            <a:ext cx="20066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787401"/>
            <a:ext cx="7772400" cy="2019299"/>
          </a:xfrm>
        </p:spPr>
        <p:txBody>
          <a:bodyPr>
            <a:normAutofit/>
          </a:bodyPr>
          <a:lstStyle/>
          <a:p>
            <a:r>
              <a:rPr lang="en-GB" sz="3200" dirty="0"/>
              <a:t>The Contribution of Civil Society-generated Evidence to the Improvement of Sanitation Services in Ghana  </a:t>
            </a:r>
            <a:endParaRPr lang="fr-FR" sz="3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9700" y="2717800"/>
            <a:ext cx="7937500" cy="3937000"/>
          </a:xfrm>
        </p:spPr>
        <p:txBody>
          <a:bodyPr>
            <a:normAutofit fontScale="77500" lnSpcReduction="20000"/>
          </a:bodyPr>
          <a:lstStyle/>
          <a:p>
            <a:pPr algn="l"/>
            <a:endParaRPr lang="fr-FR" sz="2800" b="1" dirty="0" smtClean="0">
              <a:solidFill>
                <a:schemeClr val="tx1"/>
              </a:solidFill>
            </a:endParaRPr>
          </a:p>
          <a:p>
            <a:r>
              <a:rPr lang="fr-FR" sz="3000" b="1" dirty="0" smtClean="0">
                <a:solidFill>
                  <a:schemeClr val="tx1"/>
                </a:solidFill>
              </a:rPr>
              <a:t>ICED</a:t>
            </a:r>
            <a:r>
              <a:rPr lang="fr-FR" sz="3000" dirty="0" smtClean="0">
                <a:solidFill>
                  <a:schemeClr val="tx1"/>
                </a:solidFill>
              </a:rPr>
              <a:t> </a:t>
            </a:r>
            <a:r>
              <a:rPr lang="en-ZA" sz="3000" b="1" dirty="0">
                <a:solidFill>
                  <a:schemeClr val="tx1"/>
                </a:solidFill>
              </a:rPr>
              <a:t>Evidence to Action 2019 Conference</a:t>
            </a:r>
          </a:p>
          <a:p>
            <a:r>
              <a:rPr lang="fr-FR" sz="3000" b="1" dirty="0">
                <a:solidFill>
                  <a:schemeClr val="tx1"/>
                </a:solidFill>
              </a:rPr>
              <a:t>Panel on </a:t>
            </a:r>
            <a:r>
              <a:rPr lang="fr-FR" sz="3000" b="1" dirty="0" smtClean="0">
                <a:solidFill>
                  <a:schemeClr val="tx1"/>
                </a:solidFill>
              </a:rPr>
              <a:t>Evidence Use</a:t>
            </a:r>
          </a:p>
          <a:p>
            <a:r>
              <a:rPr lang="fr-FR" sz="3000" b="1" dirty="0" smtClean="0">
                <a:solidFill>
                  <a:schemeClr val="tx1"/>
                </a:solidFill>
              </a:rPr>
              <a:t>ISSER</a:t>
            </a:r>
            <a:r>
              <a:rPr lang="fr-FR" sz="3000" b="1" dirty="0">
                <a:solidFill>
                  <a:schemeClr val="tx1"/>
                </a:solidFill>
              </a:rPr>
              <a:t>, Accra, July 12, 2019</a:t>
            </a:r>
          </a:p>
          <a:p>
            <a:endParaRPr lang="fr-FR" sz="2800" b="1" dirty="0" smtClean="0">
              <a:solidFill>
                <a:schemeClr val="tx1"/>
              </a:solidFill>
            </a:endParaRPr>
          </a:p>
          <a:p>
            <a:endParaRPr lang="fr-FR" sz="2800" b="1" dirty="0">
              <a:solidFill>
                <a:schemeClr val="tx1"/>
              </a:solidFill>
            </a:endParaRPr>
          </a:p>
          <a:p>
            <a:r>
              <a:rPr lang="fr-FR" sz="3300" dirty="0" smtClean="0">
                <a:solidFill>
                  <a:schemeClr val="tx1"/>
                </a:solidFill>
              </a:rPr>
              <a:t>Dede Bedu-Addo,</a:t>
            </a:r>
          </a:p>
          <a:p>
            <a:pPr algn="l"/>
            <a:r>
              <a:rPr lang="fr-FR" sz="3300" dirty="0" smtClean="0">
                <a:solidFill>
                  <a:schemeClr val="tx1"/>
                </a:solidFill>
              </a:rPr>
              <a:t>Ghana Monitoring &amp; Evaluation Forum (GMEF</a:t>
            </a:r>
            <a:r>
              <a:rPr lang="fr-FR" sz="3300" dirty="0" smtClean="0">
                <a:solidFill>
                  <a:schemeClr val="tx1"/>
                </a:solidFill>
              </a:rPr>
              <a:t>)</a:t>
            </a:r>
          </a:p>
          <a:p>
            <a:r>
              <a:rPr lang="fr-FR" sz="3300" dirty="0">
                <a:solidFill>
                  <a:schemeClr val="tx1"/>
                </a:solidFill>
              </a:rPr>
              <a:t>on </a:t>
            </a:r>
            <a:r>
              <a:rPr lang="fr-FR" sz="3300" dirty="0" err="1">
                <a:solidFill>
                  <a:schemeClr val="tx1"/>
                </a:solidFill>
              </a:rPr>
              <a:t>behalf</a:t>
            </a:r>
            <a:r>
              <a:rPr lang="fr-FR" sz="3300" dirty="0">
                <a:solidFill>
                  <a:schemeClr val="tx1"/>
                </a:solidFill>
              </a:rPr>
              <a:t> of </a:t>
            </a:r>
          </a:p>
          <a:p>
            <a:r>
              <a:rPr lang="fr-FR" sz="3300" dirty="0">
                <a:solidFill>
                  <a:schemeClr val="tx1"/>
                </a:solidFill>
              </a:rPr>
              <a:t>Anthony Mensah, </a:t>
            </a:r>
            <a:r>
              <a:rPr lang="fr-FR" sz="3300" dirty="0" err="1">
                <a:solidFill>
                  <a:schemeClr val="tx1"/>
                </a:solidFill>
              </a:rPr>
              <a:t>Director</a:t>
            </a:r>
            <a:r>
              <a:rPr lang="fr-FR" sz="3300" dirty="0">
                <a:solidFill>
                  <a:schemeClr val="tx1"/>
                </a:solidFill>
              </a:rPr>
              <a:t>, EHSD, MSWR, Accra </a:t>
            </a:r>
          </a:p>
          <a:p>
            <a:pPr algn="l"/>
            <a:endParaRPr lang="fr-FR" sz="2800" dirty="0" smtClean="0">
              <a:solidFill>
                <a:schemeClr val="tx1"/>
              </a:solidFill>
            </a:endParaRPr>
          </a:p>
          <a:p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61835E4-55EB-6148-9A65-A502E4795C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8" y="112720"/>
            <a:ext cx="2162342" cy="979480"/>
          </a:xfrm>
          <a:prstGeom prst="rect">
            <a:avLst/>
          </a:prstGeom>
        </p:spPr>
      </p:pic>
      <p:pic>
        <p:nvPicPr>
          <p:cNvPr id="6" name="Picture 5" descr="瞝䦞ั閩瞘隌瞘障瞘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54303" y="260633"/>
            <a:ext cx="2099310" cy="831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825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3021"/>
            <a:ext cx="8229600" cy="591636"/>
          </a:xfrm>
        </p:spPr>
        <p:txBody>
          <a:bodyPr>
            <a:normAutofit fontScale="90000"/>
          </a:bodyPr>
          <a:lstStyle/>
          <a:p>
            <a:r>
              <a:rPr lang="en-ZA" sz="3200" b="1" dirty="0" smtClean="0"/>
              <a:t/>
            </a:r>
            <a:br>
              <a:rPr lang="en-ZA" sz="3200" b="1" dirty="0" smtClean="0"/>
            </a:br>
            <a:r>
              <a:rPr lang="en-ZA" sz="3600" b="1" dirty="0" smtClean="0"/>
              <a:t>The Case</a:t>
            </a:r>
            <a:r>
              <a:rPr lang="en-US" sz="3600" dirty="0"/>
              <a:t/>
            </a:r>
            <a:br>
              <a:rPr lang="en-US" sz="3600" dirty="0"/>
            </a:br>
            <a:endParaRPr lang="fr-FR" sz="36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4379" y="490331"/>
            <a:ext cx="8901380" cy="623114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Environment where consultation and </a:t>
            </a:r>
            <a:r>
              <a:rPr lang="en-US" sz="2000" dirty="0" smtClean="0"/>
              <a:t>participation of CSOs </a:t>
            </a:r>
            <a:r>
              <a:rPr lang="en-US" sz="2000" dirty="0"/>
              <a:t>in policy processes is valued and </a:t>
            </a:r>
            <a:r>
              <a:rPr lang="en-US" sz="2000" dirty="0" smtClean="0"/>
              <a:t>enabled</a:t>
            </a:r>
          </a:p>
          <a:p>
            <a:pPr>
              <a:buFont typeface="Wingdings" pitchFamily="2" charset="2"/>
              <a:buChar char="Ø"/>
            </a:pPr>
            <a:r>
              <a:rPr lang="en-GB" sz="2000" dirty="0" smtClean="0"/>
              <a:t>Effective </a:t>
            </a:r>
            <a:r>
              <a:rPr lang="en-GB" sz="2000" dirty="0"/>
              <a:t>waste management and access to improved sanitation </a:t>
            </a:r>
            <a:r>
              <a:rPr lang="en-GB" sz="2000" dirty="0" smtClean="0"/>
              <a:t>services </a:t>
            </a:r>
            <a:r>
              <a:rPr lang="en-GB" sz="2000" dirty="0"/>
              <a:t>is a major challenge in urban and rural </a:t>
            </a:r>
            <a:r>
              <a:rPr lang="en-GB" sz="2000" dirty="0" smtClean="0"/>
              <a:t>Ghana</a:t>
            </a:r>
          </a:p>
          <a:p>
            <a:pPr marL="0" indent="0">
              <a:spcBef>
                <a:spcPts val="0"/>
              </a:spcBef>
              <a:buClr>
                <a:schemeClr val="accent2"/>
              </a:buClr>
              <a:buNone/>
            </a:pPr>
            <a:endParaRPr lang="en-GB" sz="2000" dirty="0" smtClean="0"/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en-US" sz="2000" dirty="0" smtClean="0"/>
              <a:t>Historically </a:t>
            </a:r>
            <a:r>
              <a:rPr lang="en-US" sz="2000" dirty="0"/>
              <a:t>low levels of attention to sanitation by the state (limited budget allocation, limited capacity) </a:t>
            </a: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en-US" sz="2000" dirty="0" smtClean="0"/>
              <a:t>Space created was taken </a:t>
            </a:r>
            <a:r>
              <a:rPr lang="en-US" sz="2000" dirty="0"/>
              <a:t>up by </a:t>
            </a:r>
            <a:r>
              <a:rPr lang="en-US" sz="2000" dirty="0" smtClean="0"/>
              <a:t>diverse CSOs, who are major </a:t>
            </a:r>
            <a:r>
              <a:rPr lang="en-US" sz="2000" dirty="0"/>
              <a:t>evidence generators but operate at project </a:t>
            </a:r>
            <a:r>
              <a:rPr lang="en-US" sz="2000" dirty="0" smtClean="0"/>
              <a:t>level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en-GB" sz="2000" dirty="0" smtClean="0"/>
              <a:t>Civil </a:t>
            </a:r>
            <a:r>
              <a:rPr lang="en-GB" sz="2000" dirty="0"/>
              <a:t>Society have been key change agents in getting government to use evidence for service delivery </a:t>
            </a:r>
            <a:r>
              <a:rPr lang="en-GB" sz="2000" dirty="0" smtClean="0"/>
              <a:t>improvements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 smtClean="0"/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en-GB" sz="2000" dirty="0" smtClean="0"/>
              <a:t>International </a:t>
            </a:r>
            <a:r>
              <a:rPr lang="en-GB" sz="2000" dirty="0"/>
              <a:t>pressure, with evidence-based advocacy campaigns driven by large INGOs, such as </a:t>
            </a:r>
            <a:r>
              <a:rPr lang="en-GB" sz="2000" dirty="0" err="1"/>
              <a:t>WaterAid</a:t>
            </a:r>
            <a:r>
              <a:rPr lang="en-GB" sz="2000" dirty="0"/>
              <a:t>, UNICEF, </a:t>
            </a:r>
            <a:r>
              <a:rPr lang="en-GB" sz="2000" dirty="0" smtClean="0"/>
              <a:t>SNV, Coalitions like CONIWAS </a:t>
            </a:r>
            <a:r>
              <a:rPr lang="en-GB" sz="2000" dirty="0"/>
              <a:t>and local CSOs led to </a:t>
            </a:r>
            <a:r>
              <a:rPr lang="en-GB" sz="2000" dirty="0" smtClean="0"/>
              <a:t>increased Presidential </a:t>
            </a:r>
            <a:r>
              <a:rPr lang="en-GB" sz="2000" dirty="0"/>
              <a:t>commitment to sanitation </a:t>
            </a:r>
            <a:r>
              <a:rPr lang="en-GB" sz="2000" dirty="0" smtClean="0"/>
              <a:t>reforms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en-US" sz="2000" dirty="0" smtClean="0"/>
              <a:t>As </a:t>
            </a:r>
            <a:r>
              <a:rPr lang="en-US" sz="2000" dirty="0"/>
              <a:t>part of civil society advocacy, CDD-Ghana began 2 projects: the “I am Aware” (IAA) </a:t>
            </a:r>
            <a:r>
              <a:rPr lang="en-US" sz="2000" dirty="0" smtClean="0"/>
              <a:t>and </a:t>
            </a:r>
            <a:r>
              <a:rPr lang="en-US" sz="2000" dirty="0"/>
              <a:t>the District League Table (DLT</a:t>
            </a:r>
            <a:r>
              <a:rPr lang="en-US" sz="2000" dirty="0" smtClean="0"/>
              <a:t>) projects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C7F70A8-6978-FC49-B047-F32188F9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195F-6E4B-8E4B-894C-A34E1E94285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75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5612"/>
            <a:ext cx="8229600" cy="798788"/>
          </a:xfrm>
        </p:spPr>
        <p:txBody>
          <a:bodyPr>
            <a:normAutofit/>
          </a:bodyPr>
          <a:lstStyle/>
          <a:p>
            <a:r>
              <a:rPr lang="fr-FR" sz="3200" b="1" dirty="0"/>
              <a:t>Evidence </a:t>
            </a:r>
            <a:r>
              <a:rPr lang="fr-FR" sz="3200" b="1" dirty="0" smtClean="0"/>
              <a:t>Generation Process</a:t>
            </a:r>
            <a:endParaRPr lang="fr-FR" sz="3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5773" y="914400"/>
            <a:ext cx="8786191" cy="5807075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Various surveys, studies, evaluations </a:t>
            </a:r>
            <a:r>
              <a:rPr lang="en-GB" dirty="0"/>
              <a:t>of </a:t>
            </a:r>
            <a:r>
              <a:rPr lang="en-GB" dirty="0" smtClean="0"/>
              <a:t>donor-funded programmes have fed into policy process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CDD-</a:t>
            </a:r>
            <a:r>
              <a:rPr lang="en-GB" dirty="0"/>
              <a:t>G</a:t>
            </a:r>
            <a:r>
              <a:rPr lang="en-GB" dirty="0" smtClean="0"/>
              <a:t>hana’s</a:t>
            </a:r>
            <a:r>
              <a:rPr lang="en-GB" dirty="0" smtClean="0"/>
              <a:t> </a:t>
            </a:r>
            <a:r>
              <a:rPr lang="en-GB" dirty="0" smtClean="0"/>
              <a:t>IAA and DLT </a:t>
            </a:r>
            <a:r>
              <a:rPr lang="en-GB" dirty="0" smtClean="0"/>
              <a:t>projects </a:t>
            </a:r>
            <a:r>
              <a:rPr lang="en-GB" dirty="0" smtClean="0"/>
              <a:t>disseminate </a:t>
            </a:r>
            <a:r>
              <a:rPr lang="en-GB" dirty="0"/>
              <a:t>up-to-date, government-produced information on the state of public goods and service delivery in </a:t>
            </a:r>
            <a:r>
              <a:rPr lang="en-GB" dirty="0" smtClean="0"/>
              <a:t>Ghana, including sanitation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They </a:t>
            </a:r>
            <a:r>
              <a:rPr lang="en-GB" dirty="0"/>
              <a:t>use </a:t>
            </a:r>
            <a:r>
              <a:rPr lang="en-GB" dirty="0" smtClean="0"/>
              <a:t>administrative </a:t>
            </a:r>
            <a:r>
              <a:rPr lang="en-GB" dirty="0"/>
              <a:t>d</a:t>
            </a:r>
            <a:r>
              <a:rPr lang="en-GB" dirty="0" smtClean="0"/>
              <a:t>ata collected </a:t>
            </a:r>
            <a:r>
              <a:rPr lang="en-GB" dirty="0"/>
              <a:t>at national level, as certified by </a:t>
            </a:r>
            <a:r>
              <a:rPr lang="en-GB" dirty="0" smtClean="0"/>
              <a:t>central government </a:t>
            </a:r>
            <a:r>
              <a:rPr lang="en-GB" dirty="0"/>
              <a:t>agents from </a:t>
            </a:r>
            <a:r>
              <a:rPr lang="en-GB" dirty="0" smtClean="0"/>
              <a:t>district </a:t>
            </a:r>
            <a:r>
              <a:rPr lang="en-GB" dirty="0"/>
              <a:t> </a:t>
            </a:r>
            <a:r>
              <a:rPr lang="en-GB" dirty="0" smtClean="0"/>
              <a:t>              regional  </a:t>
            </a:r>
            <a:r>
              <a:rPr lang="en-GB" dirty="0"/>
              <a:t> </a:t>
            </a:r>
            <a:r>
              <a:rPr lang="en-GB" dirty="0" smtClean="0"/>
              <a:t>               national </a:t>
            </a:r>
            <a:r>
              <a:rPr lang="en-GB" dirty="0"/>
              <a:t>levels. 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The IAA project </a:t>
            </a:r>
            <a:r>
              <a:rPr lang="en-GB" dirty="0"/>
              <a:t>has a data facility centre that helps assemble, archive, and </a:t>
            </a:r>
            <a:r>
              <a:rPr lang="en-GB" dirty="0" smtClean="0"/>
              <a:t>disseminate the information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E9325D-D233-7742-96B1-0F51327C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6590" y="6356350"/>
            <a:ext cx="510209" cy="365125"/>
          </a:xfrm>
        </p:spPr>
        <p:txBody>
          <a:bodyPr/>
          <a:lstStyle/>
          <a:p>
            <a:fld id="{2373195F-6E4B-8E4B-894C-A34E1E942851}" type="slidenum">
              <a:rPr lang="fr-FR" smtClean="0"/>
              <a:t>3</a:t>
            </a:fld>
            <a:endParaRPr lang="fr-FR" dirty="0"/>
          </a:p>
        </p:txBody>
      </p:sp>
      <p:sp>
        <p:nvSpPr>
          <p:cNvPr id="5" name="Striped Right Arrow 4"/>
          <p:cNvSpPr/>
          <p:nvPr/>
        </p:nvSpPr>
        <p:spPr>
          <a:xfrm>
            <a:off x="1840925" y="4935971"/>
            <a:ext cx="978408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riped Right Arrow 5"/>
          <p:cNvSpPr/>
          <p:nvPr/>
        </p:nvSpPr>
        <p:spPr>
          <a:xfrm>
            <a:off x="4372641" y="4932658"/>
            <a:ext cx="1120936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59"/>
            <a:ext cx="8229600" cy="666266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Consequently …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195F-6E4B-8E4B-894C-A34E1E942851}" type="slidenum">
              <a:rPr lang="fr-FR" smtClean="0"/>
              <a:t>4</a:t>
            </a:fld>
            <a:endParaRPr lang="fr-FR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4972847"/>
              </p:ext>
            </p:extLst>
          </p:nvPr>
        </p:nvGraphicFramePr>
        <p:xfrm>
          <a:off x="212035" y="768626"/>
          <a:ext cx="8706677" cy="5857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053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6260"/>
            <a:ext cx="8229600" cy="530087"/>
          </a:xfrm>
        </p:spPr>
        <p:txBody>
          <a:bodyPr>
            <a:normAutofit fontScale="90000"/>
          </a:bodyPr>
          <a:lstStyle/>
          <a:p>
            <a:r>
              <a:rPr lang="fr-FR" sz="3600" b="1" dirty="0" err="1"/>
              <a:t>Facilitators</a:t>
            </a:r>
            <a:r>
              <a:rPr lang="fr-FR" sz="3600" b="1" dirty="0"/>
              <a:t> and </a:t>
            </a:r>
            <a:r>
              <a:rPr lang="fr-FR" sz="3600" b="1" dirty="0" err="1"/>
              <a:t>B</a:t>
            </a:r>
            <a:r>
              <a:rPr lang="fr-FR" sz="3600" b="1" dirty="0" err="1" smtClean="0"/>
              <a:t>arriers</a:t>
            </a:r>
            <a:r>
              <a:rPr lang="fr-FR" sz="3600" b="1" dirty="0" smtClean="0"/>
              <a:t> </a:t>
            </a:r>
            <a:r>
              <a:rPr lang="fr-FR" sz="3600" b="1" dirty="0"/>
              <a:t>to </a:t>
            </a:r>
            <a:r>
              <a:rPr lang="fr-FR" sz="3600" b="1" dirty="0" smtClean="0"/>
              <a:t>Evidence Use</a:t>
            </a:r>
            <a:endParaRPr lang="fr-FR" sz="3600" b="1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064218"/>
              </p:ext>
            </p:extLst>
          </p:nvPr>
        </p:nvGraphicFramePr>
        <p:xfrm>
          <a:off x="0" y="596347"/>
          <a:ext cx="9144000" cy="6595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382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FACILITATORS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BARRIERS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6347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CSO consultation and active participation in policy processes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Inter-agency coordination problems </a:t>
                      </a:r>
                      <a:endParaRPr lang="fr-F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7269">
                <a:tc>
                  <a:txBody>
                    <a:bodyPr/>
                    <a:lstStyle/>
                    <a:p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Popular pressure for change (both international and internal)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Outsourcing of service delivery responsibility to private sector with limited support and oversight</a:t>
                      </a:r>
                      <a:endParaRPr lang="fr-F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37269">
                <a:tc>
                  <a:txBody>
                    <a:bodyPr/>
                    <a:lstStyle/>
                    <a:p>
                      <a:r>
                        <a:rPr lang="en-GB" sz="1800" b="0" dirty="0" smtClean="0">
                          <a:solidFill>
                            <a:schemeClr val="tx1"/>
                          </a:solidFill>
                          <a:effectLst/>
                        </a:rPr>
                        <a:t>Prevailing policy narratives (including President’s statement)</a:t>
                      </a:r>
                      <a:endParaRPr lang="fr-FR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resources and administrative </a:t>
                      </a: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 tape</a:t>
                      </a:r>
                      <a:r>
                        <a:rPr lang="fr-FR" b="0" dirty="0">
                          <a:effectLst/>
                        </a:rPr>
                        <a:t> </a:t>
                      </a:r>
                      <a:r>
                        <a:rPr lang="fr-FR" b="0" dirty="0" smtClean="0">
                          <a:effectLst/>
                        </a:rPr>
                        <a:t>on</a:t>
                      </a:r>
                      <a:r>
                        <a:rPr lang="fr-FR" b="0" baseline="0" dirty="0" smtClean="0">
                          <a:effectLst/>
                        </a:rPr>
                        <a:t> </a:t>
                      </a:r>
                      <a:r>
                        <a:rPr lang="fr-FR" b="0" dirty="0" err="1" smtClean="0">
                          <a:effectLst/>
                        </a:rPr>
                        <a:t>generation</a:t>
                      </a:r>
                      <a:r>
                        <a:rPr lang="fr-FR" b="0" dirty="0" smtClean="0">
                          <a:effectLst/>
                        </a:rPr>
                        <a:t> of data</a:t>
                      </a:r>
                      <a:endParaRPr lang="fr-F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3726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</a:rPr>
                        <a:t>Established mechanisms to enable flow of information and involvement of CSOs in decision making processes (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eg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 Water Conference)</a:t>
                      </a:r>
                      <a:endParaRPr lang="fr-FR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Knowledge that evidence is not always used for decision making is a disincentive</a:t>
                      </a:r>
                      <a:endParaRPr lang="fr-F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120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Building Capacities (of CSOs and Development Partners) to use evidence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Lack of sustained advocacy</a:t>
                      </a:r>
                      <a:endParaRPr lang="fr-F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Incentives (allocation of budgetary resources based on provision of data &amp; reports)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err="1" smtClean="0"/>
                        <a:t>Timeliness</a:t>
                      </a:r>
                      <a:r>
                        <a:rPr lang="fr-FR" b="0" dirty="0" smtClean="0"/>
                        <a:t> of data</a:t>
                      </a:r>
                      <a:r>
                        <a:rPr lang="fr-FR" b="0" baseline="0" dirty="0" smtClean="0"/>
                        <a:t> </a:t>
                      </a:r>
                      <a:r>
                        <a:rPr lang="fr-FR" b="0" baseline="0" dirty="0" err="1" smtClean="0"/>
                        <a:t>generation</a:t>
                      </a:r>
                      <a:endParaRPr lang="fr-FR" b="0" dirty="0"/>
                    </a:p>
                  </a:txBody>
                  <a:tcPr/>
                </a:tc>
              </a:tr>
              <a:tr h="64935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Receptiveness of District Assembly personnel to use evidence in developing their plans</a:t>
                      </a:r>
                      <a:endParaRPr lang="fr-FR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0" dirty="0"/>
                    </a:p>
                  </a:txBody>
                  <a:tcPr/>
                </a:tc>
              </a:tr>
              <a:tr h="64935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Evidence champions and mentors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0F147F0-8A50-3E4E-ACEB-3CD92630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195F-6E4B-8E4B-894C-A34E1E94285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47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02361"/>
            <a:ext cx="8229600" cy="639762"/>
          </a:xfrm>
        </p:spPr>
        <p:txBody>
          <a:bodyPr>
            <a:normAutofit/>
          </a:bodyPr>
          <a:lstStyle/>
          <a:p>
            <a:r>
              <a:rPr lang="fr-FR" sz="2800" dirty="0" err="1">
                <a:latin typeface="+mn-lt"/>
                <a:cs typeface="Arial" pitchFamily="34" charset="0"/>
              </a:rPr>
              <a:t>Lessons</a:t>
            </a:r>
            <a:r>
              <a:rPr lang="fr-FR" sz="2800" dirty="0">
                <a:latin typeface="+mn-lt"/>
                <a:cs typeface="Arial" pitchFamily="34" charset="0"/>
              </a:rPr>
              <a:t> for </a:t>
            </a:r>
            <a:r>
              <a:rPr lang="fr-FR" sz="2800" dirty="0" smtClean="0">
                <a:latin typeface="+mn-lt"/>
                <a:cs typeface="Arial" pitchFamily="34" charset="0"/>
              </a:rPr>
              <a:t>Ghana </a:t>
            </a:r>
            <a:r>
              <a:rPr lang="fr-FR" sz="2800" dirty="0">
                <a:latin typeface="+mn-lt"/>
                <a:cs typeface="Arial" pitchFamily="34" charset="0"/>
              </a:rPr>
              <a:t>and </a:t>
            </a:r>
            <a:r>
              <a:rPr lang="fr-FR" sz="2800" dirty="0" err="1">
                <a:latin typeface="+mn-lt"/>
                <a:cs typeface="Arial" pitchFamily="34" charset="0"/>
              </a:rPr>
              <a:t>B</a:t>
            </a:r>
            <a:r>
              <a:rPr lang="fr-FR" sz="2800" dirty="0" err="1" smtClean="0">
                <a:latin typeface="+mn-lt"/>
                <a:cs typeface="Arial" pitchFamily="34" charset="0"/>
              </a:rPr>
              <a:t>eyond</a:t>
            </a:r>
            <a:r>
              <a:rPr lang="mr-IN" sz="2800" dirty="0">
                <a:latin typeface="+mn-lt"/>
              </a:rPr>
              <a:t>…</a:t>
            </a:r>
            <a:endParaRPr lang="fr-FR" sz="2800" dirty="0">
              <a:latin typeface="+mn-lt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9026" y="742123"/>
            <a:ext cx="8825948" cy="597935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GB" dirty="0"/>
              <a:t>S</a:t>
            </a:r>
            <a:r>
              <a:rPr lang="en-GB" dirty="0" smtClean="0"/>
              <a:t>trengthen </a:t>
            </a:r>
            <a:r>
              <a:rPr lang="en-GB" dirty="0"/>
              <a:t>and harmonise the data ecosystem </a:t>
            </a:r>
            <a:endParaRPr lang="en-GB" dirty="0" smtClean="0"/>
          </a:p>
          <a:p>
            <a:pPr algn="just"/>
            <a:endParaRPr lang="en-GB" dirty="0"/>
          </a:p>
          <a:p>
            <a:pPr algn="just"/>
            <a:r>
              <a:rPr lang="en-GB" dirty="0" smtClean="0"/>
              <a:t>Non-state </a:t>
            </a:r>
            <a:r>
              <a:rPr lang="en-GB" dirty="0"/>
              <a:t>data producers (CSOs/academia) need to improve their understanding of how, when and which government institutions and other actors use evidence </a:t>
            </a:r>
            <a:r>
              <a:rPr lang="en-GB" dirty="0" smtClean="0"/>
              <a:t>for policy </a:t>
            </a:r>
            <a:r>
              <a:rPr lang="en-GB" dirty="0"/>
              <a:t>design, implementation and monitoring </a:t>
            </a:r>
            <a:r>
              <a:rPr lang="en-GB" dirty="0" smtClean="0"/>
              <a:t>for better </a:t>
            </a:r>
            <a:r>
              <a:rPr lang="en-GB" dirty="0"/>
              <a:t>use </a:t>
            </a:r>
            <a:r>
              <a:rPr lang="en-GB" dirty="0" smtClean="0"/>
              <a:t>of these </a:t>
            </a:r>
            <a:r>
              <a:rPr lang="en-GB" dirty="0" smtClean="0"/>
              <a:t>opportunities</a:t>
            </a:r>
          </a:p>
          <a:p>
            <a:pPr marL="0" indent="0" algn="just">
              <a:buNone/>
            </a:pPr>
            <a:endParaRPr lang="en-GB" dirty="0" smtClean="0"/>
          </a:p>
          <a:p>
            <a:pPr algn="just"/>
            <a:r>
              <a:rPr lang="en-GB" dirty="0"/>
              <a:t>N</a:t>
            </a:r>
            <a:r>
              <a:rPr lang="en-GB" dirty="0" smtClean="0"/>
              <a:t>eed </a:t>
            </a:r>
            <a:r>
              <a:rPr lang="en-GB" dirty="0"/>
              <a:t>for increased recognition and use of CSO-generated evidence in policy </a:t>
            </a:r>
            <a:r>
              <a:rPr lang="en-GB" dirty="0" smtClean="0"/>
              <a:t>interventions by state institutions</a:t>
            </a:r>
          </a:p>
          <a:p>
            <a:pPr marL="0" indent="0" algn="just">
              <a:buNone/>
            </a:pPr>
            <a:endParaRPr lang="en-GB" dirty="0" smtClean="0"/>
          </a:p>
          <a:p>
            <a:pPr algn="just"/>
            <a:r>
              <a:rPr lang="en-GB" dirty="0"/>
              <a:t>E</a:t>
            </a:r>
            <a:r>
              <a:rPr lang="en-GB" dirty="0" smtClean="0"/>
              <a:t>vidence </a:t>
            </a:r>
            <a:r>
              <a:rPr lang="en-GB" dirty="0"/>
              <a:t>is used when government and key stakeholders are involved in the evidence use change process from the design stage</a:t>
            </a:r>
            <a:r>
              <a:rPr lang="en-GB" dirty="0" smtClean="0"/>
              <a:t>.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Developing </a:t>
            </a:r>
            <a:r>
              <a:rPr lang="en-GB" dirty="0"/>
              <a:t>and building on an inclusive culture is paramount in promoting evidence use at all levels of society. </a:t>
            </a:r>
            <a:endParaRPr lang="en-GB" dirty="0" smtClean="0"/>
          </a:p>
          <a:p>
            <a:pPr marL="0" indent="0" algn="just">
              <a:buNone/>
            </a:pPr>
            <a:endParaRPr lang="en-GB" dirty="0" smtClean="0"/>
          </a:p>
          <a:p>
            <a:pPr algn="just"/>
            <a:r>
              <a:rPr lang="en-GB" dirty="0" smtClean="0"/>
              <a:t>Uptake </a:t>
            </a:r>
            <a:r>
              <a:rPr lang="en-GB" dirty="0"/>
              <a:t>of evidence </a:t>
            </a:r>
            <a:r>
              <a:rPr lang="en-GB" dirty="0" smtClean="0"/>
              <a:t>is better when championed by a senior Statesman, </a:t>
            </a:r>
            <a:r>
              <a:rPr lang="en-GB" dirty="0" err="1" smtClean="0"/>
              <a:t>eg</a:t>
            </a:r>
            <a:r>
              <a:rPr lang="en-GB" dirty="0" smtClean="0"/>
              <a:t>. the </a:t>
            </a:r>
            <a:r>
              <a:rPr lang="en-GB" dirty="0" smtClean="0"/>
              <a:t>President, with adequate resources and institutions to sustain it.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59992F7-84F7-B045-ABEE-0743F8A3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195F-6E4B-8E4B-894C-A34E1E942851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184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 DA MO ASE! </a:t>
            </a:r>
            <a:r>
              <a:rPr lang="en-US" smtClean="0"/>
              <a:t>THANK YOU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1900269"/>
            <a:ext cx="7874000" cy="392582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195F-6E4B-8E4B-894C-A34E1E94285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8428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720</Words>
  <Application>Microsoft Office PowerPoint</Application>
  <PresentationFormat>On-screen Show (4:3)</PresentationFormat>
  <Paragraphs>105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Thème Office</vt:lpstr>
      <vt:lpstr>The Contribution of Civil Society-generated Evidence to the Improvement of Sanitation Services in Ghana  </vt:lpstr>
      <vt:lpstr> The Case </vt:lpstr>
      <vt:lpstr>Evidence Generation Process</vt:lpstr>
      <vt:lpstr>Consequently …</vt:lpstr>
      <vt:lpstr>Facilitators and Barriers to Evidence Use</vt:lpstr>
      <vt:lpstr>Lessons for Ghana and Beyond…</vt:lpstr>
      <vt:lpstr>ME DA MO ASE!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challenges and potential of evaluations to positively inform reforms:   The case of Benin Agriculture Sector</dc:title>
  <dc:creator>Dede Bedu-Addo</dc:creator>
  <cp:lastModifiedBy>Windows User</cp:lastModifiedBy>
  <cp:revision>75</cp:revision>
  <dcterms:created xsi:type="dcterms:W3CDTF">2019-07-04T18:55:05Z</dcterms:created>
  <dcterms:modified xsi:type="dcterms:W3CDTF">2019-07-12T13:32:39Z</dcterms:modified>
</cp:coreProperties>
</file>