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67" r:id="rId14"/>
    <p:sldId id="268" r:id="rId15"/>
    <p:sldId id="270" r:id="rId16"/>
    <p:sldId id="271" r:id="rId17"/>
    <p:sldId id="272" r:id="rId18"/>
    <p:sldId id="273" r:id="rId19"/>
  </p:sldIdLst>
  <p:sldSz cx="12192000" cy="6858000"/>
  <p:notesSz cx="6858000" cy="9144000"/>
  <p:embeddedFontLst>
    <p:embeddedFont>
      <p:font typeface="Gill Sans" panose="020B060402020202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iDtkKbLxIuFMvfeTTzI7wtCx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27FF50-D1DC-4F72-9A5F-92043828CE8F}">
  <a:tblStyle styleId="{8C27FF50-D1DC-4F72-9A5F-92043828CE8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47"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01a3a452e8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01a3a452e8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latin typeface="Times New Roman"/>
                <a:ea typeface="Times New Roman"/>
                <a:cs typeface="Times New Roman"/>
                <a:sym typeface="Times New Roman"/>
              </a:rPr>
              <a:t>Hình 1: Cập nhật việc làm</a:t>
            </a:r>
            <a:endParaRPr sz="1400">
              <a:latin typeface="Times New Roman"/>
              <a:ea typeface="Times New Roman"/>
              <a:cs typeface="Times New Roman"/>
              <a:sym typeface="Times New Roman"/>
            </a:endParaRPr>
          </a:p>
          <a:p>
            <a:pPr marL="0" lvl="0" indent="0" algn="l" rtl="0">
              <a:spcBef>
                <a:spcPts val="0"/>
              </a:spcBef>
              <a:spcAft>
                <a:spcPts val="0"/>
              </a:spcAft>
              <a:buNone/>
            </a:pPr>
            <a:r>
              <a:rPr lang="en-US" sz="1400">
                <a:latin typeface="Times New Roman"/>
                <a:ea typeface="Times New Roman"/>
                <a:cs typeface="Times New Roman"/>
                <a:sym typeface="Times New Roman"/>
              </a:rPr>
              <a:t>Hình 2: Thống kê việc làm</a:t>
            </a:r>
            <a:endParaRPr sz="1400">
              <a:latin typeface="Times New Roman"/>
              <a:ea typeface="Times New Roman"/>
              <a:cs typeface="Times New Roman"/>
              <a:sym typeface="Times New Roman"/>
            </a:endParaRPr>
          </a:p>
        </p:txBody>
      </p:sp>
      <p:sp>
        <p:nvSpPr>
          <p:cNvPr id="191" name="Google Shape;191;g301a3a452e8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01a3a452e8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01a3a452e8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latin typeface="Times New Roman"/>
                <a:ea typeface="Times New Roman"/>
                <a:cs typeface="Times New Roman"/>
                <a:sym typeface="Times New Roman"/>
              </a:rPr>
              <a:t>Hình 1: Quản lý sự kiện</a:t>
            </a:r>
            <a:endParaRPr sz="1400">
              <a:latin typeface="Times New Roman"/>
              <a:ea typeface="Times New Roman"/>
              <a:cs typeface="Times New Roman"/>
              <a:sym typeface="Times New Roman"/>
            </a:endParaRPr>
          </a:p>
          <a:p>
            <a:pPr marL="0" lvl="0" indent="0" algn="l" rtl="0">
              <a:spcBef>
                <a:spcPts val="0"/>
              </a:spcBef>
              <a:spcAft>
                <a:spcPts val="0"/>
              </a:spcAft>
              <a:buNone/>
            </a:pPr>
            <a:r>
              <a:rPr lang="en-US" sz="1400">
                <a:latin typeface="Times New Roman"/>
                <a:ea typeface="Times New Roman"/>
                <a:cs typeface="Times New Roman"/>
                <a:sym typeface="Times New Roman"/>
              </a:rPr>
              <a:t>Hình 2: Thống kê sự kiện</a:t>
            </a:r>
            <a:endParaRPr sz="1400">
              <a:latin typeface="Times New Roman"/>
              <a:ea typeface="Times New Roman"/>
              <a:cs typeface="Times New Roman"/>
              <a:sym typeface="Times New Roman"/>
            </a:endParaRPr>
          </a:p>
        </p:txBody>
      </p:sp>
      <p:sp>
        <p:nvSpPr>
          <p:cNvPr id="201" name="Google Shape;201;g301a3a452e8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98C9A811-7CEC-BADE-ADD3-CAEF38EAAE4B}"/>
            </a:ext>
          </a:extLst>
        </p:cNvPr>
        <p:cNvGrpSpPr/>
        <p:nvPr/>
      </p:nvGrpSpPr>
      <p:grpSpPr>
        <a:xfrm>
          <a:off x="0" y="0"/>
          <a:ext cx="0" cy="0"/>
          <a:chOff x="0" y="0"/>
          <a:chExt cx="0" cy="0"/>
        </a:xfrm>
      </p:grpSpPr>
      <p:sp>
        <p:nvSpPr>
          <p:cNvPr id="199" name="Google Shape;199;g301a3a452e8_0_18:notes">
            <a:extLst>
              <a:ext uri="{FF2B5EF4-FFF2-40B4-BE49-F238E27FC236}">
                <a16:creationId xmlns:a16="http://schemas.microsoft.com/office/drawing/2014/main" id="{4AEB4D76-0D7E-2CF2-B03E-BB645C05BB7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01a3a452e8_0_18:notes">
            <a:extLst>
              <a:ext uri="{FF2B5EF4-FFF2-40B4-BE49-F238E27FC236}">
                <a16:creationId xmlns:a16="http://schemas.microsoft.com/office/drawing/2014/main" id="{945FB971-04B1-2B74-27B7-3C1EC4C52375}"/>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latin typeface="Times New Roman"/>
                <a:ea typeface="Times New Roman"/>
                <a:cs typeface="Times New Roman"/>
                <a:sym typeface="Times New Roman"/>
              </a:rPr>
              <a:t>Hình 1: Quản lý sự kiện</a:t>
            </a:r>
            <a:endParaRPr sz="1400">
              <a:latin typeface="Times New Roman"/>
              <a:ea typeface="Times New Roman"/>
              <a:cs typeface="Times New Roman"/>
              <a:sym typeface="Times New Roman"/>
            </a:endParaRPr>
          </a:p>
          <a:p>
            <a:pPr marL="0" lvl="0" indent="0" algn="l" rtl="0">
              <a:spcBef>
                <a:spcPts val="0"/>
              </a:spcBef>
              <a:spcAft>
                <a:spcPts val="0"/>
              </a:spcAft>
              <a:buNone/>
            </a:pPr>
            <a:r>
              <a:rPr lang="en-US" sz="1400">
                <a:latin typeface="Times New Roman"/>
                <a:ea typeface="Times New Roman"/>
                <a:cs typeface="Times New Roman"/>
                <a:sym typeface="Times New Roman"/>
              </a:rPr>
              <a:t>Hình 2: Thống kê sự kiện</a:t>
            </a:r>
            <a:endParaRPr sz="1400">
              <a:latin typeface="Times New Roman"/>
              <a:ea typeface="Times New Roman"/>
              <a:cs typeface="Times New Roman"/>
              <a:sym typeface="Times New Roman"/>
            </a:endParaRPr>
          </a:p>
        </p:txBody>
      </p:sp>
      <p:sp>
        <p:nvSpPr>
          <p:cNvPr id="201" name="Google Shape;201;g301a3a452e8_0_18:notes">
            <a:extLst>
              <a:ext uri="{FF2B5EF4-FFF2-40B4-BE49-F238E27FC236}">
                <a16:creationId xmlns:a16="http://schemas.microsoft.com/office/drawing/2014/main" id="{822C2406-7DD4-BFFD-25E0-CA028FCD1EE7}"/>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1175611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01a3a452e8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01a3a452e8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301a3a452e8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01a3a452e8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01a3a452e8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301a3a452e8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febf2cc2a9_2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g2febf2cc2a9_2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febf2cc2a9_2_1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a.</a:t>
            </a:r>
            <a:r>
              <a:rPr lang="en-US" sz="700">
                <a:latin typeface="Arial"/>
                <a:ea typeface="Arial"/>
                <a:cs typeface="Arial"/>
                <a:sym typeface="Arial"/>
              </a:rPr>
              <a:t>  	</a:t>
            </a:r>
            <a:r>
              <a:rPr lang="en-US" sz="1300">
                <a:latin typeface="Arial"/>
                <a:ea typeface="Arial"/>
                <a:cs typeface="Arial"/>
                <a:sym typeface="Arial"/>
              </a:rPr>
              <a:t>Ngôn ngữ lập trình:</a:t>
            </a:r>
            <a:endParaRPr sz="1300">
              <a:latin typeface="Arial"/>
              <a:ea typeface="Arial"/>
              <a:cs typeface="Arial"/>
              <a:sym typeface="Arial"/>
            </a:endParaRPr>
          </a:p>
          <a:p>
            <a:pPr marL="9144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a:t>
            </a:r>
            <a:r>
              <a:rPr lang="en-US" sz="700">
                <a:latin typeface="Arial"/>
                <a:ea typeface="Arial"/>
                <a:cs typeface="Arial"/>
                <a:sym typeface="Arial"/>
              </a:rPr>
              <a:t>         </a:t>
            </a:r>
            <a:r>
              <a:rPr lang="en-US" sz="1300">
                <a:latin typeface="Arial"/>
                <a:ea typeface="Arial"/>
                <a:cs typeface="Arial"/>
                <a:sym typeface="Arial"/>
              </a:rPr>
              <a:t>PHP: Sử dụng cho phần backend, PHP là ngôn ngữ phổ biến trong phát triển web với nhiều thư viện hỗ trợ và khả năng tích hợp với MySQL.</a:t>
            </a:r>
            <a:endParaRPr sz="1300">
              <a:latin typeface="Arial"/>
              <a:ea typeface="Arial"/>
              <a:cs typeface="Arial"/>
              <a:sym typeface="Arial"/>
            </a:endParaRPr>
          </a:p>
          <a:p>
            <a:pPr marL="9144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a:t>
            </a:r>
            <a:r>
              <a:rPr lang="en-US" sz="700">
                <a:latin typeface="Arial"/>
                <a:ea typeface="Arial"/>
                <a:cs typeface="Arial"/>
                <a:sym typeface="Arial"/>
              </a:rPr>
              <a:t>         </a:t>
            </a:r>
            <a:r>
              <a:rPr lang="en-US" sz="1300">
                <a:latin typeface="Arial"/>
                <a:ea typeface="Arial"/>
                <a:cs typeface="Arial"/>
                <a:sym typeface="Arial"/>
              </a:rPr>
              <a:t>JavaScript: Được sử dụng cho các thao tác phía client, cải thiện trải nghiệm người dùng qua các tương tác không đồng bộ (AJAX), giảm thời gian tải lại trang và giúp giao diện trở nên linh hoạt hơn.</a:t>
            </a:r>
            <a:endParaRPr sz="1300">
              <a:latin typeface="Arial"/>
              <a:ea typeface="Arial"/>
              <a:cs typeface="Arial"/>
              <a:sym typeface="Arial"/>
            </a:endParaRPr>
          </a:p>
          <a:p>
            <a:pPr marL="4572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b.</a:t>
            </a:r>
            <a:r>
              <a:rPr lang="en-US" sz="700">
                <a:latin typeface="Arial"/>
                <a:ea typeface="Arial"/>
                <a:cs typeface="Arial"/>
                <a:sym typeface="Arial"/>
              </a:rPr>
              <a:t>  	</a:t>
            </a:r>
            <a:r>
              <a:rPr lang="en-US" sz="1300">
                <a:latin typeface="Arial"/>
                <a:ea typeface="Arial"/>
                <a:cs typeface="Arial"/>
                <a:sym typeface="Arial"/>
              </a:rPr>
              <a:t>Framework:</a:t>
            </a:r>
            <a:endParaRPr sz="1300">
              <a:latin typeface="Arial"/>
              <a:ea typeface="Arial"/>
              <a:cs typeface="Arial"/>
              <a:sym typeface="Arial"/>
            </a:endParaRPr>
          </a:p>
          <a:p>
            <a:pPr marL="9144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a:t>
            </a:r>
            <a:r>
              <a:rPr lang="en-US" sz="700">
                <a:latin typeface="Arial"/>
                <a:ea typeface="Arial"/>
                <a:cs typeface="Arial"/>
                <a:sym typeface="Arial"/>
              </a:rPr>
              <a:t>         </a:t>
            </a:r>
            <a:r>
              <a:rPr lang="en-US" sz="1300">
                <a:latin typeface="Arial"/>
                <a:ea typeface="Arial"/>
                <a:cs typeface="Arial"/>
                <a:sym typeface="Arial"/>
              </a:rPr>
              <a:t>Laravel: Laravel là framework PHP được sử dụng để xây dựng và quản lý backend. Với các tính năng như routing, authentication và ORM (Eloquent), Laravel giúp tối ưu hóa quá trình phát triển, quản lý cơ sở dữ liệu và bảo mật.</a:t>
            </a:r>
            <a:endParaRPr sz="1300">
              <a:latin typeface="Arial"/>
              <a:ea typeface="Arial"/>
              <a:cs typeface="Arial"/>
              <a:sym typeface="Arial"/>
            </a:endParaRPr>
          </a:p>
          <a:p>
            <a:pPr marL="9144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a:t>
            </a:r>
            <a:r>
              <a:rPr lang="en-US" sz="700">
                <a:latin typeface="Arial"/>
                <a:ea typeface="Arial"/>
                <a:cs typeface="Arial"/>
                <a:sym typeface="Arial"/>
              </a:rPr>
              <a:t>         </a:t>
            </a:r>
            <a:r>
              <a:rPr lang="en-US" sz="1300">
                <a:latin typeface="Arial"/>
                <a:ea typeface="Arial"/>
                <a:cs typeface="Arial"/>
                <a:sym typeface="Arial"/>
              </a:rPr>
              <a:t>Bootstrap: Là framework CSS giúp xây dựng giao diện người dùng nhanh chóng và nhất quán. Với Bootstrap, hệ thống sẽ có giao diện thân thiện với người dùng, dễ dàng điều chỉnh để phù hợp với các kích thước màn hình khác nhau.</a:t>
            </a:r>
            <a:endParaRPr sz="1300">
              <a:latin typeface="Arial"/>
              <a:ea typeface="Arial"/>
              <a:cs typeface="Arial"/>
              <a:sym typeface="Arial"/>
            </a:endParaRPr>
          </a:p>
          <a:p>
            <a:pPr marL="9144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a:t>
            </a:r>
            <a:r>
              <a:rPr lang="en-US" sz="700">
                <a:latin typeface="Arial"/>
                <a:ea typeface="Arial"/>
                <a:cs typeface="Arial"/>
                <a:sym typeface="Arial"/>
              </a:rPr>
              <a:t>         </a:t>
            </a:r>
            <a:r>
              <a:rPr lang="en-US" sz="1300">
                <a:latin typeface="Arial"/>
                <a:ea typeface="Arial"/>
                <a:cs typeface="Arial"/>
                <a:sym typeface="Arial"/>
              </a:rPr>
              <a:t>Vue.js (tùy chọn): Sử dụng Vue.js để hỗ trợ các tương tác phức tạp và động trên giao diện, giúp cải thiện UX và mang lại cảm giác trực quan hơn cho người dùng. Vue.js cũng dễ dàng tích hợp với Laravel, cho phép xây dựng các component UI linh hoạt.</a:t>
            </a:r>
            <a:endParaRPr sz="1300">
              <a:latin typeface="Arial"/>
              <a:ea typeface="Arial"/>
              <a:cs typeface="Arial"/>
              <a:sym typeface="Arial"/>
            </a:endParaRPr>
          </a:p>
          <a:p>
            <a:pPr marL="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 </a:t>
            </a:r>
            <a:endParaRPr sz="1300">
              <a:latin typeface="Arial"/>
              <a:ea typeface="Arial"/>
              <a:cs typeface="Arial"/>
              <a:sym typeface="Arial"/>
            </a:endParaRPr>
          </a:p>
          <a:p>
            <a:pPr marL="4572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c.</a:t>
            </a:r>
            <a:r>
              <a:rPr lang="en-US" sz="700">
                <a:latin typeface="Arial"/>
                <a:ea typeface="Arial"/>
                <a:cs typeface="Arial"/>
                <a:sym typeface="Arial"/>
              </a:rPr>
              <a:t>  	</a:t>
            </a:r>
            <a:r>
              <a:rPr lang="en-US" sz="1300">
                <a:latin typeface="Arial"/>
                <a:ea typeface="Arial"/>
                <a:cs typeface="Arial"/>
                <a:sym typeface="Arial"/>
              </a:rPr>
              <a:t>Front-end:</a:t>
            </a:r>
            <a:endParaRPr sz="1300">
              <a:latin typeface="Arial"/>
              <a:ea typeface="Arial"/>
              <a:cs typeface="Arial"/>
              <a:sym typeface="Arial"/>
            </a:endParaRPr>
          </a:p>
          <a:p>
            <a:pPr marL="9144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a:t>
            </a:r>
            <a:r>
              <a:rPr lang="en-US" sz="700">
                <a:latin typeface="Arial"/>
                <a:ea typeface="Arial"/>
                <a:cs typeface="Arial"/>
                <a:sym typeface="Arial"/>
              </a:rPr>
              <a:t>         </a:t>
            </a:r>
            <a:r>
              <a:rPr lang="en-US" sz="1300">
                <a:latin typeface="Arial"/>
                <a:ea typeface="Arial"/>
                <a:cs typeface="Arial"/>
                <a:sym typeface="Arial"/>
              </a:rPr>
              <a:t>HTML &amp; CSS: Sử dụng HTML5 và CSS3 để xây dựng cấu trúc và phong cách cho giao diện người dùng. Với HTML5, nhóm có thể sử dụng các tag semantic để tăng khả năng truy cập và thân thiện với SEO.</a:t>
            </a:r>
            <a:endParaRPr sz="1300">
              <a:latin typeface="Arial"/>
              <a:ea typeface="Arial"/>
              <a:cs typeface="Arial"/>
              <a:sym typeface="Arial"/>
            </a:endParaRPr>
          </a:p>
          <a:p>
            <a:pPr marL="9144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a:t>
            </a:r>
            <a:r>
              <a:rPr lang="en-US" sz="700">
                <a:latin typeface="Arial"/>
                <a:ea typeface="Arial"/>
                <a:cs typeface="Arial"/>
                <a:sym typeface="Arial"/>
              </a:rPr>
              <a:t>         </a:t>
            </a:r>
            <a:r>
              <a:rPr lang="en-US" sz="1300">
                <a:latin typeface="Arial"/>
                <a:ea typeface="Arial"/>
                <a:cs typeface="Arial"/>
                <a:sym typeface="Arial"/>
              </a:rPr>
              <a:t>JavaScript và jQuery: JavaScript và jQuery được dùng để thực hiện các tác vụ động như cập nhật dữ liệu theo thời gian thực, xử lý form, và quản lý các sự kiện người dùng (như click, hover).</a:t>
            </a:r>
            <a:endParaRPr sz="1300">
              <a:latin typeface="Arial"/>
              <a:ea typeface="Arial"/>
              <a:cs typeface="Arial"/>
              <a:sym typeface="Arial"/>
            </a:endParaRPr>
          </a:p>
          <a:p>
            <a:pPr marL="9144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a:t>
            </a:r>
            <a:r>
              <a:rPr lang="en-US" sz="700">
                <a:latin typeface="Arial"/>
                <a:ea typeface="Arial"/>
                <a:cs typeface="Arial"/>
                <a:sym typeface="Arial"/>
              </a:rPr>
              <a:t>         </a:t>
            </a:r>
            <a:r>
              <a:rPr lang="en-US" sz="1300">
                <a:latin typeface="Arial"/>
                <a:ea typeface="Arial"/>
                <a:cs typeface="Arial"/>
                <a:sym typeface="Arial"/>
              </a:rPr>
              <a:t>AJAX: Công nghệ AJAX được tích hợp để cập nhật dữ liệu mà không cần tải lại trang, giúp cải thiện hiệu năng và trải nghiệm người dùng khi thực hiện các thao tác như tìm kiếm hoặc cập nhật thông tin cựu sinh viên.</a:t>
            </a:r>
            <a:endParaRPr sz="1300">
              <a:latin typeface="Arial"/>
              <a:ea typeface="Arial"/>
              <a:cs typeface="Arial"/>
              <a:sym typeface="Arial"/>
            </a:endParaRPr>
          </a:p>
          <a:p>
            <a:pPr marL="9144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a:t>
            </a:r>
            <a:r>
              <a:rPr lang="en-US" sz="700">
                <a:latin typeface="Arial"/>
                <a:ea typeface="Arial"/>
                <a:cs typeface="Arial"/>
                <a:sym typeface="Arial"/>
              </a:rPr>
              <a:t>         </a:t>
            </a:r>
            <a:r>
              <a:rPr lang="en-US" sz="1300">
                <a:latin typeface="Arial"/>
                <a:ea typeface="Arial"/>
                <a:cs typeface="Arial"/>
                <a:sym typeface="Arial"/>
              </a:rPr>
              <a:t>Font Awesome và Google Fonts: Sử dụng thư viện icon Font Awesome và Google Fonts để tạo điểm nhấn cho giao diện, giúp hệ thống dễ nhận diện và tăng tính thẩm mỹ.</a:t>
            </a:r>
            <a:endParaRPr sz="1300">
              <a:latin typeface="Arial"/>
              <a:ea typeface="Arial"/>
              <a:cs typeface="Arial"/>
              <a:sym typeface="Arial"/>
            </a:endParaRPr>
          </a:p>
          <a:p>
            <a:pPr marL="4572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d.</a:t>
            </a:r>
            <a:r>
              <a:rPr lang="en-US" sz="700">
                <a:latin typeface="Arial"/>
                <a:ea typeface="Arial"/>
                <a:cs typeface="Arial"/>
                <a:sym typeface="Arial"/>
              </a:rPr>
              <a:t>  	</a:t>
            </a:r>
            <a:r>
              <a:rPr lang="en-US" sz="1300">
                <a:latin typeface="Arial"/>
                <a:ea typeface="Arial"/>
                <a:cs typeface="Arial"/>
                <a:sym typeface="Arial"/>
              </a:rPr>
              <a:t>Cơ sở dữ liệu:</a:t>
            </a:r>
            <a:endParaRPr sz="1300">
              <a:latin typeface="Arial"/>
              <a:ea typeface="Arial"/>
              <a:cs typeface="Arial"/>
              <a:sym typeface="Arial"/>
            </a:endParaRPr>
          </a:p>
          <a:p>
            <a:pPr marL="9144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a:t>
            </a:r>
            <a:r>
              <a:rPr lang="en-US" sz="700">
                <a:latin typeface="Arial"/>
                <a:ea typeface="Arial"/>
                <a:cs typeface="Arial"/>
                <a:sym typeface="Arial"/>
              </a:rPr>
              <a:t>         </a:t>
            </a:r>
            <a:r>
              <a:rPr lang="en-US" sz="1300">
                <a:latin typeface="Arial"/>
                <a:ea typeface="Arial"/>
                <a:cs typeface="Arial"/>
                <a:sym typeface="Arial"/>
              </a:rPr>
              <a:t>MySQL: Sử dụng MySQL để lưu trữ và quản lý thông tin về cựu sinh viên và các dữ liệu liên quan. MySQL có khả năng mở rộng và dễ dàng tích hợp với các framework PHP như Laravel.</a:t>
            </a:r>
            <a:endParaRPr sz="1300">
              <a:latin typeface="Arial"/>
              <a:ea typeface="Arial"/>
              <a:cs typeface="Arial"/>
              <a:sym typeface="Arial"/>
            </a:endParaRPr>
          </a:p>
          <a:p>
            <a:pPr marL="4572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e.</a:t>
            </a:r>
            <a:r>
              <a:rPr lang="en-US" sz="700">
                <a:latin typeface="Arial"/>
                <a:ea typeface="Arial"/>
                <a:cs typeface="Arial"/>
                <a:sym typeface="Arial"/>
              </a:rPr>
              <a:t>  	</a:t>
            </a:r>
            <a:r>
              <a:rPr lang="en-US" sz="1300">
                <a:latin typeface="Arial"/>
                <a:ea typeface="Arial"/>
                <a:cs typeface="Arial"/>
                <a:sym typeface="Arial"/>
              </a:rPr>
              <a:t>API:</a:t>
            </a:r>
            <a:endParaRPr sz="1300">
              <a:latin typeface="Arial"/>
              <a:ea typeface="Arial"/>
              <a:cs typeface="Arial"/>
              <a:sym typeface="Arial"/>
            </a:endParaRPr>
          </a:p>
          <a:p>
            <a:pPr marL="9144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a:t>
            </a:r>
            <a:r>
              <a:rPr lang="en-US" sz="700">
                <a:latin typeface="Arial"/>
                <a:ea typeface="Arial"/>
                <a:cs typeface="Arial"/>
                <a:sym typeface="Arial"/>
              </a:rPr>
              <a:t>         </a:t>
            </a:r>
            <a:r>
              <a:rPr lang="en-US" sz="1300">
                <a:latin typeface="Arial"/>
                <a:ea typeface="Arial"/>
                <a:cs typeface="Arial"/>
                <a:sym typeface="Arial"/>
              </a:rPr>
              <a:t>RESTful API: Các RESTful API được sử dụng để xử lý yêu cầu giữa frontend và backend, đảm bảo dữ liệu luôn được truyền tải chính xác và nhanh chóng qua định dạng JSON.</a:t>
            </a:r>
            <a:endParaRPr sz="1300">
              <a:latin typeface="Arial"/>
              <a:ea typeface="Arial"/>
              <a:cs typeface="Arial"/>
              <a:sym typeface="Arial"/>
            </a:endParaRPr>
          </a:p>
          <a:p>
            <a:pPr marL="4572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f.</a:t>
            </a:r>
            <a:r>
              <a:rPr lang="en-US" sz="700">
                <a:latin typeface="Arial"/>
                <a:ea typeface="Arial"/>
                <a:cs typeface="Arial"/>
                <a:sym typeface="Arial"/>
              </a:rPr>
              <a:t>   	</a:t>
            </a:r>
            <a:r>
              <a:rPr lang="en-US" sz="1300">
                <a:latin typeface="Arial"/>
                <a:ea typeface="Arial"/>
                <a:cs typeface="Arial"/>
                <a:sym typeface="Arial"/>
              </a:rPr>
              <a:t>Công cụ hỗ trợ phát triển:</a:t>
            </a:r>
            <a:endParaRPr sz="1300">
              <a:latin typeface="Arial"/>
              <a:ea typeface="Arial"/>
              <a:cs typeface="Arial"/>
              <a:sym typeface="Arial"/>
            </a:endParaRPr>
          </a:p>
          <a:p>
            <a:pPr marL="9144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a:t>
            </a:r>
            <a:r>
              <a:rPr lang="en-US" sz="700">
                <a:latin typeface="Arial"/>
                <a:ea typeface="Arial"/>
                <a:cs typeface="Arial"/>
                <a:sym typeface="Arial"/>
              </a:rPr>
              <a:t>         </a:t>
            </a:r>
            <a:r>
              <a:rPr lang="en-US" sz="1300">
                <a:latin typeface="Arial"/>
                <a:ea typeface="Arial"/>
                <a:cs typeface="Arial"/>
                <a:sym typeface="Arial"/>
              </a:rPr>
              <a:t>Composer: Quản lý các package và dependency cho PHP, đặc biệt quan trọng khi làm việc với Laravel.</a:t>
            </a:r>
            <a:endParaRPr sz="1300">
              <a:latin typeface="Arial"/>
              <a:ea typeface="Arial"/>
              <a:cs typeface="Arial"/>
              <a:sym typeface="Arial"/>
            </a:endParaRPr>
          </a:p>
          <a:p>
            <a:pPr marL="9144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a:t>
            </a:r>
            <a:r>
              <a:rPr lang="en-US" sz="700">
                <a:latin typeface="Arial"/>
                <a:ea typeface="Arial"/>
                <a:cs typeface="Arial"/>
                <a:sym typeface="Arial"/>
              </a:rPr>
              <a:t>         </a:t>
            </a:r>
            <a:r>
              <a:rPr lang="en-US" sz="1300">
                <a:latin typeface="Arial"/>
                <a:ea typeface="Arial"/>
                <a:cs typeface="Arial"/>
                <a:sym typeface="Arial"/>
              </a:rPr>
              <a:t>Git: Sử dụng Git để quản lý mã nguồn, giúp các thành viên trong nhóm phối hợp làm việc, theo dõi và khôi phục mã nguồn khi cần.</a:t>
            </a:r>
            <a:endParaRPr sz="1300">
              <a:latin typeface="Arial"/>
              <a:ea typeface="Arial"/>
              <a:cs typeface="Arial"/>
              <a:sym typeface="Arial"/>
            </a:endParaRPr>
          </a:p>
          <a:p>
            <a:pPr marL="914400" lvl="0" indent="0" algn="l" rtl="0">
              <a:lnSpc>
                <a:spcPct val="130000"/>
              </a:lnSpc>
              <a:spcBef>
                <a:spcPts val="700"/>
              </a:spcBef>
              <a:spcAft>
                <a:spcPts val="0"/>
              </a:spcAft>
              <a:buClr>
                <a:schemeClr val="dk1"/>
              </a:buClr>
              <a:buSzPts val="1100"/>
              <a:buFont typeface="Arial"/>
              <a:buNone/>
            </a:pPr>
            <a:r>
              <a:rPr lang="en-US" sz="1300">
                <a:latin typeface="Arial"/>
                <a:ea typeface="Arial"/>
                <a:cs typeface="Arial"/>
                <a:sym typeface="Arial"/>
              </a:rPr>
              <a:t>-</a:t>
            </a:r>
            <a:r>
              <a:rPr lang="en-US" sz="700">
                <a:latin typeface="Arial"/>
                <a:ea typeface="Arial"/>
                <a:cs typeface="Arial"/>
                <a:sym typeface="Arial"/>
              </a:rPr>
              <a:t>         </a:t>
            </a:r>
            <a:r>
              <a:rPr lang="en-US" sz="1300">
                <a:latin typeface="Arial"/>
                <a:ea typeface="Arial"/>
                <a:cs typeface="Arial"/>
                <a:sym typeface="Arial"/>
              </a:rPr>
              <a:t>Postman: Công cụ hỗ trợ kiểm thử API, giúp nhóm kiểm tra tính chính xác và bảo mật của các endpoint trước khi triển khai.</a:t>
            </a:r>
            <a:endParaRPr sz="1300">
              <a:latin typeface="Arial"/>
              <a:ea typeface="Arial"/>
              <a:cs typeface="Arial"/>
              <a:sym typeface="Arial"/>
            </a:endParaRPr>
          </a:p>
          <a:p>
            <a:pPr marL="0" lvl="0" indent="0" algn="l" rtl="0">
              <a:spcBef>
                <a:spcPts val="700"/>
              </a:spcBef>
              <a:spcAft>
                <a:spcPts val="0"/>
              </a:spcAft>
              <a:buNone/>
            </a:pPr>
            <a:endParaRPr/>
          </a:p>
        </p:txBody>
      </p:sp>
      <p:sp>
        <p:nvSpPr>
          <p:cNvPr id="244" name="Google Shape;244;g2febf2cc2a9_2_1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c761b8689a_0_3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2c761b8689a_0_3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None/>
            </a:pPr>
            <a:r>
              <a:rPr lang="en-US" sz="1400" b="1">
                <a:latin typeface="Times New Roman"/>
                <a:ea typeface="Times New Roman"/>
                <a:cs typeface="Times New Roman"/>
                <a:sym typeface="Times New Roman"/>
              </a:rPr>
              <a:t>Mục tiêu </a:t>
            </a:r>
            <a:r>
              <a:rPr lang="en-US" sz="1400">
                <a:latin typeface="Times New Roman"/>
                <a:ea typeface="Times New Roman"/>
                <a:cs typeface="Times New Roman"/>
                <a:sym typeface="Times New Roman"/>
              </a:rPr>
              <a:t>: Tạo ra một nền tảng quản lý, trao đổi thông tin, tăng cường kết nối giữa nhà trường và các thế hệ sinh viên sau tốt nghiệp, đồng thời hỗ trợ quá trình theo dõi và đánh giá nghề nghiệp của họ trong thị trường lao động.</a:t>
            </a:r>
            <a:endParaRPr sz="1400">
              <a:latin typeface="Times New Roman"/>
              <a:ea typeface="Times New Roman"/>
              <a:cs typeface="Times New Roman"/>
              <a:sym typeface="Times New Roman"/>
            </a:endParaRPr>
          </a:p>
          <a:p>
            <a:pPr marL="0" lvl="0" indent="0" algn="just" rtl="0">
              <a:spcBef>
                <a:spcPts val="0"/>
              </a:spcBef>
              <a:spcAft>
                <a:spcPts val="0"/>
              </a:spcAft>
              <a:buNone/>
            </a:pPr>
            <a:endParaRPr sz="1400">
              <a:latin typeface="Times New Roman"/>
              <a:ea typeface="Times New Roman"/>
              <a:cs typeface="Times New Roman"/>
              <a:sym typeface="Times New Roman"/>
            </a:endParaRPr>
          </a:p>
          <a:p>
            <a:pPr marL="0" lvl="0" indent="0" algn="just" rtl="0">
              <a:spcBef>
                <a:spcPts val="0"/>
              </a:spcBef>
              <a:spcAft>
                <a:spcPts val="0"/>
              </a:spcAft>
              <a:buNone/>
            </a:pPr>
            <a:r>
              <a:rPr lang="en-US" sz="1400" b="1">
                <a:latin typeface="Times New Roman"/>
                <a:ea typeface="Times New Roman"/>
                <a:cs typeface="Times New Roman"/>
                <a:sym typeface="Times New Roman"/>
              </a:rPr>
              <a:t>Các chức năng chính</a:t>
            </a:r>
            <a:r>
              <a:rPr lang="en-US" sz="1400">
                <a:latin typeface="Times New Roman"/>
                <a:ea typeface="Times New Roman"/>
                <a:cs typeface="Times New Roman"/>
                <a:sym typeface="Times New Roman"/>
              </a:rPr>
              <a:t>: Hệ thống cung cấp các chức năng như quản lý thông tin cá nhân của cựu sinh viên, quản lý sự kiện, thống kê và theo dõi việc làm, cập nhật và duy trì thông tin qua nhiều cấp quản lý trong trường học.</a:t>
            </a:r>
            <a:endParaRPr sz="1400">
              <a:latin typeface="Times New Roman"/>
              <a:ea typeface="Times New Roman"/>
              <a:cs typeface="Times New Roman"/>
              <a:sym typeface="Times New Roman"/>
            </a:endParaRPr>
          </a:p>
          <a:p>
            <a:pPr marL="0" lvl="0" indent="0" algn="just" rtl="0">
              <a:spcBef>
                <a:spcPts val="0"/>
              </a:spcBef>
              <a:spcAft>
                <a:spcPts val="0"/>
              </a:spcAft>
              <a:buNone/>
            </a:pPr>
            <a:endParaRPr sz="140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1400" b="1">
                <a:latin typeface="Times New Roman"/>
                <a:ea typeface="Times New Roman"/>
                <a:cs typeface="Times New Roman"/>
                <a:sym typeface="Times New Roman"/>
              </a:rPr>
              <a:t>Lợi ích của việc quản lý cựu sinh viên</a:t>
            </a:r>
            <a:r>
              <a:rPr lang="en-US" sz="1400">
                <a:latin typeface="Times New Roman"/>
                <a:ea typeface="Times New Roman"/>
                <a:cs typeface="Times New Roman"/>
                <a:sym typeface="Times New Roman"/>
              </a:rPr>
              <a:t>: Ứng dụng giúp nhà trường lưu trữ, cập nhật thông tin chính xác, dễ dàng liên lạc và hỗ trợ phát triển nghề nghiệp của cựu sinh viên. Hơn nữa, nó cung cấp các báo cáo thống kê để đánh giá hiệu quả đào tạo và xây dựng cầu nối giữa nhà trường với cộng đồng cựu sinh viên</a:t>
            </a:r>
            <a:endParaRPr sz="1400"/>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761b8689a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2c761b8689a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febf2cc2a9_3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febf2cc2a9_3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latin typeface="Times New Roman"/>
                <a:ea typeface="Times New Roman"/>
                <a:cs typeface="Times New Roman"/>
                <a:sym typeface="Times New Roman"/>
              </a:rPr>
              <a:t>Hình 1: quản lý người dùng</a:t>
            </a:r>
            <a:endParaRPr sz="1400">
              <a:latin typeface="Times New Roman"/>
              <a:ea typeface="Times New Roman"/>
              <a:cs typeface="Times New Roman"/>
              <a:sym typeface="Times New Roman"/>
            </a:endParaRPr>
          </a:p>
        </p:txBody>
      </p:sp>
      <p:sp>
        <p:nvSpPr>
          <p:cNvPr id="171" name="Google Shape;171;g2febf2cc2a9_3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01a3a452e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01a3a452e8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400">
                <a:latin typeface="Times New Roman"/>
                <a:ea typeface="Times New Roman"/>
                <a:cs typeface="Times New Roman"/>
                <a:sym typeface="Times New Roman"/>
              </a:rPr>
              <a:t>Hình 1: Nhập danh sách sinh viên</a:t>
            </a:r>
            <a:endParaRPr sz="1400">
              <a:latin typeface="Times New Roman"/>
              <a:ea typeface="Times New Roman"/>
              <a:cs typeface="Times New Roman"/>
              <a:sym typeface="Times New Roman"/>
            </a:endParaRPr>
          </a:p>
          <a:p>
            <a:pPr marL="0" lvl="0" indent="0" algn="l" rtl="0">
              <a:spcBef>
                <a:spcPts val="0"/>
              </a:spcBef>
              <a:spcAft>
                <a:spcPts val="0"/>
              </a:spcAft>
              <a:buNone/>
            </a:pPr>
            <a:r>
              <a:rPr lang="en-US" sz="1400">
                <a:latin typeface="Times New Roman"/>
                <a:ea typeface="Times New Roman"/>
                <a:cs typeface="Times New Roman"/>
                <a:sym typeface="Times New Roman"/>
              </a:rPr>
              <a:t>Hình 2 Thống kê sinh viên</a:t>
            </a:r>
            <a:endParaRPr sz="1400">
              <a:latin typeface="Times New Roman"/>
              <a:ea typeface="Times New Roman"/>
              <a:cs typeface="Times New Roman"/>
              <a:sym typeface="Times New Roman"/>
            </a:endParaRPr>
          </a:p>
        </p:txBody>
      </p:sp>
      <p:sp>
        <p:nvSpPr>
          <p:cNvPr id="181" name="Google Shape;181;g301a3a452e8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9"/>
          <p:cNvSpPr/>
          <p:nvPr/>
        </p:nvSpPr>
        <p:spPr>
          <a:xfrm>
            <a:off x="0" y="0"/>
            <a:ext cx="12192000" cy="6486525"/>
          </a:xfrm>
          <a:prstGeom prst="rect">
            <a:avLst/>
          </a:prstGeom>
          <a:solidFill>
            <a:srgbClr val="22377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9"/>
          <p:cNvSpPr txBox="1">
            <a:spLocks noGrp="1"/>
          </p:cNvSpPr>
          <p:nvPr>
            <p:ph type="title"/>
          </p:nvPr>
        </p:nvSpPr>
        <p:spPr>
          <a:xfrm>
            <a:off x="741218" y="3243262"/>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400"/>
              <a:buFont typeface="Arial"/>
              <a:buNone/>
              <a:defRPr sz="4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9"/>
          <p:cNvSpPr txBox="1">
            <a:spLocks noGrp="1"/>
          </p:cNvSpPr>
          <p:nvPr>
            <p:ph type="dt" idx="10"/>
          </p:nvPr>
        </p:nvSpPr>
        <p:spPr>
          <a:xfrm>
            <a:off x="0" y="653891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ftr" idx="11"/>
          </p:nvPr>
        </p:nvSpPr>
        <p:spPr>
          <a:xfrm>
            <a:off x="4038600" y="653891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sldNum" idx="12"/>
          </p:nvPr>
        </p:nvSpPr>
        <p:spPr>
          <a:xfrm>
            <a:off x="9448800" y="653891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2" name="Google Shape;22;p9"/>
          <p:cNvPicPr preferRelativeResize="0"/>
          <p:nvPr/>
        </p:nvPicPr>
        <p:blipFill rotWithShape="1">
          <a:blip r:embed="rId2">
            <a:alphaModFix/>
          </a:blip>
          <a:srcRect/>
          <a:stretch/>
        </p:blipFill>
        <p:spPr>
          <a:xfrm>
            <a:off x="2760518" y="112742"/>
            <a:ext cx="6688282" cy="207003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23"/>
        <p:cNvGrpSpPr/>
        <p:nvPr/>
      </p:nvGrpSpPr>
      <p:grpSpPr>
        <a:xfrm>
          <a:off x="0" y="0"/>
          <a:ext cx="0" cy="0"/>
          <a:chOff x="0" y="0"/>
          <a:chExt cx="0" cy="0"/>
        </a:xfrm>
      </p:grpSpPr>
      <p:sp>
        <p:nvSpPr>
          <p:cNvPr id="24" name="Google Shape;24;p10"/>
          <p:cNvSpPr txBox="1">
            <a:spLocks noGrp="1"/>
          </p:cNvSpPr>
          <p:nvPr>
            <p:ph type="dt" idx="10"/>
          </p:nvPr>
        </p:nvSpPr>
        <p:spPr>
          <a:xfrm>
            <a:off x="0" y="6600831"/>
            <a:ext cx="2743200" cy="2571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3872345" y="6603821"/>
            <a:ext cx="4114800" cy="25417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9448800" y="6600831"/>
            <a:ext cx="2743200" cy="27432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0"/>
          <p:cNvSpPr txBox="1">
            <a:spLocks noGrp="1"/>
          </p:cNvSpPr>
          <p:nvPr>
            <p:ph type="title"/>
          </p:nvPr>
        </p:nvSpPr>
        <p:spPr>
          <a:xfrm>
            <a:off x="741484" y="785426"/>
            <a:ext cx="8061101" cy="55328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223771"/>
              </a:buClr>
              <a:buSzPts val="2500"/>
              <a:buFont typeface="Arial"/>
              <a:buNone/>
              <a:defRPr sz="2500" b="1" i="0" u="none" strike="noStrike" cap="none">
                <a:solidFill>
                  <a:srgbClr val="22377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28" name="Google Shape;28;p10"/>
          <p:cNvPicPr preferRelativeResize="0"/>
          <p:nvPr/>
        </p:nvPicPr>
        <p:blipFill rotWithShape="1">
          <a:blip r:embed="rId2">
            <a:alphaModFix/>
          </a:blip>
          <a:srcRect/>
          <a:stretch/>
        </p:blipFill>
        <p:spPr>
          <a:xfrm>
            <a:off x="9611116" y="43032"/>
            <a:ext cx="2537706" cy="7854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9"/>
        <p:cNvGrpSpPr/>
        <p:nvPr/>
      </p:nvGrpSpPr>
      <p:grpSpPr>
        <a:xfrm>
          <a:off x="0" y="0"/>
          <a:ext cx="0" cy="0"/>
          <a:chOff x="0" y="0"/>
          <a:chExt cx="0" cy="0"/>
        </a:xfrm>
      </p:grpSpPr>
      <p:sp>
        <p:nvSpPr>
          <p:cNvPr id="30" name="Google Shape;30;p11"/>
          <p:cNvSpPr txBox="1">
            <a:spLocks noGrp="1"/>
          </p:cNvSpPr>
          <p:nvPr>
            <p:ph type="dt" idx="10"/>
          </p:nvPr>
        </p:nvSpPr>
        <p:spPr>
          <a:xfrm>
            <a:off x="0" y="6593185"/>
            <a:ext cx="2743200" cy="26758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4038600" y="6590419"/>
            <a:ext cx="4114800" cy="26758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9366006" y="6590419"/>
            <a:ext cx="2743200" cy="31361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11"/>
          <p:cNvSpPr/>
          <p:nvPr/>
        </p:nvSpPr>
        <p:spPr>
          <a:xfrm>
            <a:off x="392906" y="235206"/>
            <a:ext cx="1750219" cy="596044"/>
          </a:xfrm>
          <a:custGeom>
            <a:avLst/>
            <a:gdLst/>
            <a:ahLst/>
            <a:cxnLst/>
            <a:rect l="l" t="t" r="r" b="b"/>
            <a:pathLst>
              <a:path w="1750219" h="721518" extrusionOk="0">
                <a:moveTo>
                  <a:pt x="471488" y="0"/>
                </a:moveTo>
                <a:lnTo>
                  <a:pt x="0" y="0"/>
                </a:lnTo>
                <a:lnTo>
                  <a:pt x="0" y="721518"/>
                </a:lnTo>
                <a:lnTo>
                  <a:pt x="1750219" y="721518"/>
                </a:lnTo>
              </a:path>
            </a:pathLst>
          </a:custGeom>
          <a:noFill/>
          <a:ln w="57150" cap="flat" cmpd="thickThin">
            <a:solidFill>
              <a:srgbClr val="22377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 name="Google Shape;34;p11"/>
          <p:cNvSpPr txBox="1">
            <a:spLocks noGrp="1"/>
          </p:cNvSpPr>
          <p:nvPr>
            <p:ph type="title"/>
          </p:nvPr>
        </p:nvSpPr>
        <p:spPr>
          <a:xfrm>
            <a:off x="487476" y="2949384"/>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35" name="Google Shape;35;p11"/>
          <p:cNvPicPr preferRelativeResize="0"/>
          <p:nvPr/>
        </p:nvPicPr>
        <p:blipFill rotWithShape="1">
          <a:blip r:embed="rId2">
            <a:alphaModFix/>
          </a:blip>
          <a:srcRect/>
          <a:stretch/>
        </p:blipFill>
        <p:spPr>
          <a:xfrm>
            <a:off x="9686136" y="27834"/>
            <a:ext cx="2493818" cy="77184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6"/>
        <p:cNvGrpSpPr/>
        <p:nvPr/>
      </p:nvGrpSpPr>
      <p:grpSpPr>
        <a:xfrm>
          <a:off x="0" y="0"/>
          <a:ext cx="0" cy="0"/>
          <a:chOff x="0" y="0"/>
          <a:chExt cx="0" cy="0"/>
        </a:xfrm>
      </p:grpSpPr>
      <p:sp>
        <p:nvSpPr>
          <p:cNvPr id="37" name="Google Shape;37;p12"/>
          <p:cNvSpPr txBox="1">
            <a:spLocks noGrp="1"/>
          </p:cNvSpPr>
          <p:nvPr>
            <p:ph type="dt" idx="10"/>
          </p:nvPr>
        </p:nvSpPr>
        <p:spPr>
          <a:xfrm>
            <a:off x="0" y="6600831"/>
            <a:ext cx="2743200" cy="2571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886200" y="6603821"/>
            <a:ext cx="4114800" cy="25417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9421090" y="6600831"/>
            <a:ext cx="2743200" cy="27432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p12"/>
          <p:cNvSpPr txBox="1">
            <a:spLocks noGrp="1"/>
          </p:cNvSpPr>
          <p:nvPr>
            <p:ph type="title"/>
          </p:nvPr>
        </p:nvSpPr>
        <p:spPr>
          <a:xfrm>
            <a:off x="340857" y="243489"/>
            <a:ext cx="8061101" cy="55328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223771"/>
              </a:buClr>
              <a:buSzPts val="3300"/>
              <a:buFont typeface="Arial"/>
              <a:buNone/>
              <a:defRPr sz="3300" b="1" i="0" u="none" strike="noStrike" cap="none">
                <a:solidFill>
                  <a:srgbClr val="22377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12"/>
          <p:cNvSpPr/>
          <p:nvPr/>
        </p:nvSpPr>
        <p:spPr>
          <a:xfrm>
            <a:off x="311261" y="235206"/>
            <a:ext cx="1750219" cy="596044"/>
          </a:xfrm>
          <a:custGeom>
            <a:avLst/>
            <a:gdLst/>
            <a:ahLst/>
            <a:cxnLst/>
            <a:rect l="l" t="t" r="r" b="b"/>
            <a:pathLst>
              <a:path w="1750219" h="721518" extrusionOk="0">
                <a:moveTo>
                  <a:pt x="471488" y="0"/>
                </a:moveTo>
                <a:lnTo>
                  <a:pt x="0" y="0"/>
                </a:lnTo>
                <a:lnTo>
                  <a:pt x="0" y="721518"/>
                </a:lnTo>
                <a:lnTo>
                  <a:pt x="1750219" y="721518"/>
                </a:lnTo>
              </a:path>
            </a:pathLst>
          </a:custGeom>
          <a:noFill/>
          <a:ln w="57150" cap="flat" cmpd="thickThin">
            <a:solidFill>
              <a:srgbClr val="22377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 name="Google Shape;42;p12"/>
          <p:cNvSpPr txBox="1">
            <a:spLocks noGrp="1"/>
          </p:cNvSpPr>
          <p:nvPr>
            <p:ph type="body" idx="1"/>
          </p:nvPr>
        </p:nvSpPr>
        <p:spPr>
          <a:xfrm>
            <a:off x="309218" y="1169080"/>
            <a:ext cx="11551617" cy="495413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43" name="Google Shape;43;p12"/>
          <p:cNvPicPr preferRelativeResize="0"/>
          <p:nvPr/>
        </p:nvPicPr>
        <p:blipFill rotWithShape="1">
          <a:blip r:embed="rId2">
            <a:alphaModFix/>
          </a:blip>
          <a:srcRect/>
          <a:stretch/>
        </p:blipFill>
        <p:spPr>
          <a:xfrm>
            <a:off x="9686136" y="27834"/>
            <a:ext cx="2493818" cy="77184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4"/>
        <p:cNvGrpSpPr/>
        <p:nvPr/>
      </p:nvGrpSpPr>
      <p:grpSpPr>
        <a:xfrm>
          <a:off x="0" y="0"/>
          <a:ext cx="0" cy="0"/>
          <a:chOff x="0" y="0"/>
          <a:chExt cx="0" cy="0"/>
        </a:xfrm>
      </p:grpSpPr>
      <p:sp>
        <p:nvSpPr>
          <p:cNvPr id="45" name="Google Shape;45;p13"/>
          <p:cNvSpPr txBox="1">
            <a:spLocks noGrp="1"/>
          </p:cNvSpPr>
          <p:nvPr>
            <p:ph type="dt" idx="10"/>
          </p:nvPr>
        </p:nvSpPr>
        <p:spPr>
          <a:xfrm>
            <a:off x="0" y="6580040"/>
            <a:ext cx="2743200" cy="2779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580041"/>
            <a:ext cx="4114800" cy="27796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9411566" y="6622795"/>
            <a:ext cx="2743200" cy="235206"/>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13"/>
          <p:cNvSpPr txBox="1">
            <a:spLocks noGrp="1"/>
          </p:cNvSpPr>
          <p:nvPr>
            <p:ph type="title"/>
          </p:nvPr>
        </p:nvSpPr>
        <p:spPr>
          <a:xfrm>
            <a:off x="482252" y="277960"/>
            <a:ext cx="7928429" cy="55328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223771"/>
              </a:buClr>
              <a:buSzPts val="3300"/>
              <a:buFont typeface="Arial"/>
              <a:buNone/>
              <a:defRPr sz="3300" b="1" i="0" u="none" strike="noStrike" cap="none">
                <a:solidFill>
                  <a:srgbClr val="22377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13"/>
          <p:cNvSpPr/>
          <p:nvPr/>
        </p:nvSpPr>
        <p:spPr>
          <a:xfrm>
            <a:off x="392906" y="235206"/>
            <a:ext cx="1750219" cy="596044"/>
          </a:xfrm>
          <a:custGeom>
            <a:avLst/>
            <a:gdLst/>
            <a:ahLst/>
            <a:cxnLst/>
            <a:rect l="l" t="t" r="r" b="b"/>
            <a:pathLst>
              <a:path w="1750219" h="721518" extrusionOk="0">
                <a:moveTo>
                  <a:pt x="471488" y="0"/>
                </a:moveTo>
                <a:lnTo>
                  <a:pt x="0" y="0"/>
                </a:lnTo>
                <a:lnTo>
                  <a:pt x="0" y="721518"/>
                </a:lnTo>
                <a:lnTo>
                  <a:pt x="1750219" y="721518"/>
                </a:lnTo>
              </a:path>
            </a:pathLst>
          </a:custGeom>
          <a:noFill/>
          <a:ln w="57150" cap="flat" cmpd="thickThin">
            <a:solidFill>
              <a:srgbClr val="22377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0" name="Google Shape;50;p13"/>
          <p:cNvPicPr preferRelativeResize="0"/>
          <p:nvPr/>
        </p:nvPicPr>
        <p:blipFill rotWithShape="1">
          <a:blip r:embed="rId2">
            <a:alphaModFix/>
          </a:blip>
          <a:srcRect/>
          <a:stretch/>
        </p:blipFill>
        <p:spPr>
          <a:xfrm>
            <a:off x="9686136" y="27834"/>
            <a:ext cx="2493818" cy="77184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51"/>
        <p:cNvGrpSpPr/>
        <p:nvPr/>
      </p:nvGrpSpPr>
      <p:grpSpPr>
        <a:xfrm>
          <a:off x="0" y="0"/>
          <a:ext cx="0" cy="0"/>
          <a:chOff x="0" y="0"/>
          <a:chExt cx="0" cy="0"/>
        </a:xfrm>
      </p:grpSpPr>
      <p:sp>
        <p:nvSpPr>
          <p:cNvPr id="52" name="Google Shape;52;p14"/>
          <p:cNvSpPr txBox="1">
            <a:spLocks noGrp="1"/>
          </p:cNvSpPr>
          <p:nvPr>
            <p:ph type="ctrTitle"/>
          </p:nvPr>
        </p:nvSpPr>
        <p:spPr>
          <a:xfrm>
            <a:off x="7263685" y="2846231"/>
            <a:ext cx="4417452" cy="1460428"/>
          </a:xfrm>
          <a:prstGeom prst="rect">
            <a:avLst/>
          </a:prstGeom>
          <a:noFill/>
          <a:ln>
            <a:noFill/>
          </a:ln>
        </p:spPr>
        <p:txBody>
          <a:bodyPr spcFirstLastPara="1" wrap="square" lIns="91425" tIns="45700" rIns="91425" bIns="45700" anchor="b" anchorCtr="0">
            <a:normAutofit/>
          </a:bodyPr>
          <a:lstStyle>
            <a:lvl1pPr marR="0" lvl="0" algn="r" rtl="0">
              <a:lnSpc>
                <a:spcPct val="90000"/>
              </a:lnSpc>
              <a:spcBef>
                <a:spcPts val="0"/>
              </a:spcBef>
              <a:spcAft>
                <a:spcPts val="0"/>
              </a:spcAft>
              <a:buClr>
                <a:srgbClr val="223771"/>
              </a:buClr>
              <a:buSzPts val="5600"/>
              <a:buFont typeface="Arial"/>
              <a:buNone/>
              <a:defRPr sz="5600" b="1" i="0" u="none" strike="noStrike" cap="none">
                <a:solidFill>
                  <a:srgbClr val="22377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14"/>
          <p:cNvSpPr txBox="1">
            <a:spLocks noGrp="1"/>
          </p:cNvSpPr>
          <p:nvPr>
            <p:ph type="subTitle" idx="1"/>
          </p:nvPr>
        </p:nvSpPr>
        <p:spPr>
          <a:xfrm>
            <a:off x="7263685" y="4429523"/>
            <a:ext cx="4417452" cy="750072"/>
          </a:xfrm>
          <a:prstGeom prst="rect">
            <a:avLst/>
          </a:prstGeom>
          <a:noFill/>
          <a:ln>
            <a:noFill/>
          </a:ln>
        </p:spPr>
        <p:txBody>
          <a:bodyPr spcFirstLastPara="1" wrap="square" lIns="91425" tIns="45700" rIns="91425" bIns="45700" anchor="t" anchorCtr="0">
            <a:noAutofit/>
          </a:bodyPr>
          <a:lstStyle>
            <a:lvl1pPr marR="0" lvl="0" algn="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54" name="Google Shape;54;p14"/>
          <p:cNvSpPr txBox="1">
            <a:spLocks noGrp="1"/>
          </p:cNvSpPr>
          <p:nvPr>
            <p:ph type="dt" idx="10"/>
          </p:nvPr>
        </p:nvSpPr>
        <p:spPr>
          <a:xfrm>
            <a:off x="0" y="6600831"/>
            <a:ext cx="2743200" cy="2571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4"/>
          <p:cNvSpPr txBox="1">
            <a:spLocks noGrp="1"/>
          </p:cNvSpPr>
          <p:nvPr>
            <p:ph type="ftr" idx="11"/>
          </p:nvPr>
        </p:nvSpPr>
        <p:spPr>
          <a:xfrm>
            <a:off x="3872345" y="6603821"/>
            <a:ext cx="4114800" cy="25417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sldNum" idx="12"/>
          </p:nvPr>
        </p:nvSpPr>
        <p:spPr>
          <a:xfrm>
            <a:off x="9448800" y="6600831"/>
            <a:ext cx="2743200" cy="27432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14"/>
          <p:cNvSpPr txBox="1">
            <a:spLocks noGrp="1"/>
          </p:cNvSpPr>
          <p:nvPr>
            <p:ph type="body" idx="2"/>
          </p:nvPr>
        </p:nvSpPr>
        <p:spPr>
          <a:xfrm>
            <a:off x="1" y="862149"/>
            <a:ext cx="7096258" cy="56319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8" name="Google Shape;58;p14"/>
          <p:cNvPicPr preferRelativeResize="0"/>
          <p:nvPr/>
        </p:nvPicPr>
        <p:blipFill rotWithShape="1">
          <a:blip r:embed="rId2">
            <a:alphaModFix/>
          </a:blip>
          <a:srcRect/>
          <a:stretch/>
        </p:blipFill>
        <p:spPr>
          <a:xfrm>
            <a:off x="9180418" y="235206"/>
            <a:ext cx="2732129" cy="55022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Arial"/>
              <a:buNone/>
              <a:defRPr sz="60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1" name="Google Shape;61;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Arial"/>
                <a:ea typeface="Arial"/>
                <a:cs typeface="Arial"/>
                <a:sym typeface="Arial"/>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Arial"/>
                <a:ea typeface="Arial"/>
                <a:cs typeface="Arial"/>
                <a:sym typeface="Arial"/>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Arial"/>
                <a:ea typeface="Arial"/>
                <a:cs typeface="Arial"/>
                <a:sym typeface="Arial"/>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62" name="Google Shape;62;p15"/>
          <p:cNvSpPr txBox="1">
            <a:spLocks noGrp="1"/>
          </p:cNvSpPr>
          <p:nvPr>
            <p:ph type="dt" idx="10"/>
          </p:nvPr>
        </p:nvSpPr>
        <p:spPr>
          <a:xfrm>
            <a:off x="0" y="6600831"/>
            <a:ext cx="2743200" cy="2571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3872345" y="6603821"/>
            <a:ext cx="4114800" cy="25417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9448800" y="6600831"/>
            <a:ext cx="2743200" cy="27432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5" name="Google Shape;65;p15"/>
          <p:cNvPicPr preferRelativeResize="0"/>
          <p:nvPr/>
        </p:nvPicPr>
        <p:blipFill rotWithShape="1">
          <a:blip r:embed="rId2">
            <a:alphaModFix/>
          </a:blip>
          <a:srcRect/>
          <a:stretch/>
        </p:blipFill>
        <p:spPr>
          <a:xfrm>
            <a:off x="9180418" y="235206"/>
            <a:ext cx="2732129" cy="550220"/>
          </a:xfrm>
          <a:prstGeom prst="rect">
            <a:avLst/>
          </a:prstGeom>
          <a:noFill/>
          <a:ln>
            <a:noFill/>
          </a:ln>
        </p:spPr>
      </p:pic>
      <p:sp>
        <p:nvSpPr>
          <p:cNvPr id="66" name="Google Shape;66;p15"/>
          <p:cNvSpPr/>
          <p:nvPr/>
        </p:nvSpPr>
        <p:spPr>
          <a:xfrm>
            <a:off x="392906" y="235206"/>
            <a:ext cx="1750219" cy="596044"/>
          </a:xfrm>
          <a:custGeom>
            <a:avLst/>
            <a:gdLst/>
            <a:ahLst/>
            <a:cxnLst/>
            <a:rect l="l" t="t" r="r" b="b"/>
            <a:pathLst>
              <a:path w="1750219" h="721518" extrusionOk="0">
                <a:moveTo>
                  <a:pt x="471488" y="0"/>
                </a:moveTo>
                <a:lnTo>
                  <a:pt x="0" y="0"/>
                </a:lnTo>
                <a:lnTo>
                  <a:pt x="0" y="721518"/>
                </a:lnTo>
                <a:lnTo>
                  <a:pt x="1750219" y="721518"/>
                </a:lnTo>
              </a:path>
            </a:pathLst>
          </a:custGeom>
          <a:noFill/>
          <a:ln w="57150" cap="flat" cmpd="thickThin">
            <a:solidFill>
              <a:srgbClr val="22377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 name="Google Shape;67;p15"/>
          <p:cNvSpPr txBox="1">
            <a:spLocks noGrp="1"/>
          </p:cNvSpPr>
          <p:nvPr>
            <p:ph type="body" idx="2"/>
          </p:nvPr>
        </p:nvSpPr>
        <p:spPr>
          <a:xfrm>
            <a:off x="392906" y="278800"/>
            <a:ext cx="5813198" cy="457200"/>
          </a:xfrm>
          <a:prstGeom prst="rect">
            <a:avLst/>
          </a:prstGeom>
          <a:noFill/>
          <a:ln>
            <a:noFill/>
          </a:ln>
        </p:spPr>
        <p:txBody>
          <a:bodyPr spcFirstLastPara="1" wrap="square" lIns="91425" tIns="45700" rIns="91425" bIns="45700" anchor="t" anchorCtr="0">
            <a:normAutofit/>
          </a:bodyPr>
          <a:lstStyle>
            <a:lvl1pPr marL="457200" marR="0" lvl="0" indent="-438150" algn="l" rtl="0">
              <a:lnSpc>
                <a:spcPct val="90000"/>
              </a:lnSpc>
              <a:spcBef>
                <a:spcPts val="1000"/>
              </a:spcBef>
              <a:spcAft>
                <a:spcPts val="0"/>
              </a:spcAft>
              <a:buClr>
                <a:srgbClr val="223771"/>
              </a:buClr>
              <a:buSzPts val="3300"/>
              <a:buFont typeface="Arial"/>
              <a:buChar char="•"/>
              <a:defRPr sz="3300" b="1" i="0" u="none" strike="noStrike" cap="none">
                <a:solidFill>
                  <a:srgbClr val="22377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01899" y="351789"/>
            <a:ext cx="8061101" cy="9227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223771"/>
              </a:buClr>
              <a:buSzPts val="3000"/>
              <a:buFont typeface="Arial"/>
              <a:buNone/>
              <a:defRPr sz="3000" b="1" i="0" u="none" strike="noStrike" cap="none">
                <a:solidFill>
                  <a:srgbClr val="22377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6"/>
          <p:cNvSpPr txBox="1">
            <a:spLocks noGrp="1"/>
          </p:cNvSpPr>
          <p:nvPr>
            <p:ph type="body" idx="1"/>
          </p:nvPr>
        </p:nvSpPr>
        <p:spPr>
          <a:xfrm>
            <a:off x="701899" y="1639781"/>
            <a:ext cx="3336702"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1" name="Google Shape;71;p16"/>
          <p:cNvSpPr txBox="1">
            <a:spLocks noGrp="1"/>
          </p:cNvSpPr>
          <p:nvPr>
            <p:ph type="body" idx="2"/>
          </p:nvPr>
        </p:nvSpPr>
        <p:spPr>
          <a:xfrm>
            <a:off x="4611710" y="1639781"/>
            <a:ext cx="3331872"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16"/>
          <p:cNvSpPr txBox="1">
            <a:spLocks noGrp="1"/>
          </p:cNvSpPr>
          <p:nvPr>
            <p:ph type="dt" idx="10"/>
          </p:nvPr>
        </p:nvSpPr>
        <p:spPr>
          <a:xfrm>
            <a:off x="0" y="6600831"/>
            <a:ext cx="2743200" cy="2571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ftr" idx="11"/>
          </p:nvPr>
        </p:nvSpPr>
        <p:spPr>
          <a:xfrm>
            <a:off x="3872345" y="6603821"/>
            <a:ext cx="4114800" cy="25417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sldNum" idx="12"/>
          </p:nvPr>
        </p:nvSpPr>
        <p:spPr>
          <a:xfrm>
            <a:off x="9448800" y="6600831"/>
            <a:ext cx="2743200" cy="27432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16"/>
          <p:cNvSpPr txBox="1">
            <a:spLocks noGrp="1"/>
          </p:cNvSpPr>
          <p:nvPr>
            <p:ph type="body" idx="3"/>
          </p:nvPr>
        </p:nvSpPr>
        <p:spPr>
          <a:xfrm>
            <a:off x="8426539" y="1639781"/>
            <a:ext cx="3331872"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76" name="Google Shape;76;p16"/>
          <p:cNvPicPr preferRelativeResize="0"/>
          <p:nvPr/>
        </p:nvPicPr>
        <p:blipFill rotWithShape="1">
          <a:blip r:embed="rId2">
            <a:alphaModFix/>
          </a:blip>
          <a:srcRect/>
          <a:stretch/>
        </p:blipFill>
        <p:spPr>
          <a:xfrm>
            <a:off x="9180418" y="235206"/>
            <a:ext cx="2732129" cy="55022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7"/>
          <p:cNvSpPr txBox="1">
            <a:spLocks noGrp="1"/>
          </p:cNvSpPr>
          <p:nvPr>
            <p:ph type="dt" idx="10"/>
          </p:nvPr>
        </p:nvSpPr>
        <p:spPr>
          <a:xfrm>
            <a:off x="0" y="6600831"/>
            <a:ext cx="2743200" cy="2571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872345" y="6603821"/>
            <a:ext cx="4114800" cy="25417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9448800" y="6600831"/>
            <a:ext cx="2743200" cy="27432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1" name="Google Shape;81;p17"/>
          <p:cNvPicPr preferRelativeResize="0"/>
          <p:nvPr/>
        </p:nvPicPr>
        <p:blipFill rotWithShape="1">
          <a:blip r:embed="rId2">
            <a:alphaModFix/>
          </a:blip>
          <a:srcRect/>
          <a:stretch/>
        </p:blipFill>
        <p:spPr>
          <a:xfrm>
            <a:off x="9180418" y="235206"/>
            <a:ext cx="2732129" cy="55022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8"/>
          <p:cNvGrpSpPr/>
          <p:nvPr/>
        </p:nvGrpSpPr>
        <p:grpSpPr>
          <a:xfrm>
            <a:off x="0" y="6494093"/>
            <a:ext cx="12192000" cy="373091"/>
            <a:chOff x="0" y="1661375"/>
            <a:chExt cx="12192000" cy="373091"/>
          </a:xfrm>
        </p:grpSpPr>
        <p:sp>
          <p:nvSpPr>
            <p:cNvPr id="11" name="Google Shape;11;p8"/>
            <p:cNvSpPr/>
            <p:nvPr/>
          </p:nvSpPr>
          <p:spPr>
            <a:xfrm>
              <a:off x="0" y="1661375"/>
              <a:ext cx="12192000" cy="109728"/>
            </a:xfrm>
            <a:prstGeom prst="rect">
              <a:avLst/>
            </a:prstGeom>
            <a:solidFill>
              <a:srgbClr val="F265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8"/>
            <p:cNvSpPr/>
            <p:nvPr/>
          </p:nvSpPr>
          <p:spPr>
            <a:xfrm>
              <a:off x="0" y="1760146"/>
              <a:ext cx="12192000" cy="274320"/>
            </a:xfrm>
            <a:prstGeom prst="rect">
              <a:avLst/>
            </a:prstGeom>
            <a:solidFill>
              <a:srgbClr val="2237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3" name="Google Shape;13;p8"/>
          <p:cNvSpPr txBox="1">
            <a:spLocks noGrp="1"/>
          </p:cNvSpPr>
          <p:nvPr>
            <p:ph type="ftr" idx="11"/>
          </p:nvPr>
        </p:nvSpPr>
        <p:spPr>
          <a:xfrm>
            <a:off x="3872345" y="6603821"/>
            <a:ext cx="4114800" cy="254179"/>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9448800" y="6600831"/>
            <a:ext cx="2743200" cy="274321"/>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8"/>
          <p:cNvSpPr txBox="1">
            <a:spLocks noGrp="1"/>
          </p:cNvSpPr>
          <p:nvPr>
            <p:ph type="dt" idx="10"/>
          </p:nvPr>
        </p:nvSpPr>
        <p:spPr>
          <a:xfrm>
            <a:off x="0" y="6600831"/>
            <a:ext cx="2743200" cy="25717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title"/>
          </p:nvPr>
        </p:nvSpPr>
        <p:spPr>
          <a:xfrm>
            <a:off x="1184700" y="2431325"/>
            <a:ext cx="9822600" cy="819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4400"/>
              <a:buFont typeface="Times New Roman"/>
              <a:buNone/>
            </a:pPr>
            <a:r>
              <a:rPr lang="en-US" dirty="0" err="1">
                <a:latin typeface="Times New Roman"/>
                <a:ea typeface="Times New Roman"/>
                <a:cs typeface="Times New Roman"/>
                <a:sym typeface="Times New Roman"/>
              </a:rPr>
              <a:t>Xây</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dựng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ứng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dụng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bán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hàng</a:t>
            </a:r>
            <a:r>
              <a:rPr lang="en-US" dirty="0">
                <a:latin typeface="Times New Roman"/>
                <a:ea typeface="Times New Roman"/>
                <a:cs typeface="Times New Roman"/>
                <a:sym typeface="Times New Roman"/>
              </a:rPr>
              <a:t> online</a:t>
            </a:r>
            <a:endParaRPr dirty="0">
              <a:latin typeface="Times New Roman"/>
              <a:ea typeface="Times New Roman"/>
              <a:cs typeface="Times New Roman"/>
              <a:sym typeface="Times New Roman"/>
            </a:endParaRPr>
          </a:p>
        </p:txBody>
      </p:sp>
      <p:sp>
        <p:nvSpPr>
          <p:cNvPr id="87" name="Google Shape;87;p1"/>
          <p:cNvSpPr txBox="1">
            <a:spLocks noGrp="1"/>
          </p:cNvSpPr>
          <p:nvPr>
            <p:ph type="ftr" idx="11"/>
          </p:nvPr>
        </p:nvSpPr>
        <p:spPr>
          <a:xfrm>
            <a:off x="4038600" y="6538912"/>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Faculty of Computer Science</a:t>
            </a:r>
            <a:endParaRPr/>
          </a:p>
        </p:txBody>
      </p:sp>
      <p:sp>
        <p:nvSpPr>
          <p:cNvPr id="88" name="Google Shape;88;p1"/>
          <p:cNvSpPr txBox="1">
            <a:spLocks noGrp="1"/>
          </p:cNvSpPr>
          <p:nvPr>
            <p:ph type="sldNum" idx="12"/>
          </p:nvPr>
        </p:nvSpPr>
        <p:spPr>
          <a:xfrm>
            <a:off x="9448800" y="653891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89" name="Google Shape;89;p1"/>
          <p:cNvSpPr txBox="1"/>
          <p:nvPr/>
        </p:nvSpPr>
        <p:spPr>
          <a:xfrm>
            <a:off x="2133600" y="5769950"/>
            <a:ext cx="7924800" cy="4473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3000"/>
              <a:buFont typeface="Times New Roman"/>
              <a:buNone/>
            </a:pPr>
            <a:r>
              <a:rPr lang="en-US" sz="2500" dirty="0">
                <a:solidFill>
                  <a:schemeClr val="lt1"/>
                </a:solidFill>
                <a:latin typeface="Times New Roman"/>
                <a:ea typeface="Times New Roman"/>
                <a:cs typeface="Times New Roman"/>
                <a:sym typeface="Times New Roman"/>
              </a:rPr>
              <a:t>GVHD:	Vũ Quang Dũng</a:t>
            </a:r>
            <a:endParaRPr sz="2500" b="0" i="0" u="none" strike="noStrike" cap="none" dirty="0">
              <a:solidFill>
                <a:schemeClr val="lt1"/>
              </a:solidFill>
              <a:latin typeface="Times New Roman"/>
              <a:ea typeface="Times New Roman"/>
              <a:cs typeface="Times New Roman"/>
              <a:sym typeface="Times New Roman"/>
            </a:endParaRPr>
          </a:p>
        </p:txBody>
      </p:sp>
      <p:sp>
        <p:nvSpPr>
          <p:cNvPr id="90" name="Google Shape;90;p1"/>
          <p:cNvSpPr txBox="1"/>
          <p:nvPr/>
        </p:nvSpPr>
        <p:spPr>
          <a:xfrm>
            <a:off x="1519500" y="3250925"/>
            <a:ext cx="9153000" cy="18098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100"/>
              <a:buFont typeface="Arial"/>
              <a:buNone/>
            </a:pPr>
            <a:r>
              <a:rPr lang="en-US" sz="3600" dirty="0" err="1">
                <a:solidFill>
                  <a:srgbClr val="FFC000"/>
                </a:solidFill>
                <a:latin typeface="Times New Roman" panose="02020603050405020304" pitchFamily="18" charset="0"/>
                <a:cs typeface="Times New Roman" panose="02020603050405020304" pitchFamily="18" charset="0"/>
              </a:rPr>
              <a:t>Nhóm</a:t>
            </a:r>
            <a:r>
              <a:rPr lang="en-US" sz="3600" dirty="0">
                <a:solidFill>
                  <a:srgbClr val="FFC000"/>
                </a:solidFill>
                <a:latin typeface="Times New Roman" panose="02020603050405020304" pitchFamily="18" charset="0"/>
                <a:cs typeface="Times New Roman" panose="02020603050405020304" pitchFamily="18" charset="0"/>
              </a:rPr>
              <a:t> 02</a:t>
            </a:r>
          </a:p>
          <a:p>
            <a:pPr marL="0" lvl="0" indent="0" rtl="0">
              <a:lnSpc>
                <a:spcPct val="90000"/>
              </a:lnSpc>
              <a:spcBef>
                <a:spcPts val="0"/>
              </a:spcBef>
              <a:spcAft>
                <a:spcPts val="0"/>
              </a:spcAft>
              <a:buClr>
                <a:schemeClr val="dk1"/>
              </a:buClr>
              <a:buSzPts val="1100"/>
              <a:buFont typeface="Arial"/>
              <a:buNone/>
            </a:pPr>
            <a:r>
              <a:rPr lang="en-US" sz="2400" dirty="0">
                <a:solidFill>
                  <a:srgbClr val="FFC000"/>
                </a:solidFill>
                <a:latin typeface="Times New Roman" panose="02020603050405020304" pitchFamily="18" charset="0"/>
                <a:cs typeface="Times New Roman" panose="02020603050405020304" pitchFamily="18" charset="0"/>
              </a:rPr>
              <a:t>Trần </a:t>
            </a:r>
            <a:r>
              <a:rPr lang="en-US" sz="2400" dirty="0" err="1">
                <a:solidFill>
                  <a:srgbClr val="FFC000"/>
                </a:solidFill>
                <a:latin typeface="Times New Roman" panose="02020603050405020304" pitchFamily="18" charset="0"/>
                <a:cs typeface="Times New Roman" panose="02020603050405020304" pitchFamily="18" charset="0"/>
              </a:rPr>
              <a:t>Hữu</a:t>
            </a:r>
            <a:r>
              <a:rPr lang="en-US" sz="2400" dirty="0">
                <a:solidFill>
                  <a:srgbClr val="FFC000"/>
                </a:solidFill>
                <a:latin typeface="Times New Roman" panose="02020603050405020304" pitchFamily="18" charset="0"/>
                <a:cs typeface="Times New Roman" panose="02020603050405020304" pitchFamily="18" charset="0"/>
              </a:rPr>
              <a:t> Duy Phương : 21013119</a:t>
            </a:r>
          </a:p>
          <a:p>
            <a:pPr marL="0" lvl="0" indent="0" rtl="0">
              <a:lnSpc>
                <a:spcPct val="90000"/>
              </a:lnSpc>
              <a:spcBef>
                <a:spcPts val="0"/>
              </a:spcBef>
              <a:spcAft>
                <a:spcPts val="0"/>
              </a:spcAft>
              <a:buClr>
                <a:schemeClr val="dk1"/>
              </a:buClr>
              <a:buSzPts val="1100"/>
              <a:buFont typeface="Arial"/>
              <a:buNone/>
            </a:pPr>
            <a:r>
              <a:rPr lang="en-US" sz="2400" dirty="0">
                <a:solidFill>
                  <a:srgbClr val="FFC000"/>
                </a:solidFill>
                <a:latin typeface="Times New Roman" panose="02020603050405020304" pitchFamily="18" charset="0"/>
                <a:cs typeface="Times New Roman" panose="02020603050405020304" pitchFamily="18" charset="0"/>
              </a:rPr>
              <a:t>Phan </a:t>
            </a:r>
            <a:r>
              <a:rPr lang="en-US" sz="2400" dirty="0" err="1">
                <a:solidFill>
                  <a:srgbClr val="FFC000"/>
                </a:solidFill>
                <a:latin typeface="Times New Roman" panose="02020603050405020304" pitchFamily="18" charset="0"/>
                <a:cs typeface="Times New Roman" panose="02020603050405020304" pitchFamily="18" charset="0"/>
              </a:rPr>
              <a:t>Nhật</a:t>
            </a:r>
            <a:r>
              <a:rPr lang="en-US" sz="2400" dirty="0">
                <a:solidFill>
                  <a:srgbClr val="FFC000"/>
                </a:solidFill>
                <a:latin typeface="Times New Roman" panose="02020603050405020304" pitchFamily="18" charset="0"/>
                <a:cs typeface="Times New Roman" panose="02020603050405020304" pitchFamily="18" charset="0"/>
              </a:rPr>
              <a:t> Anh             :22010427</a:t>
            </a:r>
            <a:r>
              <a:rPr lang="en-US" sz="2400" dirty="0">
                <a:effectLst/>
                <a:latin typeface="Times New Roman" panose="02020603050405020304" pitchFamily="18" charset="0"/>
                <a:ea typeface="Yu Mincho" panose="02020400000000000000" pitchFamily="18" charset="-128"/>
                <a:cs typeface="Times New Roman" panose="02020603050405020304" pitchFamily="18" charset="0"/>
              </a:rPr>
              <a:t> </a:t>
            </a:r>
          </a:p>
          <a:p>
            <a:pPr marL="0" lvl="0" indent="0" rtl="0">
              <a:lnSpc>
                <a:spcPct val="90000"/>
              </a:lnSpc>
              <a:spcBef>
                <a:spcPts val="0"/>
              </a:spcBef>
              <a:spcAft>
                <a:spcPts val="0"/>
              </a:spcAft>
              <a:buClr>
                <a:schemeClr val="dk1"/>
              </a:buClr>
              <a:buSzPts val="1100"/>
              <a:buFont typeface="Arial"/>
              <a:buNone/>
            </a:pPr>
            <a:r>
              <a:rPr lang="en-US" sz="2400" dirty="0" err="1">
                <a:solidFill>
                  <a:srgbClr val="FFC000"/>
                </a:solidFill>
                <a:latin typeface="Times New Roman" panose="02020603050405020304" pitchFamily="18" charset="0"/>
                <a:cs typeface="Times New Roman" panose="02020603050405020304" pitchFamily="18" charset="0"/>
              </a:rPr>
              <a:t>Nguyễn</a:t>
            </a:r>
            <a:r>
              <a:rPr lang="en-US" sz="2400" dirty="0">
                <a:solidFill>
                  <a:srgbClr val="FFC000"/>
                </a:solidFill>
                <a:latin typeface="Times New Roman" panose="02020603050405020304" pitchFamily="18" charset="0"/>
                <a:cs typeface="Times New Roman" panose="02020603050405020304" pitchFamily="18" charset="0"/>
              </a:rPr>
              <a:t> </a:t>
            </a:r>
            <a:r>
              <a:rPr lang="en-US" sz="2400" dirty="0" err="1">
                <a:solidFill>
                  <a:srgbClr val="FFC000"/>
                </a:solidFill>
                <a:latin typeface="Times New Roman" panose="02020603050405020304" pitchFamily="18" charset="0"/>
                <a:cs typeface="Times New Roman" panose="02020603050405020304" pitchFamily="18" charset="0"/>
              </a:rPr>
              <a:t>Đức</a:t>
            </a:r>
            <a:r>
              <a:rPr lang="en-US" sz="2400" dirty="0">
                <a:solidFill>
                  <a:srgbClr val="FFC000"/>
                </a:solidFill>
                <a:latin typeface="Times New Roman" panose="02020603050405020304" pitchFamily="18" charset="0"/>
                <a:cs typeface="Times New Roman" panose="02020603050405020304" pitchFamily="18" charset="0"/>
              </a:rPr>
              <a:t> </a:t>
            </a:r>
            <a:r>
              <a:rPr lang="en-US" sz="2400" dirty="0" err="1">
                <a:solidFill>
                  <a:srgbClr val="FFC000"/>
                </a:solidFill>
                <a:latin typeface="Times New Roman" panose="02020603050405020304" pitchFamily="18" charset="0"/>
                <a:cs typeface="Times New Roman" panose="02020603050405020304" pitchFamily="18" charset="0"/>
              </a:rPr>
              <a:t>Mạnh</a:t>
            </a:r>
            <a:r>
              <a:rPr lang="en-US" sz="2400" dirty="0">
                <a:solidFill>
                  <a:srgbClr val="FFC000"/>
                </a:solidFill>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2400" dirty="0">
                <a:solidFill>
                  <a:schemeClr val="accent4"/>
                </a:solidFill>
                <a:effectLst/>
                <a:latin typeface="Times New Roman" panose="02020603050405020304" pitchFamily="18" charset="0"/>
                <a:ea typeface="Yu Mincho" panose="02020400000000000000" pitchFamily="18" charset="-128"/>
                <a:cs typeface="Times New Roman" panose="02020603050405020304" pitchFamily="18" charset="0"/>
              </a:rPr>
              <a:t>22010036</a:t>
            </a:r>
            <a:endParaRPr lang="en-US" sz="2400" dirty="0">
              <a:solidFill>
                <a:schemeClr val="accent4"/>
              </a:solidFill>
              <a:latin typeface="Times New Roman" panose="02020603050405020304" pitchFamily="18" charset="0"/>
              <a:cs typeface="Times New Roman" panose="02020603050405020304" pitchFamily="18" charset="0"/>
            </a:endParaRPr>
          </a:p>
          <a:p>
            <a:pPr marL="0" lvl="0" indent="0" rtl="0">
              <a:lnSpc>
                <a:spcPct val="90000"/>
              </a:lnSpc>
              <a:spcBef>
                <a:spcPts val="0"/>
              </a:spcBef>
              <a:spcAft>
                <a:spcPts val="0"/>
              </a:spcAft>
              <a:buClr>
                <a:schemeClr val="dk1"/>
              </a:buClr>
              <a:buSzPts val="1100"/>
              <a:buFont typeface="Arial"/>
              <a:buNone/>
            </a:pPr>
            <a:r>
              <a:rPr lang="en-US" sz="2400" dirty="0" err="1">
                <a:solidFill>
                  <a:schemeClr val="accent4"/>
                </a:solidFill>
                <a:latin typeface="Times New Roman" panose="02020603050405020304" pitchFamily="18" charset="0"/>
                <a:cs typeface="Times New Roman" panose="02020603050405020304" pitchFamily="18" charset="0"/>
              </a:rPr>
              <a:t>Nguyễn</a:t>
            </a:r>
            <a:r>
              <a:rPr lang="en-US" sz="2400" dirty="0">
                <a:solidFill>
                  <a:schemeClr val="accent4"/>
                </a:solidFill>
                <a:latin typeface="Times New Roman" panose="02020603050405020304" pitchFamily="18" charset="0"/>
                <a:cs typeface="Times New Roman" panose="02020603050405020304" pitchFamily="18" charset="0"/>
              </a:rPr>
              <a:t> Minh </a:t>
            </a:r>
            <a:r>
              <a:rPr lang="en-US" sz="2400" dirty="0" err="1">
                <a:solidFill>
                  <a:schemeClr val="accent4"/>
                </a:solidFill>
                <a:latin typeface="Times New Roman" panose="02020603050405020304" pitchFamily="18" charset="0"/>
                <a:cs typeface="Times New Roman" panose="02020603050405020304" pitchFamily="18" charset="0"/>
              </a:rPr>
              <a:t>Tuấn</a:t>
            </a:r>
            <a:r>
              <a:rPr lang="en-US" sz="2400" dirty="0">
                <a:solidFill>
                  <a:schemeClr val="accent4"/>
                </a:solidFill>
                <a:latin typeface="Times New Roman" panose="02020603050405020304" pitchFamily="18" charset="0"/>
                <a:cs typeface="Times New Roman" panose="02020603050405020304" pitchFamily="18" charset="0"/>
              </a:rPr>
              <a:t>      :</a:t>
            </a:r>
            <a:r>
              <a:rPr lang="en-US" sz="2400" dirty="0">
                <a:solidFill>
                  <a:schemeClr val="accent4"/>
                </a:solidFill>
                <a:effectLst/>
                <a:latin typeface="Times New Roman" panose="02020603050405020304" pitchFamily="18" charset="0"/>
                <a:ea typeface="Yu Mincho" panose="02020400000000000000" pitchFamily="18" charset="-128"/>
                <a:cs typeface="Times New Roman" panose="02020603050405020304" pitchFamily="18" charset="0"/>
              </a:rPr>
              <a:t> 22010118</a:t>
            </a:r>
            <a:endParaRPr lang="en-US" sz="2400" dirty="0">
              <a:solidFill>
                <a:schemeClr val="accent4"/>
              </a:solidFill>
              <a:latin typeface="Times New Roman" panose="02020603050405020304" pitchFamily="18" charset="0"/>
              <a:cs typeface="Times New Roman" panose="02020603050405020304" pitchFamily="18" charset="0"/>
            </a:endParaRPr>
          </a:p>
          <a:p>
            <a:pPr marL="0" lvl="0" indent="0" algn="ctr" rtl="0">
              <a:lnSpc>
                <a:spcPct val="90000"/>
              </a:lnSpc>
              <a:spcBef>
                <a:spcPts val="0"/>
              </a:spcBef>
              <a:spcAft>
                <a:spcPts val="0"/>
              </a:spcAft>
              <a:buClr>
                <a:schemeClr val="dk1"/>
              </a:buClr>
              <a:buSzPts val="1100"/>
              <a:buFont typeface="Arial"/>
              <a:buNone/>
            </a:pPr>
            <a:endParaRPr sz="4000" dirty="0">
              <a:solidFill>
                <a:srgbClr val="FFC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301a3a452e8_0_12"/>
          <p:cNvSpPr txBox="1">
            <a:spLocks noGrp="1"/>
          </p:cNvSpPr>
          <p:nvPr>
            <p:ph type="sldNum" idx="12"/>
          </p:nvPr>
        </p:nvSpPr>
        <p:spPr>
          <a:xfrm>
            <a:off x="9421090" y="6600831"/>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194" name="Google Shape;194;g301a3a452e8_0_12"/>
          <p:cNvSpPr txBox="1">
            <a:spLocks noGrp="1"/>
          </p:cNvSpPr>
          <p:nvPr>
            <p:ph type="title"/>
          </p:nvPr>
        </p:nvSpPr>
        <p:spPr>
          <a:xfrm>
            <a:off x="340857" y="243489"/>
            <a:ext cx="8061000" cy="553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rgbClr val="223771"/>
              </a:buClr>
              <a:buSzPts val="3300"/>
              <a:buFont typeface="Arial"/>
              <a:buNone/>
            </a:pPr>
            <a:r>
              <a:rPr lang="en-US"/>
              <a:t>Phân tích và thiết kế ứng dụng</a:t>
            </a:r>
            <a:endParaRPr/>
          </a:p>
        </p:txBody>
      </p:sp>
      <p:sp>
        <p:nvSpPr>
          <p:cNvPr id="197" name="Google Shape;197;g301a3a452e8_0_12"/>
          <p:cNvSpPr txBox="1"/>
          <p:nvPr/>
        </p:nvSpPr>
        <p:spPr>
          <a:xfrm>
            <a:off x="695675" y="978238"/>
            <a:ext cx="45855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latin typeface="Times New Roman"/>
                <a:ea typeface="Times New Roman"/>
                <a:cs typeface="Times New Roman"/>
                <a:sym typeface="Times New Roman"/>
              </a:rPr>
              <a:t>Nhóm</a:t>
            </a:r>
            <a:r>
              <a:rPr lang="en-US" sz="1800" dirty="0">
                <a:latin typeface="Times New Roman"/>
                <a:ea typeface="Times New Roman"/>
                <a:cs typeface="Times New Roman"/>
                <a:sym typeface="Times New Roman"/>
              </a:rPr>
              <a:t> 3: </a:t>
            </a:r>
            <a:r>
              <a:rPr lang="en-US" sz="1800" dirty="0" err="1">
                <a:latin typeface="Times New Roman"/>
                <a:ea typeface="Times New Roman"/>
                <a:cs typeface="Times New Roman"/>
                <a:sym typeface="Times New Roman"/>
              </a:rPr>
              <a:t>Quản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lý</a:t>
            </a:r>
            <a:r>
              <a:rPr lang="en-US" sz="1800" dirty="0">
                <a:latin typeface="Times New Roman"/>
                <a:ea typeface="Times New Roman"/>
                <a:cs typeface="Times New Roman"/>
                <a:sym typeface="Times New Roman"/>
              </a:rPr>
              <a:t> Bán </a:t>
            </a:r>
            <a:r>
              <a:rPr lang="en-US" sz="1800" dirty="0" err="1">
                <a:latin typeface="Times New Roman"/>
                <a:ea typeface="Times New Roman"/>
                <a:cs typeface="Times New Roman"/>
                <a:sym typeface="Times New Roman"/>
              </a:rPr>
              <a:t>hàng</a:t>
            </a:r>
            <a:endParaRPr sz="1800" dirty="0">
              <a:latin typeface="Times New Roman"/>
              <a:ea typeface="Times New Roman"/>
              <a:cs typeface="Times New Roman"/>
              <a:sym typeface="Times New Roman"/>
            </a:endParaRPr>
          </a:p>
        </p:txBody>
      </p:sp>
      <p:pic>
        <p:nvPicPr>
          <p:cNvPr id="2" name="image10.png">
            <a:extLst>
              <a:ext uri="{FF2B5EF4-FFF2-40B4-BE49-F238E27FC236}">
                <a16:creationId xmlns:a16="http://schemas.microsoft.com/office/drawing/2014/main" id="{B494467D-EC2A-F08A-99F3-BC4E2E7C7745}"/>
              </a:ext>
            </a:extLst>
          </p:cNvPr>
          <p:cNvPicPr/>
          <p:nvPr/>
        </p:nvPicPr>
        <p:blipFill>
          <a:blip r:embed="rId3"/>
          <a:srcRect/>
          <a:stretch>
            <a:fillRect/>
          </a:stretch>
        </p:blipFill>
        <p:spPr>
          <a:xfrm>
            <a:off x="2988425" y="1465138"/>
            <a:ext cx="5791835" cy="45262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301a3a452e8_0_18"/>
          <p:cNvSpPr txBox="1"/>
          <p:nvPr/>
        </p:nvSpPr>
        <p:spPr>
          <a:xfrm>
            <a:off x="704250" y="1031275"/>
            <a:ext cx="277047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latin typeface="Times New Roman"/>
                <a:ea typeface="Times New Roman"/>
                <a:cs typeface="Times New Roman"/>
                <a:sym typeface="Times New Roman"/>
              </a:rPr>
              <a:t>Nhóm</a:t>
            </a:r>
            <a:r>
              <a:rPr lang="en-US" sz="1800" dirty="0">
                <a:latin typeface="Times New Roman"/>
                <a:ea typeface="Times New Roman"/>
                <a:cs typeface="Times New Roman"/>
                <a:sym typeface="Times New Roman"/>
              </a:rPr>
              <a:t> 4: </a:t>
            </a:r>
            <a:r>
              <a:rPr lang="en-US" sz="1800" dirty="0" err="1">
                <a:latin typeface="Times New Roman"/>
                <a:ea typeface="Times New Roman"/>
                <a:cs typeface="Times New Roman"/>
                <a:sym typeface="Times New Roman"/>
              </a:rPr>
              <a:t>Quản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lý</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Giỏ</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hàng</a:t>
            </a:r>
            <a:endParaRPr sz="1800" dirty="0">
              <a:latin typeface="Times New Roman"/>
              <a:ea typeface="Times New Roman"/>
              <a:cs typeface="Times New Roman"/>
              <a:sym typeface="Times New Roman"/>
            </a:endParaRPr>
          </a:p>
        </p:txBody>
      </p:sp>
      <p:sp>
        <p:nvSpPr>
          <p:cNvPr id="204" name="Google Shape;204;g301a3a452e8_0_18"/>
          <p:cNvSpPr txBox="1">
            <a:spLocks noGrp="1"/>
          </p:cNvSpPr>
          <p:nvPr>
            <p:ph type="sldNum" idx="12"/>
          </p:nvPr>
        </p:nvSpPr>
        <p:spPr>
          <a:xfrm>
            <a:off x="9421090" y="6600831"/>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205" name="Google Shape;205;g301a3a452e8_0_18"/>
          <p:cNvSpPr txBox="1">
            <a:spLocks noGrp="1"/>
          </p:cNvSpPr>
          <p:nvPr>
            <p:ph type="title"/>
          </p:nvPr>
        </p:nvSpPr>
        <p:spPr>
          <a:xfrm>
            <a:off x="340857" y="243489"/>
            <a:ext cx="8061000" cy="553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rgbClr val="223771"/>
              </a:buClr>
              <a:buSzPts val="3300"/>
              <a:buFont typeface="Arial"/>
              <a:buNone/>
            </a:pPr>
            <a:r>
              <a:rPr lang="en-US"/>
              <a:t>Phân tích và thiết kế ứng dụng</a:t>
            </a:r>
            <a:endParaRPr/>
          </a:p>
        </p:txBody>
      </p:sp>
      <p:pic>
        <p:nvPicPr>
          <p:cNvPr id="2" name="image12.png">
            <a:extLst>
              <a:ext uri="{FF2B5EF4-FFF2-40B4-BE49-F238E27FC236}">
                <a16:creationId xmlns:a16="http://schemas.microsoft.com/office/drawing/2014/main" id="{D52E0980-BAF6-C69A-4166-C8EB1319171A}"/>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477706" y="2272792"/>
            <a:ext cx="6739446" cy="11562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a:extLst>
            <a:ext uri="{FF2B5EF4-FFF2-40B4-BE49-F238E27FC236}">
              <a16:creationId xmlns:a16="http://schemas.microsoft.com/office/drawing/2014/main" id="{757F33EA-AF24-4C00-547B-E50CA7691512}"/>
            </a:ext>
          </a:extLst>
        </p:cNvPr>
        <p:cNvGrpSpPr/>
        <p:nvPr/>
      </p:nvGrpSpPr>
      <p:grpSpPr>
        <a:xfrm>
          <a:off x="0" y="0"/>
          <a:ext cx="0" cy="0"/>
          <a:chOff x="0" y="0"/>
          <a:chExt cx="0" cy="0"/>
        </a:xfrm>
      </p:grpSpPr>
      <p:sp>
        <p:nvSpPr>
          <p:cNvPr id="203" name="Google Shape;203;g301a3a452e8_0_18">
            <a:extLst>
              <a:ext uri="{FF2B5EF4-FFF2-40B4-BE49-F238E27FC236}">
                <a16:creationId xmlns:a16="http://schemas.microsoft.com/office/drawing/2014/main" id="{62EF7335-92BA-19E9-7601-77DF50FD3AF4}"/>
              </a:ext>
            </a:extLst>
          </p:cNvPr>
          <p:cNvSpPr txBox="1"/>
          <p:nvPr/>
        </p:nvSpPr>
        <p:spPr>
          <a:xfrm>
            <a:off x="704250" y="1031275"/>
            <a:ext cx="2944206"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latin typeface="Times New Roman"/>
                <a:ea typeface="Times New Roman"/>
                <a:cs typeface="Times New Roman"/>
                <a:sym typeface="Times New Roman"/>
              </a:rPr>
              <a:t>Nhóm</a:t>
            </a:r>
            <a:r>
              <a:rPr lang="en-US" sz="1800" dirty="0">
                <a:latin typeface="Times New Roman"/>
                <a:ea typeface="Times New Roman"/>
                <a:cs typeface="Times New Roman"/>
                <a:sym typeface="Times New Roman"/>
              </a:rPr>
              <a:t> 5: </a:t>
            </a:r>
            <a:r>
              <a:rPr lang="en-US" sz="1800" dirty="0" err="1">
                <a:latin typeface="Times New Roman"/>
                <a:ea typeface="Times New Roman"/>
                <a:cs typeface="Times New Roman"/>
                <a:sym typeface="Times New Roman"/>
              </a:rPr>
              <a:t>Quản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lý</a:t>
            </a:r>
            <a:r>
              <a:rPr lang="en-US" sz="1800" dirty="0">
                <a:latin typeface="Times New Roman"/>
                <a:ea typeface="Times New Roman"/>
                <a:cs typeface="Times New Roman"/>
                <a:sym typeface="Times New Roman"/>
              </a:rPr>
              <a:t> Thanh </a:t>
            </a:r>
            <a:r>
              <a:rPr lang="en-US" sz="1800" dirty="0" err="1">
                <a:latin typeface="Times New Roman"/>
                <a:ea typeface="Times New Roman"/>
                <a:cs typeface="Times New Roman"/>
                <a:sym typeface="Times New Roman"/>
              </a:rPr>
              <a:t>toán</a:t>
            </a:r>
            <a:endParaRPr sz="1800" dirty="0">
              <a:latin typeface="Times New Roman"/>
              <a:ea typeface="Times New Roman"/>
              <a:cs typeface="Times New Roman"/>
              <a:sym typeface="Times New Roman"/>
            </a:endParaRPr>
          </a:p>
        </p:txBody>
      </p:sp>
      <p:sp>
        <p:nvSpPr>
          <p:cNvPr id="204" name="Google Shape;204;g301a3a452e8_0_18">
            <a:extLst>
              <a:ext uri="{FF2B5EF4-FFF2-40B4-BE49-F238E27FC236}">
                <a16:creationId xmlns:a16="http://schemas.microsoft.com/office/drawing/2014/main" id="{22FC838D-69A9-0965-D1B5-7DE78F5D91D4}"/>
              </a:ext>
            </a:extLst>
          </p:cNvPr>
          <p:cNvSpPr txBox="1">
            <a:spLocks noGrp="1"/>
          </p:cNvSpPr>
          <p:nvPr>
            <p:ph type="sldNum" idx="12"/>
          </p:nvPr>
        </p:nvSpPr>
        <p:spPr>
          <a:xfrm>
            <a:off x="9421090" y="6600831"/>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205" name="Google Shape;205;g301a3a452e8_0_18">
            <a:extLst>
              <a:ext uri="{FF2B5EF4-FFF2-40B4-BE49-F238E27FC236}">
                <a16:creationId xmlns:a16="http://schemas.microsoft.com/office/drawing/2014/main" id="{0BCAED04-CF8F-3059-F16D-4115E9E4CD40}"/>
              </a:ext>
            </a:extLst>
          </p:cNvPr>
          <p:cNvSpPr txBox="1">
            <a:spLocks noGrp="1"/>
          </p:cNvSpPr>
          <p:nvPr>
            <p:ph type="title"/>
          </p:nvPr>
        </p:nvSpPr>
        <p:spPr>
          <a:xfrm>
            <a:off x="340857" y="243489"/>
            <a:ext cx="8061000" cy="553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rgbClr val="223771"/>
              </a:buClr>
              <a:buSzPts val="3300"/>
              <a:buFont typeface="Arial"/>
              <a:buNone/>
            </a:pPr>
            <a:r>
              <a:rPr lang="en-US"/>
              <a:t>Phân tích và thiết kế ứng dụng</a:t>
            </a:r>
            <a:endParaRPr/>
          </a:p>
        </p:txBody>
      </p:sp>
      <p:pic>
        <p:nvPicPr>
          <p:cNvPr id="3" name="image5.png" descr="A white rectangular object with black text&#10;&#10;Description automatically generated">
            <a:extLst>
              <a:ext uri="{FF2B5EF4-FFF2-40B4-BE49-F238E27FC236}">
                <a16:creationId xmlns:a16="http://schemas.microsoft.com/office/drawing/2014/main" id="{7501F609-F9CF-3B99-647F-FCFEF73F0610}"/>
              </a:ext>
            </a:extLst>
          </p:cNvPr>
          <p:cNvPicPr/>
          <p:nvPr/>
        </p:nvPicPr>
        <p:blipFill>
          <a:blip r:embed="rId3"/>
          <a:srcRect/>
          <a:stretch>
            <a:fillRect/>
          </a:stretch>
        </p:blipFill>
        <p:spPr>
          <a:xfrm>
            <a:off x="2852333" y="1966214"/>
            <a:ext cx="6568757" cy="2468626"/>
          </a:xfrm>
          <a:prstGeom prst="rect">
            <a:avLst/>
          </a:prstGeom>
        </p:spPr>
      </p:pic>
    </p:spTree>
    <p:extLst>
      <p:ext uri="{BB962C8B-B14F-4D97-AF65-F5344CB8AC3E}">
        <p14:creationId xmlns:p14="http://schemas.microsoft.com/office/powerpoint/2010/main" val="4087139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301a3a452e8_0_24"/>
          <p:cNvSpPr txBox="1">
            <a:spLocks noGrp="1"/>
          </p:cNvSpPr>
          <p:nvPr>
            <p:ph type="sldNum" idx="12"/>
          </p:nvPr>
        </p:nvSpPr>
        <p:spPr>
          <a:xfrm>
            <a:off x="9421090" y="6600831"/>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214" name="Google Shape;214;g301a3a452e8_0_24"/>
          <p:cNvSpPr txBox="1">
            <a:spLocks noGrp="1"/>
          </p:cNvSpPr>
          <p:nvPr>
            <p:ph type="title"/>
          </p:nvPr>
        </p:nvSpPr>
        <p:spPr>
          <a:xfrm>
            <a:off x="340857" y="243489"/>
            <a:ext cx="8061000" cy="553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rgbClr val="223771"/>
              </a:buClr>
              <a:buSzPts val="3300"/>
              <a:buFont typeface="Arial"/>
              <a:buNone/>
            </a:pPr>
            <a:r>
              <a:rPr lang="en-US"/>
              <a:t>Phân tích và thiết kế ứng dụng</a:t>
            </a:r>
            <a:endParaRPr/>
          </a:p>
        </p:txBody>
      </p:sp>
      <p:sp>
        <p:nvSpPr>
          <p:cNvPr id="215" name="Google Shape;215;g301a3a452e8_0_24"/>
          <p:cNvSpPr txBox="1"/>
          <p:nvPr/>
        </p:nvSpPr>
        <p:spPr>
          <a:xfrm>
            <a:off x="767475" y="1038225"/>
            <a:ext cx="3673800" cy="6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Times New Roman"/>
                <a:ea typeface="Times New Roman"/>
                <a:cs typeface="Times New Roman"/>
                <a:sym typeface="Times New Roman"/>
              </a:rPr>
              <a:t>Thiết kế kiến trúc hệ thống</a:t>
            </a:r>
            <a:endParaRPr sz="2000">
              <a:latin typeface="Times New Roman"/>
              <a:ea typeface="Times New Roman"/>
              <a:cs typeface="Times New Roman"/>
              <a:sym typeface="Times New Roman"/>
            </a:endParaRPr>
          </a:p>
        </p:txBody>
      </p:sp>
      <p:pic>
        <p:nvPicPr>
          <p:cNvPr id="3" name="Picture 2" descr="A diagram of a company&#10;&#10;Description automatically generated">
            <a:extLst>
              <a:ext uri="{FF2B5EF4-FFF2-40B4-BE49-F238E27FC236}">
                <a16:creationId xmlns:a16="http://schemas.microsoft.com/office/drawing/2014/main" id="{26CE9D77-F649-7202-C9EA-E4B8FAEDC57F}"/>
              </a:ext>
            </a:extLst>
          </p:cNvPr>
          <p:cNvPicPr>
            <a:picLocks noChangeAspect="1"/>
          </p:cNvPicPr>
          <p:nvPr/>
        </p:nvPicPr>
        <p:blipFill>
          <a:blip r:embed="rId3"/>
          <a:stretch>
            <a:fillRect/>
          </a:stretch>
        </p:blipFill>
        <p:spPr>
          <a:xfrm>
            <a:off x="3971647" y="1170432"/>
            <a:ext cx="5248275" cy="51318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301a3a452e8_0_30"/>
          <p:cNvSpPr txBox="1"/>
          <p:nvPr/>
        </p:nvSpPr>
        <p:spPr>
          <a:xfrm>
            <a:off x="746100" y="1042675"/>
            <a:ext cx="2408400" cy="6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Times New Roman"/>
                <a:ea typeface="Times New Roman"/>
                <a:cs typeface="Times New Roman"/>
                <a:sym typeface="Times New Roman"/>
              </a:rPr>
              <a:t>Thiết kế CSDL</a:t>
            </a:r>
            <a:endParaRPr sz="2000">
              <a:latin typeface="Times New Roman"/>
              <a:ea typeface="Times New Roman"/>
              <a:cs typeface="Times New Roman"/>
              <a:sym typeface="Times New Roman"/>
            </a:endParaRPr>
          </a:p>
        </p:txBody>
      </p:sp>
      <p:sp>
        <p:nvSpPr>
          <p:cNvPr id="223" name="Google Shape;223;g301a3a452e8_0_30"/>
          <p:cNvSpPr txBox="1">
            <a:spLocks noGrp="1"/>
          </p:cNvSpPr>
          <p:nvPr>
            <p:ph type="sldNum" idx="12"/>
          </p:nvPr>
        </p:nvSpPr>
        <p:spPr>
          <a:xfrm>
            <a:off x="9421090" y="6600831"/>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
        <p:nvSpPr>
          <p:cNvPr id="224" name="Google Shape;224;g301a3a452e8_0_30"/>
          <p:cNvSpPr txBox="1">
            <a:spLocks noGrp="1"/>
          </p:cNvSpPr>
          <p:nvPr>
            <p:ph type="title"/>
          </p:nvPr>
        </p:nvSpPr>
        <p:spPr>
          <a:xfrm>
            <a:off x="340857" y="243489"/>
            <a:ext cx="8061000" cy="553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rgbClr val="223771"/>
              </a:buClr>
              <a:buSzPts val="3300"/>
              <a:buFont typeface="Arial"/>
              <a:buNone/>
            </a:pPr>
            <a:r>
              <a:rPr lang="en-US"/>
              <a:t>Phân tích và thiết kế ứng dụng</a:t>
            </a:r>
            <a:endParaRPr/>
          </a:p>
        </p:txBody>
      </p:sp>
      <p:pic>
        <p:nvPicPr>
          <p:cNvPr id="3" name="Picture 2" descr="A diagram of a computer code&#10;&#10;Description automatically generated with medium confidence">
            <a:extLst>
              <a:ext uri="{FF2B5EF4-FFF2-40B4-BE49-F238E27FC236}">
                <a16:creationId xmlns:a16="http://schemas.microsoft.com/office/drawing/2014/main" id="{CA7A46C9-EC89-6193-DAB7-F715C1ED6D44}"/>
              </a:ext>
            </a:extLst>
          </p:cNvPr>
          <p:cNvPicPr>
            <a:picLocks noChangeAspect="1"/>
          </p:cNvPicPr>
          <p:nvPr/>
        </p:nvPicPr>
        <p:blipFill>
          <a:blip r:embed="rId3"/>
          <a:stretch>
            <a:fillRect/>
          </a:stretch>
        </p:blipFill>
        <p:spPr>
          <a:xfrm>
            <a:off x="1693450" y="1478897"/>
            <a:ext cx="8805100" cy="48308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febf2cc2a9_2_22"/>
          <p:cNvSpPr txBox="1">
            <a:spLocks noGrp="1"/>
          </p:cNvSpPr>
          <p:nvPr>
            <p:ph type="ftr" idx="11"/>
          </p:nvPr>
        </p:nvSpPr>
        <p:spPr>
          <a:xfrm>
            <a:off x="4038600" y="6590419"/>
            <a:ext cx="4114800" cy="267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Faculty of Computer Science</a:t>
            </a:r>
            <a:endParaRPr/>
          </a:p>
        </p:txBody>
      </p:sp>
      <p:sp>
        <p:nvSpPr>
          <p:cNvPr id="240" name="Google Shape;240;g2febf2cc2a9_2_22"/>
          <p:cNvSpPr txBox="1">
            <a:spLocks noGrp="1"/>
          </p:cNvSpPr>
          <p:nvPr>
            <p:ph type="sldNum" idx="12"/>
          </p:nvPr>
        </p:nvSpPr>
        <p:spPr>
          <a:xfrm>
            <a:off x="9366006" y="6590419"/>
            <a:ext cx="2743200" cy="313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41" name="Google Shape;241;g2febf2cc2a9_2_22"/>
          <p:cNvSpPr txBox="1">
            <a:spLocks noGrp="1"/>
          </p:cNvSpPr>
          <p:nvPr>
            <p:ph type="title"/>
          </p:nvPr>
        </p:nvSpPr>
        <p:spPr>
          <a:xfrm>
            <a:off x="487475" y="2949375"/>
            <a:ext cx="10962000" cy="1325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solidFill>
                  <a:srgbClr val="44546A"/>
                </a:solidFill>
                <a:latin typeface="Times New Roman"/>
                <a:ea typeface="Times New Roman"/>
                <a:cs typeface="Times New Roman"/>
                <a:sym typeface="Times New Roman"/>
              </a:rPr>
              <a:t>Cài đặt</a:t>
            </a:r>
            <a:endParaRPr b="1">
              <a:solidFill>
                <a:srgbClr val="44546A"/>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2febf2cc2a9_2_114"/>
          <p:cNvSpPr txBox="1">
            <a:spLocks noGrp="1"/>
          </p:cNvSpPr>
          <p:nvPr>
            <p:ph type="ftr" idx="11"/>
          </p:nvPr>
        </p:nvSpPr>
        <p:spPr>
          <a:xfrm>
            <a:off x="3886200" y="6603821"/>
            <a:ext cx="4114800" cy="254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Faculty of Computer Science</a:t>
            </a:r>
            <a:endParaRPr/>
          </a:p>
        </p:txBody>
      </p:sp>
      <p:sp>
        <p:nvSpPr>
          <p:cNvPr id="247" name="Google Shape;247;g2febf2cc2a9_2_114"/>
          <p:cNvSpPr txBox="1">
            <a:spLocks noGrp="1"/>
          </p:cNvSpPr>
          <p:nvPr>
            <p:ph type="sldNum" idx="12"/>
          </p:nvPr>
        </p:nvSpPr>
        <p:spPr>
          <a:xfrm>
            <a:off x="9421090" y="6600831"/>
            <a:ext cx="2743200" cy="274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48" name="Google Shape;248;g2febf2cc2a9_2_114"/>
          <p:cNvSpPr txBox="1">
            <a:spLocks noGrp="1"/>
          </p:cNvSpPr>
          <p:nvPr>
            <p:ph type="title"/>
          </p:nvPr>
        </p:nvSpPr>
        <p:spPr>
          <a:xfrm>
            <a:off x="340857" y="243489"/>
            <a:ext cx="8061000" cy="553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23771"/>
              </a:buClr>
              <a:buSzPct val="100000"/>
              <a:buFont typeface="Arial"/>
              <a:buNone/>
            </a:pPr>
            <a:r>
              <a:rPr lang="en-US"/>
              <a:t>Cài đặt</a:t>
            </a:r>
            <a:endParaRPr/>
          </a:p>
          <a:p>
            <a:pPr marL="0" lvl="0" indent="0" algn="l" rtl="0">
              <a:lnSpc>
                <a:spcPct val="90000"/>
              </a:lnSpc>
              <a:spcBef>
                <a:spcPts val="0"/>
              </a:spcBef>
              <a:spcAft>
                <a:spcPts val="0"/>
              </a:spcAft>
              <a:buClr>
                <a:srgbClr val="223771"/>
              </a:buClr>
              <a:buSzPct val="100000"/>
              <a:buFont typeface="Arial"/>
              <a:buNone/>
            </a:pPr>
            <a:endParaRPr/>
          </a:p>
        </p:txBody>
      </p:sp>
      <p:sp>
        <p:nvSpPr>
          <p:cNvPr id="249" name="Google Shape;249;g2febf2cc2a9_2_114"/>
          <p:cNvSpPr txBox="1"/>
          <p:nvPr/>
        </p:nvSpPr>
        <p:spPr>
          <a:xfrm>
            <a:off x="746100" y="1042675"/>
            <a:ext cx="2797200" cy="6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latin typeface="Times New Roman"/>
                <a:ea typeface="Times New Roman"/>
                <a:cs typeface="Times New Roman"/>
                <a:sym typeface="Times New Roman"/>
              </a:rPr>
              <a:t>Kiến trúc cài đặt tổng thể</a:t>
            </a:r>
            <a:endParaRPr sz="2000">
              <a:latin typeface="Times New Roman"/>
              <a:ea typeface="Times New Roman"/>
              <a:cs typeface="Times New Roman"/>
              <a:sym typeface="Times New Roman"/>
            </a:endParaRPr>
          </a:p>
        </p:txBody>
      </p:sp>
      <p:pic>
        <p:nvPicPr>
          <p:cNvPr id="5" name="Picture 4" descr="A diagram of a diagram&#10;&#10;Description automatically generated">
            <a:extLst>
              <a:ext uri="{FF2B5EF4-FFF2-40B4-BE49-F238E27FC236}">
                <a16:creationId xmlns:a16="http://schemas.microsoft.com/office/drawing/2014/main" id="{CB2E258C-5B41-D37B-F776-7B9F224583F4}"/>
              </a:ext>
            </a:extLst>
          </p:cNvPr>
          <p:cNvPicPr>
            <a:picLocks noChangeAspect="1"/>
          </p:cNvPicPr>
          <p:nvPr/>
        </p:nvPicPr>
        <p:blipFill>
          <a:blip r:embed="rId3"/>
          <a:stretch>
            <a:fillRect/>
          </a:stretch>
        </p:blipFill>
        <p:spPr>
          <a:xfrm>
            <a:off x="1423987" y="2171700"/>
            <a:ext cx="9344025" cy="2514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2c761b8689a_0_352"/>
          <p:cNvSpPr txBox="1">
            <a:spLocks noGrp="1"/>
          </p:cNvSpPr>
          <p:nvPr>
            <p:ph type="ftr" idx="11"/>
          </p:nvPr>
        </p:nvSpPr>
        <p:spPr>
          <a:xfrm>
            <a:off x="4038600" y="6590419"/>
            <a:ext cx="4114800" cy="267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Faculty of Computer Science</a:t>
            </a:r>
            <a:endParaRPr/>
          </a:p>
        </p:txBody>
      </p:sp>
      <p:sp>
        <p:nvSpPr>
          <p:cNvPr id="256" name="Google Shape;256;g2c761b8689a_0_352"/>
          <p:cNvSpPr txBox="1">
            <a:spLocks noGrp="1"/>
          </p:cNvSpPr>
          <p:nvPr>
            <p:ph type="sldNum" idx="12"/>
          </p:nvPr>
        </p:nvSpPr>
        <p:spPr>
          <a:xfrm>
            <a:off x="9366006" y="6590419"/>
            <a:ext cx="2743200" cy="313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57" name="Google Shape;257;g2c761b8689a_0_352"/>
          <p:cNvSpPr txBox="1">
            <a:spLocks noGrp="1"/>
          </p:cNvSpPr>
          <p:nvPr>
            <p:ph type="title"/>
          </p:nvPr>
        </p:nvSpPr>
        <p:spPr>
          <a:xfrm>
            <a:off x="487476" y="2949384"/>
            <a:ext cx="10515600" cy="1325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4546A"/>
              </a:buClr>
              <a:buSzPts val="6000"/>
              <a:buFont typeface="Times New Roman"/>
              <a:buNone/>
            </a:pPr>
            <a:r>
              <a:rPr lang="en-US" b="1">
                <a:solidFill>
                  <a:srgbClr val="44546A"/>
                </a:solidFill>
                <a:latin typeface="Times New Roman"/>
                <a:ea typeface="Times New Roman"/>
                <a:cs typeface="Times New Roman"/>
                <a:sym typeface="Times New Roman"/>
              </a:rPr>
              <a:t>Demo</a:t>
            </a:r>
            <a:endParaRPr b="1">
              <a:solidFill>
                <a:srgbClr val="44546A"/>
              </a:solidFill>
              <a:latin typeface="Times New Roman"/>
              <a:ea typeface="Times New Roman"/>
              <a:cs typeface="Times New Roman"/>
              <a:sym typeface="Times New Roman"/>
            </a:endParaRPr>
          </a:p>
          <a:p>
            <a:pPr marL="0" lvl="0" indent="0" algn="l" rtl="0">
              <a:lnSpc>
                <a:spcPct val="90000"/>
              </a:lnSpc>
              <a:spcBef>
                <a:spcPts val="0"/>
              </a:spcBef>
              <a:spcAft>
                <a:spcPts val="0"/>
              </a:spcAft>
              <a:buClr>
                <a:srgbClr val="44546A"/>
              </a:buClr>
              <a:buSzPts val="6000"/>
              <a:buFont typeface="Times New Roman"/>
              <a:buNone/>
            </a:pPr>
            <a:endParaRPr b="1">
              <a:solidFill>
                <a:srgbClr val="44546A"/>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7"/>
          <p:cNvSpPr txBox="1">
            <a:spLocks noGrp="1"/>
          </p:cNvSpPr>
          <p:nvPr>
            <p:ph type="title"/>
          </p:nvPr>
        </p:nvSpPr>
        <p:spPr>
          <a:xfrm>
            <a:off x="850496" y="2824480"/>
            <a:ext cx="10491008" cy="1643652"/>
          </a:xfrm>
          <a:prstGeom prst="rect">
            <a:avLst/>
          </a:prstGeom>
          <a:noFill/>
          <a:ln>
            <a:noFill/>
          </a:ln>
        </p:spPr>
        <p:txBody>
          <a:bodyPr spcFirstLastPara="1" wrap="square" lIns="91425" tIns="45700" rIns="91425" bIns="45700" anchor="t" anchorCtr="0">
            <a:noAutofit/>
          </a:bodyPr>
          <a:lstStyle/>
          <a:p>
            <a:pPr marL="0" lvl="0" indent="0" algn="ctr" rtl="0">
              <a:lnSpc>
                <a:spcPct val="150000"/>
              </a:lnSpc>
              <a:spcBef>
                <a:spcPts val="0"/>
              </a:spcBef>
              <a:spcAft>
                <a:spcPts val="0"/>
              </a:spcAft>
              <a:buClr>
                <a:schemeClr val="lt1"/>
              </a:buClr>
              <a:buSzPts val="4400"/>
              <a:buFont typeface="Arial"/>
              <a:buNone/>
            </a:pPr>
            <a:r>
              <a:rPr lang="en-US"/>
              <a:t>Thanks for listening</a:t>
            </a:r>
            <a:endParaRPr/>
          </a:p>
        </p:txBody>
      </p:sp>
      <p:sp>
        <p:nvSpPr>
          <p:cNvPr id="263" name="Google Shape;263;p7"/>
          <p:cNvSpPr txBox="1">
            <a:spLocks noGrp="1"/>
          </p:cNvSpPr>
          <p:nvPr>
            <p:ph type="ftr" idx="11"/>
          </p:nvPr>
        </p:nvSpPr>
        <p:spPr>
          <a:xfrm>
            <a:off x="4038600" y="6538912"/>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Faculty of Computer Science</a:t>
            </a:r>
            <a:endParaRPr/>
          </a:p>
        </p:txBody>
      </p:sp>
      <p:sp>
        <p:nvSpPr>
          <p:cNvPr id="264" name="Google Shape;264;p7"/>
          <p:cNvSpPr txBox="1">
            <a:spLocks noGrp="1"/>
          </p:cNvSpPr>
          <p:nvPr>
            <p:ph type="sldNum" idx="12"/>
          </p:nvPr>
        </p:nvSpPr>
        <p:spPr>
          <a:xfrm>
            <a:off x="9448800" y="653891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p:nvPr/>
        </p:nvSpPr>
        <p:spPr>
          <a:xfrm>
            <a:off x="0" y="-13062"/>
            <a:ext cx="3448594" cy="6884125"/>
          </a:xfrm>
          <a:prstGeom prst="rect">
            <a:avLst/>
          </a:prstGeom>
          <a:blipFill rotWithShape="1">
            <a:blip r:embed="rId3">
              <a:alphaModFix/>
            </a:blip>
            <a:stretch>
              <a:fillRect l="-59680" t="391" r="-193813" b="-390"/>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7" name="Google Shape;97;p2"/>
          <p:cNvSpPr/>
          <p:nvPr/>
        </p:nvSpPr>
        <p:spPr>
          <a:xfrm>
            <a:off x="0" y="0"/>
            <a:ext cx="3448594" cy="6858000"/>
          </a:xfrm>
          <a:prstGeom prst="rect">
            <a:avLst/>
          </a:prstGeom>
          <a:solidFill>
            <a:srgbClr val="223771">
              <a:alpha val="51764"/>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98" name="Google Shape;98;p2"/>
          <p:cNvGrpSpPr/>
          <p:nvPr/>
        </p:nvGrpSpPr>
        <p:grpSpPr>
          <a:xfrm>
            <a:off x="3123882" y="1117911"/>
            <a:ext cx="649423" cy="649423"/>
            <a:chOff x="5354389" y="1349194"/>
            <a:chExt cx="1108482" cy="1108482"/>
          </a:xfrm>
        </p:grpSpPr>
        <p:sp>
          <p:nvSpPr>
            <p:cNvPr id="99" name="Google Shape;99;p2"/>
            <p:cNvSpPr/>
            <p:nvPr/>
          </p:nvSpPr>
          <p:spPr>
            <a:xfrm>
              <a:off x="5354389" y="1349194"/>
              <a:ext cx="1108482" cy="1108482"/>
            </a:xfrm>
            <a:prstGeom prst="ellipse">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2"/>
            <p:cNvSpPr/>
            <p:nvPr/>
          </p:nvSpPr>
          <p:spPr>
            <a:xfrm>
              <a:off x="5429540" y="1424345"/>
              <a:ext cx="958180" cy="958180"/>
            </a:xfrm>
            <a:prstGeom prst="ellipse">
              <a:avLst/>
            </a:prstGeom>
            <a:solidFill>
              <a:srgbClr val="1F386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01" name="Google Shape;101;p2"/>
          <p:cNvSpPr txBox="1"/>
          <p:nvPr/>
        </p:nvSpPr>
        <p:spPr>
          <a:xfrm>
            <a:off x="3860298" y="1211810"/>
            <a:ext cx="54789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a:solidFill>
                  <a:srgbClr val="44546A"/>
                </a:solidFill>
                <a:latin typeface="Times New Roman"/>
                <a:ea typeface="Times New Roman"/>
                <a:cs typeface="Times New Roman"/>
                <a:sym typeface="Times New Roman"/>
              </a:rPr>
              <a:t>Giới thiệu</a:t>
            </a:r>
            <a:endParaRPr sz="2400" b="1" i="0" u="none" strike="noStrike" cap="none">
              <a:solidFill>
                <a:srgbClr val="44546A"/>
              </a:solidFill>
              <a:latin typeface="Times New Roman"/>
              <a:ea typeface="Times New Roman"/>
              <a:cs typeface="Times New Roman"/>
              <a:sym typeface="Times New Roman"/>
            </a:endParaRPr>
          </a:p>
        </p:txBody>
      </p:sp>
      <p:grpSp>
        <p:nvGrpSpPr>
          <p:cNvPr id="102" name="Google Shape;102;p2"/>
          <p:cNvGrpSpPr/>
          <p:nvPr/>
        </p:nvGrpSpPr>
        <p:grpSpPr>
          <a:xfrm>
            <a:off x="3125798" y="2080208"/>
            <a:ext cx="649423" cy="649423"/>
            <a:chOff x="5354389" y="1349194"/>
            <a:chExt cx="1108482" cy="1108482"/>
          </a:xfrm>
        </p:grpSpPr>
        <p:sp>
          <p:nvSpPr>
            <p:cNvPr id="103" name="Google Shape;103;p2"/>
            <p:cNvSpPr/>
            <p:nvPr/>
          </p:nvSpPr>
          <p:spPr>
            <a:xfrm>
              <a:off x="5354389" y="1349194"/>
              <a:ext cx="1108482" cy="1108482"/>
            </a:xfrm>
            <a:prstGeom prst="ellipse">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2"/>
            <p:cNvSpPr/>
            <p:nvPr/>
          </p:nvSpPr>
          <p:spPr>
            <a:xfrm>
              <a:off x="5429540" y="1424345"/>
              <a:ext cx="958180" cy="958180"/>
            </a:xfrm>
            <a:prstGeom prst="ellipse">
              <a:avLst/>
            </a:prstGeom>
            <a:solidFill>
              <a:srgbClr val="1F386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05" name="Google Shape;105;p2"/>
          <p:cNvSpPr txBox="1"/>
          <p:nvPr/>
        </p:nvSpPr>
        <p:spPr>
          <a:xfrm>
            <a:off x="3860298" y="2174107"/>
            <a:ext cx="681205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a:solidFill>
                  <a:srgbClr val="44546A"/>
                </a:solidFill>
                <a:latin typeface="Times New Roman"/>
                <a:ea typeface="Times New Roman"/>
                <a:cs typeface="Times New Roman"/>
                <a:sym typeface="Times New Roman"/>
              </a:rPr>
              <a:t>Mô hình Use-case</a:t>
            </a:r>
            <a:endParaRPr sz="2400" b="1" i="0" u="none" strike="noStrike" cap="none">
              <a:solidFill>
                <a:srgbClr val="44546A"/>
              </a:solidFill>
              <a:latin typeface="Times New Roman"/>
              <a:ea typeface="Times New Roman"/>
              <a:cs typeface="Times New Roman"/>
              <a:sym typeface="Times New Roman"/>
            </a:endParaRPr>
          </a:p>
        </p:txBody>
      </p:sp>
      <p:sp>
        <p:nvSpPr>
          <p:cNvPr id="106" name="Google Shape;106;p2"/>
          <p:cNvSpPr/>
          <p:nvPr/>
        </p:nvSpPr>
        <p:spPr>
          <a:xfrm>
            <a:off x="3311377" y="2253918"/>
            <a:ext cx="276897" cy="249750"/>
          </a:xfrm>
          <a:custGeom>
            <a:avLst/>
            <a:gdLst/>
            <a:ahLst/>
            <a:cxnLst/>
            <a:rect l="l" t="t" r="r" b="b"/>
            <a:pathLst>
              <a:path w="29" h="26" extrusionOk="0">
                <a:moveTo>
                  <a:pt x="21" y="10"/>
                </a:moveTo>
                <a:cubicBezTo>
                  <a:pt x="21" y="9"/>
                  <a:pt x="21" y="9"/>
                  <a:pt x="21" y="9"/>
                </a:cubicBezTo>
                <a:cubicBezTo>
                  <a:pt x="21" y="9"/>
                  <a:pt x="21" y="9"/>
                  <a:pt x="22" y="9"/>
                </a:cubicBezTo>
                <a:cubicBezTo>
                  <a:pt x="29" y="9"/>
                  <a:pt x="29" y="9"/>
                  <a:pt x="29" y="9"/>
                </a:cubicBezTo>
                <a:cubicBezTo>
                  <a:pt x="29" y="9"/>
                  <a:pt x="29" y="9"/>
                  <a:pt x="29" y="9"/>
                </a:cubicBezTo>
                <a:cubicBezTo>
                  <a:pt x="29" y="10"/>
                  <a:pt x="29" y="10"/>
                  <a:pt x="29" y="10"/>
                </a:cubicBezTo>
                <a:cubicBezTo>
                  <a:pt x="29" y="10"/>
                  <a:pt x="29" y="11"/>
                  <a:pt x="29" y="11"/>
                </a:cubicBezTo>
                <a:cubicBezTo>
                  <a:pt x="22" y="11"/>
                  <a:pt x="22" y="11"/>
                  <a:pt x="22" y="11"/>
                </a:cubicBezTo>
                <a:cubicBezTo>
                  <a:pt x="21" y="11"/>
                  <a:pt x="21" y="10"/>
                  <a:pt x="21" y="10"/>
                </a:cubicBezTo>
                <a:close/>
                <a:moveTo>
                  <a:pt x="28" y="23"/>
                </a:moveTo>
                <a:cubicBezTo>
                  <a:pt x="28" y="11"/>
                  <a:pt x="28" y="11"/>
                  <a:pt x="28" y="11"/>
                </a:cubicBezTo>
                <a:cubicBezTo>
                  <a:pt x="28" y="11"/>
                  <a:pt x="28" y="11"/>
                  <a:pt x="28" y="11"/>
                </a:cubicBezTo>
                <a:cubicBezTo>
                  <a:pt x="23" y="11"/>
                  <a:pt x="23" y="11"/>
                  <a:pt x="23" y="11"/>
                </a:cubicBezTo>
                <a:cubicBezTo>
                  <a:pt x="23" y="11"/>
                  <a:pt x="23" y="11"/>
                  <a:pt x="23" y="11"/>
                </a:cubicBezTo>
                <a:cubicBezTo>
                  <a:pt x="23" y="23"/>
                  <a:pt x="23" y="23"/>
                  <a:pt x="23" y="23"/>
                </a:cubicBezTo>
                <a:cubicBezTo>
                  <a:pt x="23" y="24"/>
                  <a:pt x="23" y="24"/>
                  <a:pt x="23" y="24"/>
                </a:cubicBezTo>
                <a:cubicBezTo>
                  <a:pt x="28" y="24"/>
                  <a:pt x="28" y="24"/>
                  <a:pt x="28" y="24"/>
                </a:cubicBezTo>
                <a:cubicBezTo>
                  <a:pt x="28" y="24"/>
                  <a:pt x="28" y="24"/>
                  <a:pt x="28" y="23"/>
                </a:cubicBezTo>
                <a:close/>
                <a:moveTo>
                  <a:pt x="0" y="10"/>
                </a:moveTo>
                <a:cubicBezTo>
                  <a:pt x="0" y="9"/>
                  <a:pt x="0" y="9"/>
                  <a:pt x="0" y="9"/>
                </a:cubicBezTo>
                <a:cubicBezTo>
                  <a:pt x="0" y="9"/>
                  <a:pt x="1" y="9"/>
                  <a:pt x="1" y="9"/>
                </a:cubicBezTo>
                <a:cubicBezTo>
                  <a:pt x="8" y="9"/>
                  <a:pt x="8" y="9"/>
                  <a:pt x="8" y="9"/>
                </a:cubicBezTo>
                <a:cubicBezTo>
                  <a:pt x="8" y="9"/>
                  <a:pt x="8" y="9"/>
                  <a:pt x="8" y="9"/>
                </a:cubicBezTo>
                <a:cubicBezTo>
                  <a:pt x="8" y="10"/>
                  <a:pt x="8" y="10"/>
                  <a:pt x="8" y="10"/>
                </a:cubicBezTo>
                <a:cubicBezTo>
                  <a:pt x="8" y="10"/>
                  <a:pt x="8" y="11"/>
                  <a:pt x="8" y="11"/>
                </a:cubicBezTo>
                <a:cubicBezTo>
                  <a:pt x="1" y="11"/>
                  <a:pt x="1" y="11"/>
                  <a:pt x="1" y="11"/>
                </a:cubicBezTo>
                <a:cubicBezTo>
                  <a:pt x="1" y="11"/>
                  <a:pt x="0" y="10"/>
                  <a:pt x="0" y="10"/>
                </a:cubicBezTo>
                <a:close/>
                <a:moveTo>
                  <a:pt x="1" y="6"/>
                </a:moveTo>
                <a:cubicBezTo>
                  <a:pt x="14" y="0"/>
                  <a:pt x="14" y="0"/>
                  <a:pt x="14" y="0"/>
                </a:cubicBezTo>
                <a:cubicBezTo>
                  <a:pt x="15" y="0"/>
                  <a:pt x="15" y="0"/>
                  <a:pt x="15" y="0"/>
                </a:cubicBezTo>
                <a:cubicBezTo>
                  <a:pt x="29" y="6"/>
                  <a:pt x="29" y="6"/>
                  <a:pt x="29" y="6"/>
                </a:cubicBezTo>
                <a:cubicBezTo>
                  <a:pt x="29" y="7"/>
                  <a:pt x="29" y="7"/>
                  <a:pt x="29" y="7"/>
                </a:cubicBezTo>
                <a:cubicBezTo>
                  <a:pt x="29" y="8"/>
                  <a:pt x="29" y="8"/>
                  <a:pt x="29" y="8"/>
                </a:cubicBezTo>
                <a:cubicBezTo>
                  <a:pt x="29" y="8"/>
                  <a:pt x="29" y="8"/>
                  <a:pt x="29" y="8"/>
                </a:cubicBezTo>
                <a:cubicBezTo>
                  <a:pt x="1" y="8"/>
                  <a:pt x="1" y="8"/>
                  <a:pt x="1" y="8"/>
                </a:cubicBezTo>
                <a:cubicBezTo>
                  <a:pt x="1" y="8"/>
                  <a:pt x="0" y="8"/>
                  <a:pt x="0" y="8"/>
                </a:cubicBezTo>
                <a:cubicBezTo>
                  <a:pt x="0" y="7"/>
                  <a:pt x="0" y="7"/>
                  <a:pt x="0" y="7"/>
                </a:cubicBezTo>
                <a:cubicBezTo>
                  <a:pt x="0" y="7"/>
                  <a:pt x="1" y="7"/>
                  <a:pt x="1" y="6"/>
                </a:cubicBezTo>
                <a:close/>
                <a:moveTo>
                  <a:pt x="5" y="6"/>
                </a:moveTo>
                <a:cubicBezTo>
                  <a:pt x="25" y="6"/>
                  <a:pt x="25" y="6"/>
                  <a:pt x="25" y="6"/>
                </a:cubicBezTo>
                <a:cubicBezTo>
                  <a:pt x="25" y="6"/>
                  <a:pt x="25" y="6"/>
                  <a:pt x="25" y="6"/>
                </a:cubicBezTo>
                <a:cubicBezTo>
                  <a:pt x="25" y="6"/>
                  <a:pt x="25" y="6"/>
                  <a:pt x="25" y="6"/>
                </a:cubicBezTo>
                <a:cubicBezTo>
                  <a:pt x="15" y="2"/>
                  <a:pt x="15" y="2"/>
                  <a:pt x="15" y="2"/>
                </a:cubicBezTo>
                <a:cubicBezTo>
                  <a:pt x="15" y="2"/>
                  <a:pt x="15" y="2"/>
                  <a:pt x="15" y="2"/>
                </a:cubicBezTo>
                <a:cubicBezTo>
                  <a:pt x="5" y="6"/>
                  <a:pt x="5" y="6"/>
                  <a:pt x="5" y="6"/>
                </a:cubicBezTo>
                <a:cubicBezTo>
                  <a:pt x="5" y="6"/>
                  <a:pt x="5" y="6"/>
                  <a:pt x="5" y="6"/>
                </a:cubicBezTo>
                <a:cubicBezTo>
                  <a:pt x="5" y="6"/>
                  <a:pt x="5" y="6"/>
                  <a:pt x="5" y="6"/>
                </a:cubicBezTo>
                <a:close/>
                <a:moveTo>
                  <a:pt x="0" y="26"/>
                </a:moveTo>
                <a:cubicBezTo>
                  <a:pt x="0" y="25"/>
                  <a:pt x="0" y="25"/>
                  <a:pt x="0" y="25"/>
                </a:cubicBezTo>
                <a:cubicBezTo>
                  <a:pt x="0" y="24"/>
                  <a:pt x="1" y="24"/>
                  <a:pt x="1" y="24"/>
                </a:cubicBezTo>
                <a:cubicBezTo>
                  <a:pt x="29" y="24"/>
                  <a:pt x="29" y="24"/>
                  <a:pt x="29" y="24"/>
                </a:cubicBezTo>
                <a:cubicBezTo>
                  <a:pt x="29" y="24"/>
                  <a:pt x="29" y="24"/>
                  <a:pt x="29" y="25"/>
                </a:cubicBezTo>
                <a:cubicBezTo>
                  <a:pt x="29" y="26"/>
                  <a:pt x="29" y="26"/>
                  <a:pt x="29" y="26"/>
                </a:cubicBezTo>
                <a:cubicBezTo>
                  <a:pt x="29" y="26"/>
                  <a:pt x="29" y="26"/>
                  <a:pt x="29" y="26"/>
                </a:cubicBezTo>
                <a:cubicBezTo>
                  <a:pt x="1" y="26"/>
                  <a:pt x="1" y="26"/>
                  <a:pt x="1" y="26"/>
                </a:cubicBezTo>
                <a:cubicBezTo>
                  <a:pt x="1" y="26"/>
                  <a:pt x="0" y="26"/>
                  <a:pt x="0" y="26"/>
                </a:cubicBezTo>
                <a:close/>
                <a:moveTo>
                  <a:pt x="7" y="23"/>
                </a:moveTo>
                <a:cubicBezTo>
                  <a:pt x="7" y="11"/>
                  <a:pt x="7" y="11"/>
                  <a:pt x="7" y="11"/>
                </a:cubicBezTo>
                <a:cubicBezTo>
                  <a:pt x="7" y="11"/>
                  <a:pt x="7" y="11"/>
                  <a:pt x="7" y="11"/>
                </a:cubicBezTo>
                <a:cubicBezTo>
                  <a:pt x="2" y="11"/>
                  <a:pt x="2" y="11"/>
                  <a:pt x="2" y="11"/>
                </a:cubicBezTo>
                <a:cubicBezTo>
                  <a:pt x="2" y="11"/>
                  <a:pt x="2" y="11"/>
                  <a:pt x="2" y="11"/>
                </a:cubicBezTo>
                <a:cubicBezTo>
                  <a:pt x="2" y="23"/>
                  <a:pt x="2" y="23"/>
                  <a:pt x="2" y="23"/>
                </a:cubicBezTo>
                <a:cubicBezTo>
                  <a:pt x="2" y="24"/>
                  <a:pt x="2" y="24"/>
                  <a:pt x="2" y="24"/>
                </a:cubicBezTo>
                <a:cubicBezTo>
                  <a:pt x="7" y="24"/>
                  <a:pt x="7" y="24"/>
                  <a:pt x="7" y="24"/>
                </a:cubicBezTo>
                <a:cubicBezTo>
                  <a:pt x="7" y="24"/>
                  <a:pt x="7" y="24"/>
                  <a:pt x="7" y="23"/>
                </a:cubicBezTo>
                <a:close/>
                <a:moveTo>
                  <a:pt x="11" y="10"/>
                </a:moveTo>
                <a:cubicBezTo>
                  <a:pt x="11" y="9"/>
                  <a:pt x="11" y="9"/>
                  <a:pt x="11" y="9"/>
                </a:cubicBezTo>
                <a:cubicBezTo>
                  <a:pt x="11" y="9"/>
                  <a:pt x="11" y="9"/>
                  <a:pt x="11" y="9"/>
                </a:cubicBezTo>
                <a:cubicBezTo>
                  <a:pt x="18" y="9"/>
                  <a:pt x="18" y="9"/>
                  <a:pt x="18" y="9"/>
                </a:cubicBezTo>
                <a:cubicBezTo>
                  <a:pt x="19" y="9"/>
                  <a:pt x="19" y="9"/>
                  <a:pt x="19" y="9"/>
                </a:cubicBezTo>
                <a:cubicBezTo>
                  <a:pt x="19" y="10"/>
                  <a:pt x="19" y="10"/>
                  <a:pt x="19" y="10"/>
                </a:cubicBezTo>
                <a:cubicBezTo>
                  <a:pt x="19" y="10"/>
                  <a:pt x="19" y="11"/>
                  <a:pt x="18" y="11"/>
                </a:cubicBezTo>
                <a:cubicBezTo>
                  <a:pt x="11" y="11"/>
                  <a:pt x="11" y="11"/>
                  <a:pt x="11" y="11"/>
                </a:cubicBezTo>
                <a:cubicBezTo>
                  <a:pt x="11" y="11"/>
                  <a:pt x="11" y="10"/>
                  <a:pt x="11" y="10"/>
                </a:cubicBezTo>
                <a:close/>
                <a:moveTo>
                  <a:pt x="17" y="23"/>
                </a:moveTo>
                <a:cubicBezTo>
                  <a:pt x="17" y="11"/>
                  <a:pt x="17" y="11"/>
                  <a:pt x="17" y="11"/>
                </a:cubicBezTo>
                <a:cubicBezTo>
                  <a:pt x="17" y="11"/>
                  <a:pt x="17" y="11"/>
                  <a:pt x="17" y="11"/>
                </a:cubicBezTo>
                <a:cubicBezTo>
                  <a:pt x="12" y="11"/>
                  <a:pt x="12" y="11"/>
                  <a:pt x="12" y="11"/>
                </a:cubicBezTo>
                <a:cubicBezTo>
                  <a:pt x="12" y="11"/>
                  <a:pt x="12" y="11"/>
                  <a:pt x="12" y="11"/>
                </a:cubicBezTo>
                <a:cubicBezTo>
                  <a:pt x="12" y="23"/>
                  <a:pt x="12" y="23"/>
                  <a:pt x="12" y="23"/>
                </a:cubicBezTo>
                <a:cubicBezTo>
                  <a:pt x="12" y="24"/>
                  <a:pt x="12" y="24"/>
                  <a:pt x="12" y="24"/>
                </a:cubicBezTo>
                <a:cubicBezTo>
                  <a:pt x="17" y="24"/>
                  <a:pt x="17" y="24"/>
                  <a:pt x="17" y="24"/>
                </a:cubicBezTo>
                <a:cubicBezTo>
                  <a:pt x="17" y="24"/>
                  <a:pt x="17" y="24"/>
                  <a:pt x="17" y="23"/>
                </a:cubicBezTo>
                <a:close/>
              </a:path>
            </a:pathLst>
          </a:custGeom>
          <a:solidFill>
            <a:schemeClr val="lt1"/>
          </a:solidFill>
          <a:ln>
            <a:noFill/>
          </a:ln>
        </p:spPr>
        <p:txBody>
          <a:bodyPr spcFirstLastPara="1" wrap="square" lIns="121875" tIns="60925" rIns="121875" bIns="60925" anchor="t" anchorCtr="0">
            <a:noAutofit/>
          </a:bodyPr>
          <a:lstStyle/>
          <a:p>
            <a:pPr marL="0" marR="0" lvl="0" indent="0" algn="l" rtl="0">
              <a:spcBef>
                <a:spcPts val="0"/>
              </a:spcBef>
              <a:spcAft>
                <a:spcPts val="0"/>
              </a:spcAft>
              <a:buNone/>
            </a:pPr>
            <a:endParaRPr sz="1866">
              <a:solidFill>
                <a:schemeClr val="dk1"/>
              </a:solidFill>
              <a:latin typeface="Calibri"/>
              <a:ea typeface="Calibri"/>
              <a:cs typeface="Calibri"/>
              <a:sym typeface="Calibri"/>
            </a:endParaRPr>
          </a:p>
        </p:txBody>
      </p:sp>
      <p:grpSp>
        <p:nvGrpSpPr>
          <p:cNvPr id="107" name="Google Shape;107;p2"/>
          <p:cNvGrpSpPr/>
          <p:nvPr/>
        </p:nvGrpSpPr>
        <p:grpSpPr>
          <a:xfrm>
            <a:off x="3123877" y="3065215"/>
            <a:ext cx="649423" cy="649423"/>
            <a:chOff x="5354389" y="1349194"/>
            <a:chExt cx="1108482" cy="1108482"/>
          </a:xfrm>
        </p:grpSpPr>
        <p:sp>
          <p:nvSpPr>
            <p:cNvPr id="108" name="Google Shape;108;p2"/>
            <p:cNvSpPr/>
            <p:nvPr/>
          </p:nvSpPr>
          <p:spPr>
            <a:xfrm>
              <a:off x="5354389" y="1349194"/>
              <a:ext cx="1108482" cy="1108482"/>
            </a:xfrm>
            <a:prstGeom prst="ellipse">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2"/>
            <p:cNvSpPr/>
            <p:nvPr/>
          </p:nvSpPr>
          <p:spPr>
            <a:xfrm>
              <a:off x="5429540" y="1424345"/>
              <a:ext cx="958180" cy="958180"/>
            </a:xfrm>
            <a:prstGeom prst="ellipse">
              <a:avLst/>
            </a:prstGeom>
            <a:solidFill>
              <a:srgbClr val="1F3864"/>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0" name="Google Shape;110;p2"/>
          <p:cNvSpPr/>
          <p:nvPr/>
        </p:nvSpPr>
        <p:spPr>
          <a:xfrm>
            <a:off x="3318195" y="3262125"/>
            <a:ext cx="307663" cy="260608"/>
          </a:xfrm>
          <a:custGeom>
            <a:avLst/>
            <a:gdLst/>
            <a:ahLst/>
            <a:cxnLst/>
            <a:rect l="l" t="t" r="r" b="b"/>
            <a:pathLst>
              <a:path w="32" h="27" extrusionOk="0">
                <a:moveTo>
                  <a:pt x="10" y="3"/>
                </a:moveTo>
                <a:cubicBezTo>
                  <a:pt x="10" y="3"/>
                  <a:pt x="10" y="3"/>
                  <a:pt x="11" y="3"/>
                </a:cubicBezTo>
                <a:cubicBezTo>
                  <a:pt x="13" y="3"/>
                  <a:pt x="13" y="3"/>
                  <a:pt x="13" y="3"/>
                </a:cubicBezTo>
                <a:cubicBezTo>
                  <a:pt x="14" y="3"/>
                  <a:pt x="14" y="3"/>
                  <a:pt x="14" y="3"/>
                </a:cubicBezTo>
                <a:cubicBezTo>
                  <a:pt x="14" y="7"/>
                  <a:pt x="14" y="11"/>
                  <a:pt x="14" y="15"/>
                </a:cubicBezTo>
                <a:cubicBezTo>
                  <a:pt x="10" y="16"/>
                  <a:pt x="10" y="16"/>
                  <a:pt x="10" y="16"/>
                </a:cubicBezTo>
                <a:cubicBezTo>
                  <a:pt x="10" y="12"/>
                  <a:pt x="10" y="7"/>
                  <a:pt x="10" y="3"/>
                </a:cubicBezTo>
                <a:close/>
                <a:moveTo>
                  <a:pt x="0" y="27"/>
                </a:moveTo>
                <a:cubicBezTo>
                  <a:pt x="0" y="26"/>
                  <a:pt x="0" y="26"/>
                  <a:pt x="0" y="26"/>
                </a:cubicBezTo>
                <a:cubicBezTo>
                  <a:pt x="0" y="25"/>
                  <a:pt x="0" y="25"/>
                  <a:pt x="0" y="25"/>
                </a:cubicBezTo>
                <a:cubicBezTo>
                  <a:pt x="32" y="25"/>
                  <a:pt x="32" y="25"/>
                  <a:pt x="32" y="25"/>
                </a:cubicBezTo>
                <a:cubicBezTo>
                  <a:pt x="32" y="25"/>
                  <a:pt x="32" y="25"/>
                  <a:pt x="32" y="26"/>
                </a:cubicBezTo>
                <a:cubicBezTo>
                  <a:pt x="32" y="27"/>
                  <a:pt x="32" y="27"/>
                  <a:pt x="32" y="27"/>
                </a:cubicBezTo>
                <a:cubicBezTo>
                  <a:pt x="32" y="27"/>
                  <a:pt x="32" y="27"/>
                  <a:pt x="32" y="27"/>
                </a:cubicBezTo>
                <a:cubicBezTo>
                  <a:pt x="0" y="27"/>
                  <a:pt x="0" y="27"/>
                  <a:pt x="0" y="27"/>
                </a:cubicBezTo>
                <a:cubicBezTo>
                  <a:pt x="0" y="27"/>
                  <a:pt x="0" y="27"/>
                  <a:pt x="0" y="27"/>
                </a:cubicBezTo>
                <a:close/>
                <a:moveTo>
                  <a:pt x="5" y="1"/>
                </a:moveTo>
                <a:cubicBezTo>
                  <a:pt x="5" y="0"/>
                  <a:pt x="5" y="0"/>
                  <a:pt x="5" y="0"/>
                </a:cubicBezTo>
                <a:cubicBezTo>
                  <a:pt x="2" y="0"/>
                  <a:pt x="2" y="0"/>
                  <a:pt x="2" y="0"/>
                </a:cubicBezTo>
                <a:cubicBezTo>
                  <a:pt x="2" y="0"/>
                  <a:pt x="2" y="0"/>
                  <a:pt x="2" y="1"/>
                </a:cubicBezTo>
                <a:cubicBezTo>
                  <a:pt x="1" y="9"/>
                  <a:pt x="1" y="17"/>
                  <a:pt x="0" y="24"/>
                </a:cubicBezTo>
                <a:cubicBezTo>
                  <a:pt x="6" y="24"/>
                  <a:pt x="6" y="24"/>
                  <a:pt x="6" y="24"/>
                </a:cubicBezTo>
                <a:cubicBezTo>
                  <a:pt x="6" y="17"/>
                  <a:pt x="6" y="9"/>
                  <a:pt x="5" y="1"/>
                </a:cubicBezTo>
                <a:close/>
                <a:moveTo>
                  <a:pt x="26" y="0"/>
                </a:moveTo>
                <a:cubicBezTo>
                  <a:pt x="27" y="0"/>
                  <a:pt x="28" y="1"/>
                  <a:pt x="28" y="3"/>
                </a:cubicBezTo>
                <a:cubicBezTo>
                  <a:pt x="28" y="3"/>
                  <a:pt x="28" y="4"/>
                  <a:pt x="28" y="4"/>
                </a:cubicBezTo>
                <a:cubicBezTo>
                  <a:pt x="28" y="4"/>
                  <a:pt x="28" y="4"/>
                  <a:pt x="27" y="4"/>
                </a:cubicBezTo>
                <a:cubicBezTo>
                  <a:pt x="19" y="4"/>
                  <a:pt x="19" y="4"/>
                  <a:pt x="19" y="4"/>
                </a:cubicBezTo>
                <a:cubicBezTo>
                  <a:pt x="19" y="4"/>
                  <a:pt x="19" y="4"/>
                  <a:pt x="19" y="4"/>
                </a:cubicBezTo>
                <a:cubicBezTo>
                  <a:pt x="19" y="4"/>
                  <a:pt x="19" y="4"/>
                  <a:pt x="19" y="3"/>
                </a:cubicBezTo>
                <a:cubicBezTo>
                  <a:pt x="19" y="2"/>
                  <a:pt x="20" y="2"/>
                  <a:pt x="21" y="2"/>
                </a:cubicBezTo>
                <a:cubicBezTo>
                  <a:pt x="22" y="2"/>
                  <a:pt x="22" y="2"/>
                  <a:pt x="22" y="2"/>
                </a:cubicBezTo>
                <a:cubicBezTo>
                  <a:pt x="22" y="2"/>
                  <a:pt x="23" y="1"/>
                  <a:pt x="23" y="1"/>
                </a:cubicBezTo>
                <a:cubicBezTo>
                  <a:pt x="23" y="1"/>
                  <a:pt x="23" y="1"/>
                  <a:pt x="24" y="1"/>
                </a:cubicBezTo>
                <a:cubicBezTo>
                  <a:pt x="24" y="1"/>
                  <a:pt x="25" y="0"/>
                  <a:pt x="26" y="0"/>
                </a:cubicBezTo>
                <a:close/>
                <a:moveTo>
                  <a:pt x="7" y="24"/>
                </a:moveTo>
                <a:cubicBezTo>
                  <a:pt x="15" y="24"/>
                  <a:pt x="23" y="24"/>
                  <a:pt x="31" y="24"/>
                </a:cubicBezTo>
                <a:cubicBezTo>
                  <a:pt x="31" y="22"/>
                  <a:pt x="31" y="19"/>
                  <a:pt x="31" y="16"/>
                </a:cubicBezTo>
                <a:cubicBezTo>
                  <a:pt x="31" y="16"/>
                  <a:pt x="31" y="16"/>
                  <a:pt x="31" y="16"/>
                </a:cubicBezTo>
                <a:cubicBezTo>
                  <a:pt x="23" y="17"/>
                  <a:pt x="23" y="17"/>
                  <a:pt x="23" y="17"/>
                </a:cubicBezTo>
                <a:cubicBezTo>
                  <a:pt x="23" y="16"/>
                  <a:pt x="23" y="16"/>
                  <a:pt x="23" y="16"/>
                </a:cubicBezTo>
                <a:cubicBezTo>
                  <a:pt x="15" y="17"/>
                  <a:pt x="15" y="17"/>
                  <a:pt x="15" y="17"/>
                </a:cubicBezTo>
                <a:cubicBezTo>
                  <a:pt x="15" y="16"/>
                  <a:pt x="15" y="16"/>
                  <a:pt x="15" y="16"/>
                </a:cubicBezTo>
                <a:cubicBezTo>
                  <a:pt x="7" y="17"/>
                  <a:pt x="7" y="17"/>
                  <a:pt x="7" y="17"/>
                </a:cubicBezTo>
                <a:cubicBezTo>
                  <a:pt x="7" y="17"/>
                  <a:pt x="7" y="18"/>
                  <a:pt x="7" y="18"/>
                </a:cubicBezTo>
                <a:cubicBezTo>
                  <a:pt x="7" y="20"/>
                  <a:pt x="7" y="22"/>
                  <a:pt x="7" y="24"/>
                </a:cubicBezTo>
                <a:close/>
                <a:moveTo>
                  <a:pt x="24" y="21"/>
                </a:moveTo>
                <a:cubicBezTo>
                  <a:pt x="24" y="19"/>
                  <a:pt x="24" y="19"/>
                  <a:pt x="24" y="19"/>
                </a:cubicBezTo>
                <a:cubicBezTo>
                  <a:pt x="29" y="19"/>
                  <a:pt x="29" y="19"/>
                  <a:pt x="29" y="19"/>
                </a:cubicBezTo>
                <a:cubicBezTo>
                  <a:pt x="29" y="21"/>
                  <a:pt x="29" y="21"/>
                  <a:pt x="29" y="21"/>
                </a:cubicBezTo>
                <a:cubicBezTo>
                  <a:pt x="24" y="21"/>
                  <a:pt x="24" y="21"/>
                  <a:pt x="24" y="21"/>
                </a:cubicBezTo>
                <a:close/>
                <a:moveTo>
                  <a:pt x="9" y="21"/>
                </a:moveTo>
                <a:cubicBezTo>
                  <a:pt x="9" y="19"/>
                  <a:pt x="9" y="19"/>
                  <a:pt x="9" y="19"/>
                </a:cubicBezTo>
                <a:cubicBezTo>
                  <a:pt x="14" y="19"/>
                  <a:pt x="14" y="19"/>
                  <a:pt x="14" y="19"/>
                </a:cubicBezTo>
                <a:cubicBezTo>
                  <a:pt x="14" y="21"/>
                  <a:pt x="14" y="21"/>
                  <a:pt x="14" y="21"/>
                </a:cubicBezTo>
                <a:cubicBezTo>
                  <a:pt x="9" y="21"/>
                  <a:pt x="9" y="21"/>
                  <a:pt x="9" y="21"/>
                </a:cubicBezTo>
                <a:close/>
                <a:moveTo>
                  <a:pt x="17" y="21"/>
                </a:moveTo>
                <a:cubicBezTo>
                  <a:pt x="17" y="19"/>
                  <a:pt x="17" y="19"/>
                  <a:pt x="17" y="19"/>
                </a:cubicBezTo>
                <a:cubicBezTo>
                  <a:pt x="22" y="19"/>
                  <a:pt x="22" y="19"/>
                  <a:pt x="22" y="19"/>
                </a:cubicBezTo>
                <a:cubicBezTo>
                  <a:pt x="22" y="21"/>
                  <a:pt x="22" y="21"/>
                  <a:pt x="22" y="21"/>
                </a:cubicBezTo>
                <a:cubicBezTo>
                  <a:pt x="17" y="21"/>
                  <a:pt x="17" y="21"/>
                  <a:pt x="17" y="21"/>
                </a:cubicBezTo>
                <a:close/>
                <a:moveTo>
                  <a:pt x="18" y="6"/>
                </a:moveTo>
                <a:cubicBezTo>
                  <a:pt x="18" y="5"/>
                  <a:pt x="18" y="5"/>
                  <a:pt x="18" y="5"/>
                </a:cubicBezTo>
                <a:cubicBezTo>
                  <a:pt x="21" y="5"/>
                  <a:pt x="21" y="5"/>
                  <a:pt x="21" y="5"/>
                </a:cubicBezTo>
                <a:cubicBezTo>
                  <a:pt x="21" y="5"/>
                  <a:pt x="21" y="5"/>
                  <a:pt x="22" y="6"/>
                </a:cubicBezTo>
                <a:cubicBezTo>
                  <a:pt x="22" y="9"/>
                  <a:pt x="22" y="12"/>
                  <a:pt x="22" y="15"/>
                </a:cubicBezTo>
                <a:cubicBezTo>
                  <a:pt x="17" y="16"/>
                  <a:pt x="17" y="16"/>
                  <a:pt x="17" y="16"/>
                </a:cubicBezTo>
                <a:cubicBezTo>
                  <a:pt x="17" y="16"/>
                  <a:pt x="17" y="15"/>
                  <a:pt x="17" y="15"/>
                </a:cubicBezTo>
                <a:cubicBezTo>
                  <a:pt x="18" y="12"/>
                  <a:pt x="18" y="8"/>
                  <a:pt x="18" y="6"/>
                </a:cubicBezTo>
                <a:close/>
              </a:path>
            </a:pathLst>
          </a:custGeom>
          <a:solidFill>
            <a:schemeClr val="lt1"/>
          </a:solidFill>
          <a:ln>
            <a:noFill/>
          </a:ln>
        </p:spPr>
        <p:txBody>
          <a:bodyPr spcFirstLastPara="1" wrap="square" lIns="121875" tIns="60925" rIns="121875" bIns="60925" anchor="t" anchorCtr="0">
            <a:noAutofit/>
          </a:bodyPr>
          <a:lstStyle/>
          <a:p>
            <a:pPr marL="0" marR="0" lvl="0" indent="0" algn="l" rtl="0">
              <a:spcBef>
                <a:spcPts val="0"/>
              </a:spcBef>
              <a:spcAft>
                <a:spcPts val="0"/>
              </a:spcAft>
              <a:buNone/>
            </a:pPr>
            <a:endParaRPr sz="1866">
              <a:solidFill>
                <a:schemeClr val="dk1"/>
              </a:solidFill>
              <a:latin typeface="Calibri"/>
              <a:ea typeface="Calibri"/>
              <a:cs typeface="Calibri"/>
              <a:sym typeface="Calibri"/>
            </a:endParaRPr>
          </a:p>
        </p:txBody>
      </p:sp>
      <p:sp>
        <p:nvSpPr>
          <p:cNvPr id="111" name="Google Shape;111;p2"/>
          <p:cNvSpPr txBox="1"/>
          <p:nvPr/>
        </p:nvSpPr>
        <p:spPr>
          <a:xfrm>
            <a:off x="3868875" y="3159115"/>
            <a:ext cx="8094600" cy="461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2400" b="1">
                <a:solidFill>
                  <a:schemeClr val="dk2"/>
                </a:solidFill>
                <a:latin typeface="Times New Roman"/>
                <a:ea typeface="Times New Roman"/>
                <a:cs typeface="Times New Roman"/>
                <a:sym typeface="Times New Roman"/>
              </a:rPr>
              <a:t>Phân tích và thiết kế ứng dụng</a:t>
            </a:r>
            <a:endParaRPr sz="2400" b="1">
              <a:solidFill>
                <a:srgbClr val="44546A"/>
              </a:solidFill>
              <a:latin typeface="Times New Roman"/>
              <a:ea typeface="Times New Roman"/>
              <a:cs typeface="Times New Roman"/>
              <a:sym typeface="Times New Roman"/>
            </a:endParaRPr>
          </a:p>
        </p:txBody>
      </p:sp>
      <p:grpSp>
        <p:nvGrpSpPr>
          <p:cNvPr id="112" name="Google Shape;112;p2"/>
          <p:cNvGrpSpPr/>
          <p:nvPr/>
        </p:nvGrpSpPr>
        <p:grpSpPr>
          <a:xfrm>
            <a:off x="3080022" y="3979189"/>
            <a:ext cx="649423" cy="649423"/>
            <a:chOff x="5354389" y="1349194"/>
            <a:chExt cx="1108482" cy="1108482"/>
          </a:xfrm>
        </p:grpSpPr>
        <p:sp>
          <p:nvSpPr>
            <p:cNvPr id="113" name="Google Shape;113;p2"/>
            <p:cNvSpPr/>
            <p:nvPr/>
          </p:nvSpPr>
          <p:spPr>
            <a:xfrm>
              <a:off x="5354389" y="1349194"/>
              <a:ext cx="1108482" cy="1108482"/>
            </a:xfrm>
            <a:prstGeom prst="ellipse">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 name="Google Shape;114;p2"/>
            <p:cNvSpPr/>
            <p:nvPr/>
          </p:nvSpPr>
          <p:spPr>
            <a:xfrm>
              <a:off x="5429540" y="1424345"/>
              <a:ext cx="958180" cy="958180"/>
            </a:xfrm>
            <a:prstGeom prst="ellipse">
              <a:avLst/>
            </a:prstGeom>
            <a:solidFill>
              <a:srgbClr val="1F3864"/>
            </a:solidFill>
            <a:ln w="12700" cap="flat" cmpd="sng">
              <a:solidFill>
                <a:schemeClr val="lt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5" name="Google Shape;115;p2"/>
          <p:cNvSpPr txBox="1"/>
          <p:nvPr/>
        </p:nvSpPr>
        <p:spPr>
          <a:xfrm>
            <a:off x="3860276" y="4162343"/>
            <a:ext cx="51942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44546A"/>
                </a:solidFill>
                <a:latin typeface="Times New Roman"/>
                <a:ea typeface="Times New Roman"/>
                <a:cs typeface="Times New Roman"/>
                <a:sym typeface="Times New Roman"/>
              </a:rPr>
              <a:t>Cài đặt</a:t>
            </a:r>
            <a:endParaRPr sz="2400" b="1" i="0" u="none" strike="noStrike" cap="none">
              <a:solidFill>
                <a:srgbClr val="44546A"/>
              </a:solidFill>
              <a:latin typeface="Times New Roman"/>
              <a:ea typeface="Times New Roman"/>
              <a:cs typeface="Times New Roman"/>
              <a:sym typeface="Times New Roman"/>
            </a:endParaRPr>
          </a:p>
        </p:txBody>
      </p:sp>
      <p:sp>
        <p:nvSpPr>
          <p:cNvPr id="116" name="Google Shape;116;p2"/>
          <p:cNvSpPr/>
          <p:nvPr/>
        </p:nvSpPr>
        <p:spPr>
          <a:xfrm>
            <a:off x="3303774" y="4199560"/>
            <a:ext cx="219376" cy="270364"/>
          </a:xfrm>
          <a:custGeom>
            <a:avLst/>
            <a:gdLst/>
            <a:ahLst/>
            <a:cxnLst/>
            <a:rect l="l" t="t" r="r" b="b"/>
            <a:pathLst>
              <a:path w="26" h="30" extrusionOk="0">
                <a:moveTo>
                  <a:pt x="8" y="7"/>
                </a:moveTo>
                <a:cubicBezTo>
                  <a:pt x="9" y="7"/>
                  <a:pt x="9" y="7"/>
                  <a:pt x="9" y="7"/>
                </a:cubicBezTo>
                <a:cubicBezTo>
                  <a:pt x="9" y="3"/>
                  <a:pt x="9" y="3"/>
                  <a:pt x="9" y="3"/>
                </a:cubicBezTo>
                <a:cubicBezTo>
                  <a:pt x="8" y="3"/>
                  <a:pt x="8" y="3"/>
                  <a:pt x="8" y="3"/>
                </a:cubicBezTo>
                <a:cubicBezTo>
                  <a:pt x="8" y="4"/>
                  <a:pt x="8" y="5"/>
                  <a:pt x="8" y="6"/>
                </a:cubicBezTo>
                <a:cubicBezTo>
                  <a:pt x="8" y="5"/>
                  <a:pt x="7" y="4"/>
                  <a:pt x="7" y="3"/>
                </a:cubicBezTo>
                <a:cubicBezTo>
                  <a:pt x="5" y="3"/>
                  <a:pt x="5" y="3"/>
                  <a:pt x="5" y="3"/>
                </a:cubicBezTo>
                <a:cubicBezTo>
                  <a:pt x="5" y="7"/>
                  <a:pt x="5" y="7"/>
                  <a:pt x="5" y="7"/>
                </a:cubicBezTo>
                <a:cubicBezTo>
                  <a:pt x="5" y="7"/>
                  <a:pt x="6" y="7"/>
                  <a:pt x="6" y="7"/>
                </a:cubicBezTo>
                <a:cubicBezTo>
                  <a:pt x="6" y="6"/>
                  <a:pt x="6" y="5"/>
                  <a:pt x="6" y="4"/>
                </a:cubicBezTo>
                <a:cubicBezTo>
                  <a:pt x="7" y="5"/>
                  <a:pt x="7" y="6"/>
                  <a:pt x="8" y="7"/>
                </a:cubicBezTo>
                <a:close/>
                <a:moveTo>
                  <a:pt x="25" y="2"/>
                </a:moveTo>
                <a:cubicBezTo>
                  <a:pt x="25" y="22"/>
                  <a:pt x="25" y="22"/>
                  <a:pt x="25" y="22"/>
                </a:cubicBezTo>
                <a:cubicBezTo>
                  <a:pt x="22" y="22"/>
                  <a:pt x="22" y="22"/>
                  <a:pt x="22" y="22"/>
                </a:cubicBezTo>
                <a:cubicBezTo>
                  <a:pt x="22" y="22"/>
                  <a:pt x="22" y="22"/>
                  <a:pt x="22" y="22"/>
                </a:cubicBezTo>
                <a:cubicBezTo>
                  <a:pt x="22" y="22"/>
                  <a:pt x="22" y="22"/>
                  <a:pt x="22" y="22"/>
                </a:cubicBezTo>
                <a:cubicBezTo>
                  <a:pt x="22" y="22"/>
                  <a:pt x="21" y="23"/>
                  <a:pt x="21" y="23"/>
                </a:cubicBezTo>
                <a:cubicBezTo>
                  <a:pt x="21" y="23"/>
                  <a:pt x="21" y="23"/>
                  <a:pt x="21" y="23"/>
                </a:cubicBezTo>
                <a:cubicBezTo>
                  <a:pt x="21" y="25"/>
                  <a:pt x="21" y="25"/>
                  <a:pt x="21" y="25"/>
                </a:cubicBezTo>
                <a:cubicBezTo>
                  <a:pt x="21" y="24"/>
                  <a:pt x="21" y="24"/>
                  <a:pt x="21" y="24"/>
                </a:cubicBezTo>
                <a:cubicBezTo>
                  <a:pt x="21" y="24"/>
                  <a:pt x="21" y="24"/>
                  <a:pt x="21" y="24"/>
                </a:cubicBezTo>
                <a:cubicBezTo>
                  <a:pt x="21" y="24"/>
                  <a:pt x="20" y="24"/>
                  <a:pt x="20" y="24"/>
                </a:cubicBezTo>
                <a:cubicBezTo>
                  <a:pt x="20" y="24"/>
                  <a:pt x="20" y="24"/>
                  <a:pt x="20" y="24"/>
                </a:cubicBezTo>
                <a:cubicBezTo>
                  <a:pt x="20" y="24"/>
                  <a:pt x="20" y="24"/>
                  <a:pt x="20" y="24"/>
                </a:cubicBezTo>
                <a:cubicBezTo>
                  <a:pt x="19" y="25"/>
                  <a:pt x="19" y="25"/>
                  <a:pt x="19" y="25"/>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6" y="24"/>
                </a:cubicBezTo>
                <a:cubicBezTo>
                  <a:pt x="15" y="25"/>
                  <a:pt x="15" y="25"/>
                  <a:pt x="15" y="25"/>
                </a:cubicBezTo>
                <a:cubicBezTo>
                  <a:pt x="14" y="24"/>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2" y="25"/>
                  <a:pt x="12" y="25"/>
                  <a:pt x="12" y="25"/>
                </a:cubicBezTo>
                <a:cubicBezTo>
                  <a:pt x="11" y="24"/>
                  <a:pt x="11" y="24"/>
                  <a:pt x="11" y="24"/>
                </a:cubicBezTo>
                <a:cubicBezTo>
                  <a:pt x="11" y="24"/>
                  <a:pt x="10" y="24"/>
                  <a:pt x="10" y="24"/>
                </a:cubicBezTo>
                <a:cubicBezTo>
                  <a:pt x="10" y="24"/>
                  <a:pt x="10" y="24"/>
                  <a:pt x="10" y="24"/>
                </a:cubicBezTo>
                <a:cubicBezTo>
                  <a:pt x="10" y="24"/>
                  <a:pt x="10" y="24"/>
                  <a:pt x="10" y="24"/>
                </a:cubicBezTo>
                <a:cubicBezTo>
                  <a:pt x="10" y="24"/>
                  <a:pt x="10" y="24"/>
                  <a:pt x="10" y="24"/>
                </a:cubicBezTo>
                <a:cubicBezTo>
                  <a:pt x="8" y="25"/>
                  <a:pt x="8" y="25"/>
                  <a:pt x="8" y="25"/>
                </a:cubicBezTo>
                <a:cubicBezTo>
                  <a:pt x="7" y="24"/>
                  <a:pt x="7" y="24"/>
                  <a:pt x="7" y="24"/>
                </a:cubicBezTo>
                <a:cubicBezTo>
                  <a:pt x="7" y="24"/>
                  <a:pt x="7" y="24"/>
                  <a:pt x="7" y="24"/>
                </a:cubicBezTo>
                <a:cubicBezTo>
                  <a:pt x="7" y="24"/>
                  <a:pt x="7" y="24"/>
                  <a:pt x="7" y="24"/>
                </a:cubicBezTo>
                <a:cubicBezTo>
                  <a:pt x="7" y="24"/>
                  <a:pt x="7" y="24"/>
                  <a:pt x="6" y="24"/>
                </a:cubicBezTo>
                <a:cubicBezTo>
                  <a:pt x="6" y="24"/>
                  <a:pt x="6" y="24"/>
                  <a:pt x="6" y="24"/>
                </a:cubicBezTo>
                <a:cubicBezTo>
                  <a:pt x="5" y="25"/>
                  <a:pt x="5" y="25"/>
                  <a:pt x="5" y="25"/>
                </a:cubicBezTo>
                <a:cubicBezTo>
                  <a:pt x="4" y="25"/>
                  <a:pt x="4" y="25"/>
                  <a:pt x="4" y="25"/>
                </a:cubicBezTo>
                <a:cubicBezTo>
                  <a:pt x="4" y="2"/>
                  <a:pt x="4" y="2"/>
                  <a:pt x="4" y="2"/>
                </a:cubicBezTo>
                <a:cubicBezTo>
                  <a:pt x="4" y="2"/>
                  <a:pt x="4" y="2"/>
                  <a:pt x="4" y="2"/>
                </a:cubicBezTo>
                <a:cubicBezTo>
                  <a:pt x="4" y="1"/>
                  <a:pt x="4" y="1"/>
                  <a:pt x="4" y="1"/>
                </a:cubicBezTo>
                <a:cubicBezTo>
                  <a:pt x="24" y="1"/>
                  <a:pt x="24" y="1"/>
                  <a:pt x="24" y="1"/>
                </a:cubicBezTo>
                <a:cubicBezTo>
                  <a:pt x="24" y="1"/>
                  <a:pt x="24" y="1"/>
                  <a:pt x="24" y="1"/>
                </a:cubicBezTo>
                <a:cubicBezTo>
                  <a:pt x="24" y="1"/>
                  <a:pt x="24" y="1"/>
                  <a:pt x="24" y="1"/>
                </a:cubicBezTo>
                <a:cubicBezTo>
                  <a:pt x="24" y="1"/>
                  <a:pt x="25" y="2"/>
                  <a:pt x="25" y="2"/>
                </a:cubicBezTo>
                <a:cubicBezTo>
                  <a:pt x="25" y="2"/>
                  <a:pt x="25" y="2"/>
                  <a:pt x="25" y="2"/>
                </a:cubicBezTo>
                <a:close/>
                <a:moveTo>
                  <a:pt x="2" y="25"/>
                </a:moveTo>
                <a:cubicBezTo>
                  <a:pt x="2" y="25"/>
                  <a:pt x="2" y="25"/>
                  <a:pt x="2" y="25"/>
                </a:cubicBezTo>
                <a:cubicBezTo>
                  <a:pt x="3" y="25"/>
                  <a:pt x="3" y="25"/>
                  <a:pt x="3" y="25"/>
                </a:cubicBezTo>
                <a:cubicBezTo>
                  <a:pt x="3" y="25"/>
                  <a:pt x="3" y="26"/>
                  <a:pt x="3" y="26"/>
                </a:cubicBezTo>
                <a:cubicBezTo>
                  <a:pt x="3" y="26"/>
                  <a:pt x="3" y="26"/>
                  <a:pt x="3" y="26"/>
                </a:cubicBezTo>
                <a:cubicBezTo>
                  <a:pt x="5" y="27"/>
                  <a:pt x="5" y="27"/>
                  <a:pt x="5" y="27"/>
                </a:cubicBezTo>
                <a:cubicBezTo>
                  <a:pt x="5" y="27"/>
                  <a:pt x="5" y="27"/>
                  <a:pt x="5" y="27"/>
                </a:cubicBezTo>
                <a:cubicBezTo>
                  <a:pt x="5" y="27"/>
                  <a:pt x="5" y="27"/>
                  <a:pt x="5" y="27"/>
                </a:cubicBezTo>
                <a:cubicBezTo>
                  <a:pt x="5" y="27"/>
                  <a:pt x="5" y="27"/>
                  <a:pt x="5" y="27"/>
                </a:cubicBezTo>
                <a:cubicBezTo>
                  <a:pt x="5" y="27"/>
                  <a:pt x="5" y="27"/>
                  <a:pt x="6" y="27"/>
                </a:cubicBezTo>
                <a:cubicBezTo>
                  <a:pt x="7" y="26"/>
                  <a:pt x="7" y="26"/>
                  <a:pt x="7" y="26"/>
                </a:cubicBezTo>
                <a:cubicBezTo>
                  <a:pt x="8" y="27"/>
                  <a:pt x="8" y="27"/>
                  <a:pt x="8" y="27"/>
                </a:cubicBezTo>
                <a:cubicBezTo>
                  <a:pt x="8" y="27"/>
                  <a:pt x="8" y="27"/>
                  <a:pt x="8" y="27"/>
                </a:cubicBezTo>
                <a:cubicBezTo>
                  <a:pt x="8" y="27"/>
                  <a:pt x="8" y="27"/>
                  <a:pt x="8" y="27"/>
                </a:cubicBezTo>
                <a:cubicBezTo>
                  <a:pt x="9" y="27"/>
                  <a:pt x="9" y="27"/>
                  <a:pt x="9" y="27"/>
                </a:cubicBezTo>
                <a:cubicBezTo>
                  <a:pt x="9" y="27"/>
                  <a:pt x="9" y="27"/>
                  <a:pt x="9" y="27"/>
                </a:cubicBezTo>
                <a:cubicBezTo>
                  <a:pt x="10" y="26"/>
                  <a:pt x="10" y="26"/>
                  <a:pt x="10" y="26"/>
                </a:cubicBezTo>
                <a:cubicBezTo>
                  <a:pt x="11" y="27"/>
                  <a:pt x="11" y="27"/>
                  <a:pt x="11" y="27"/>
                </a:cubicBezTo>
                <a:cubicBezTo>
                  <a:pt x="11" y="27"/>
                  <a:pt x="12" y="27"/>
                  <a:pt x="12" y="27"/>
                </a:cubicBezTo>
                <a:cubicBezTo>
                  <a:pt x="12" y="27"/>
                  <a:pt x="12" y="27"/>
                  <a:pt x="12" y="27"/>
                </a:cubicBezTo>
                <a:cubicBezTo>
                  <a:pt x="11" y="28"/>
                  <a:pt x="11" y="28"/>
                  <a:pt x="11" y="28"/>
                </a:cubicBezTo>
                <a:cubicBezTo>
                  <a:pt x="10" y="27"/>
                  <a:pt x="10" y="27"/>
                  <a:pt x="10" y="27"/>
                </a:cubicBezTo>
                <a:cubicBezTo>
                  <a:pt x="10" y="27"/>
                  <a:pt x="10" y="27"/>
                  <a:pt x="10" y="27"/>
                </a:cubicBezTo>
                <a:cubicBezTo>
                  <a:pt x="10" y="27"/>
                  <a:pt x="10" y="27"/>
                  <a:pt x="10" y="27"/>
                </a:cubicBezTo>
                <a:cubicBezTo>
                  <a:pt x="10" y="27"/>
                  <a:pt x="9" y="27"/>
                  <a:pt x="9" y="27"/>
                </a:cubicBezTo>
                <a:cubicBezTo>
                  <a:pt x="9" y="27"/>
                  <a:pt x="9" y="27"/>
                  <a:pt x="9" y="27"/>
                </a:cubicBezTo>
                <a:cubicBezTo>
                  <a:pt x="8" y="28"/>
                  <a:pt x="8" y="28"/>
                  <a:pt x="8" y="28"/>
                </a:cubicBezTo>
                <a:cubicBezTo>
                  <a:pt x="7" y="27"/>
                  <a:pt x="7" y="27"/>
                  <a:pt x="7" y="27"/>
                </a:cubicBezTo>
                <a:cubicBezTo>
                  <a:pt x="7" y="27"/>
                  <a:pt x="7" y="27"/>
                  <a:pt x="7" y="27"/>
                </a:cubicBezTo>
                <a:cubicBezTo>
                  <a:pt x="7" y="27"/>
                  <a:pt x="7" y="27"/>
                  <a:pt x="7" y="27"/>
                </a:cubicBezTo>
                <a:cubicBezTo>
                  <a:pt x="7" y="27"/>
                  <a:pt x="6" y="27"/>
                  <a:pt x="6" y="27"/>
                </a:cubicBezTo>
                <a:cubicBezTo>
                  <a:pt x="6" y="27"/>
                  <a:pt x="6" y="27"/>
                  <a:pt x="6" y="27"/>
                </a:cubicBezTo>
                <a:cubicBezTo>
                  <a:pt x="5" y="28"/>
                  <a:pt x="5" y="28"/>
                  <a:pt x="5" y="28"/>
                </a:cubicBezTo>
                <a:cubicBezTo>
                  <a:pt x="4" y="27"/>
                  <a:pt x="4" y="27"/>
                  <a:pt x="4" y="27"/>
                </a:cubicBezTo>
                <a:cubicBezTo>
                  <a:pt x="4" y="27"/>
                  <a:pt x="4" y="27"/>
                  <a:pt x="4" y="27"/>
                </a:cubicBezTo>
                <a:cubicBezTo>
                  <a:pt x="4" y="27"/>
                  <a:pt x="4" y="27"/>
                  <a:pt x="4" y="27"/>
                </a:cubicBezTo>
                <a:cubicBezTo>
                  <a:pt x="3" y="27"/>
                  <a:pt x="3" y="27"/>
                  <a:pt x="3" y="27"/>
                </a:cubicBezTo>
                <a:cubicBezTo>
                  <a:pt x="3" y="27"/>
                  <a:pt x="3" y="27"/>
                  <a:pt x="3" y="27"/>
                </a:cubicBezTo>
                <a:cubicBezTo>
                  <a:pt x="2" y="28"/>
                  <a:pt x="2" y="28"/>
                  <a:pt x="2" y="28"/>
                </a:cubicBezTo>
                <a:cubicBezTo>
                  <a:pt x="1" y="27"/>
                  <a:pt x="1" y="27"/>
                  <a:pt x="1" y="27"/>
                </a:cubicBezTo>
                <a:cubicBezTo>
                  <a:pt x="1" y="2"/>
                  <a:pt x="1" y="2"/>
                  <a:pt x="1" y="2"/>
                </a:cubicBezTo>
                <a:cubicBezTo>
                  <a:pt x="1" y="2"/>
                  <a:pt x="1" y="2"/>
                  <a:pt x="2" y="1"/>
                </a:cubicBezTo>
                <a:cubicBezTo>
                  <a:pt x="2" y="1"/>
                  <a:pt x="2" y="1"/>
                  <a:pt x="2" y="1"/>
                </a:cubicBezTo>
                <a:cubicBezTo>
                  <a:pt x="2" y="1"/>
                  <a:pt x="2" y="1"/>
                  <a:pt x="2" y="1"/>
                </a:cubicBezTo>
                <a:cubicBezTo>
                  <a:pt x="2" y="1"/>
                  <a:pt x="2" y="1"/>
                  <a:pt x="2" y="1"/>
                </a:cubicBezTo>
                <a:cubicBezTo>
                  <a:pt x="2" y="1"/>
                  <a:pt x="2" y="1"/>
                  <a:pt x="2" y="1"/>
                </a:cubicBezTo>
                <a:cubicBezTo>
                  <a:pt x="2" y="1"/>
                  <a:pt x="2" y="2"/>
                  <a:pt x="2" y="2"/>
                </a:cubicBezTo>
                <a:cubicBezTo>
                  <a:pt x="2" y="2"/>
                  <a:pt x="2" y="2"/>
                  <a:pt x="2" y="2"/>
                </a:cubicBezTo>
                <a:cubicBezTo>
                  <a:pt x="2" y="25"/>
                  <a:pt x="2" y="25"/>
                  <a:pt x="2" y="25"/>
                </a:cubicBezTo>
                <a:close/>
                <a:moveTo>
                  <a:pt x="13" y="27"/>
                </a:moveTo>
                <a:cubicBezTo>
                  <a:pt x="13" y="27"/>
                  <a:pt x="13" y="27"/>
                  <a:pt x="13" y="27"/>
                </a:cubicBezTo>
                <a:cubicBezTo>
                  <a:pt x="13" y="27"/>
                  <a:pt x="13" y="27"/>
                  <a:pt x="13" y="27"/>
                </a:cubicBezTo>
                <a:cubicBezTo>
                  <a:pt x="14" y="28"/>
                  <a:pt x="14" y="28"/>
                  <a:pt x="14" y="28"/>
                </a:cubicBezTo>
                <a:cubicBezTo>
                  <a:pt x="15" y="27"/>
                  <a:pt x="15" y="27"/>
                  <a:pt x="15" y="27"/>
                </a:cubicBezTo>
                <a:cubicBezTo>
                  <a:pt x="15" y="27"/>
                  <a:pt x="15" y="27"/>
                  <a:pt x="15" y="27"/>
                </a:cubicBezTo>
                <a:cubicBezTo>
                  <a:pt x="14" y="26"/>
                  <a:pt x="14" y="26"/>
                  <a:pt x="14" y="26"/>
                </a:cubicBezTo>
                <a:cubicBezTo>
                  <a:pt x="13" y="27"/>
                  <a:pt x="13" y="27"/>
                  <a:pt x="13" y="27"/>
                </a:cubicBezTo>
                <a:close/>
                <a:moveTo>
                  <a:pt x="16" y="27"/>
                </a:moveTo>
                <a:cubicBezTo>
                  <a:pt x="16" y="27"/>
                  <a:pt x="16" y="27"/>
                  <a:pt x="16" y="27"/>
                </a:cubicBezTo>
                <a:cubicBezTo>
                  <a:pt x="17" y="28"/>
                  <a:pt x="17" y="28"/>
                  <a:pt x="17" y="28"/>
                </a:cubicBezTo>
                <a:cubicBezTo>
                  <a:pt x="18" y="27"/>
                  <a:pt x="18" y="27"/>
                  <a:pt x="18" y="27"/>
                </a:cubicBezTo>
                <a:cubicBezTo>
                  <a:pt x="18" y="27"/>
                  <a:pt x="18" y="27"/>
                  <a:pt x="18" y="27"/>
                </a:cubicBezTo>
                <a:cubicBezTo>
                  <a:pt x="17" y="26"/>
                  <a:pt x="17" y="26"/>
                  <a:pt x="17" y="26"/>
                </a:cubicBezTo>
                <a:cubicBezTo>
                  <a:pt x="16" y="27"/>
                  <a:pt x="16" y="27"/>
                  <a:pt x="16" y="27"/>
                </a:cubicBezTo>
                <a:close/>
                <a:moveTo>
                  <a:pt x="19" y="27"/>
                </a:moveTo>
                <a:cubicBezTo>
                  <a:pt x="19" y="27"/>
                  <a:pt x="19" y="27"/>
                  <a:pt x="19" y="27"/>
                </a:cubicBezTo>
                <a:cubicBezTo>
                  <a:pt x="20" y="28"/>
                  <a:pt x="20" y="28"/>
                  <a:pt x="20" y="28"/>
                </a:cubicBezTo>
                <a:cubicBezTo>
                  <a:pt x="21" y="27"/>
                  <a:pt x="21" y="27"/>
                  <a:pt x="21" y="27"/>
                </a:cubicBezTo>
                <a:cubicBezTo>
                  <a:pt x="21" y="26"/>
                  <a:pt x="21" y="26"/>
                  <a:pt x="21" y="26"/>
                </a:cubicBezTo>
                <a:cubicBezTo>
                  <a:pt x="20" y="26"/>
                  <a:pt x="20" y="26"/>
                  <a:pt x="20" y="26"/>
                </a:cubicBezTo>
                <a:cubicBezTo>
                  <a:pt x="19" y="27"/>
                  <a:pt x="19" y="27"/>
                  <a:pt x="19" y="27"/>
                </a:cubicBezTo>
                <a:close/>
                <a:moveTo>
                  <a:pt x="0" y="2"/>
                </a:moveTo>
                <a:cubicBezTo>
                  <a:pt x="0" y="2"/>
                  <a:pt x="0" y="1"/>
                  <a:pt x="0" y="1"/>
                </a:cubicBezTo>
                <a:cubicBezTo>
                  <a:pt x="0" y="1"/>
                  <a:pt x="0" y="0"/>
                  <a:pt x="0" y="0"/>
                </a:cubicBezTo>
                <a:cubicBezTo>
                  <a:pt x="1" y="0"/>
                  <a:pt x="1" y="0"/>
                  <a:pt x="2" y="0"/>
                </a:cubicBezTo>
                <a:cubicBezTo>
                  <a:pt x="24" y="0"/>
                  <a:pt x="24" y="0"/>
                  <a:pt x="24" y="0"/>
                </a:cubicBezTo>
                <a:cubicBezTo>
                  <a:pt x="24" y="0"/>
                  <a:pt x="25" y="0"/>
                  <a:pt x="25" y="0"/>
                </a:cubicBezTo>
                <a:cubicBezTo>
                  <a:pt x="25" y="0"/>
                  <a:pt x="26" y="0"/>
                  <a:pt x="26" y="0"/>
                </a:cubicBezTo>
                <a:cubicBezTo>
                  <a:pt x="26" y="0"/>
                  <a:pt x="26" y="2"/>
                  <a:pt x="26" y="2"/>
                </a:cubicBezTo>
                <a:cubicBezTo>
                  <a:pt x="26" y="4"/>
                  <a:pt x="26" y="4"/>
                  <a:pt x="26" y="4"/>
                </a:cubicBezTo>
                <a:cubicBezTo>
                  <a:pt x="26" y="10"/>
                  <a:pt x="26" y="16"/>
                  <a:pt x="26" y="22"/>
                </a:cubicBezTo>
                <a:cubicBezTo>
                  <a:pt x="26" y="23"/>
                  <a:pt x="26" y="23"/>
                  <a:pt x="26" y="24"/>
                </a:cubicBezTo>
                <a:cubicBezTo>
                  <a:pt x="25" y="25"/>
                  <a:pt x="23" y="26"/>
                  <a:pt x="23" y="27"/>
                </a:cubicBezTo>
                <a:cubicBezTo>
                  <a:pt x="23" y="27"/>
                  <a:pt x="23" y="27"/>
                  <a:pt x="23" y="27"/>
                </a:cubicBezTo>
                <a:cubicBezTo>
                  <a:pt x="23" y="27"/>
                  <a:pt x="23" y="27"/>
                  <a:pt x="23" y="27"/>
                </a:cubicBezTo>
                <a:cubicBezTo>
                  <a:pt x="23" y="28"/>
                  <a:pt x="23" y="28"/>
                  <a:pt x="23" y="28"/>
                </a:cubicBezTo>
                <a:cubicBezTo>
                  <a:pt x="23" y="28"/>
                  <a:pt x="22" y="28"/>
                  <a:pt x="22" y="28"/>
                </a:cubicBezTo>
                <a:cubicBezTo>
                  <a:pt x="21" y="29"/>
                  <a:pt x="21" y="29"/>
                  <a:pt x="21" y="29"/>
                </a:cubicBezTo>
                <a:cubicBezTo>
                  <a:pt x="21" y="29"/>
                  <a:pt x="21" y="29"/>
                  <a:pt x="21" y="29"/>
                </a:cubicBezTo>
                <a:cubicBezTo>
                  <a:pt x="21" y="30"/>
                  <a:pt x="20" y="30"/>
                  <a:pt x="20" y="30"/>
                </a:cubicBezTo>
                <a:cubicBezTo>
                  <a:pt x="20" y="30"/>
                  <a:pt x="20" y="30"/>
                  <a:pt x="20" y="29"/>
                </a:cubicBezTo>
                <a:cubicBezTo>
                  <a:pt x="20" y="29"/>
                  <a:pt x="20" y="29"/>
                  <a:pt x="20" y="29"/>
                </a:cubicBezTo>
                <a:cubicBezTo>
                  <a:pt x="19" y="29"/>
                  <a:pt x="19" y="29"/>
                  <a:pt x="19" y="29"/>
                </a:cubicBezTo>
                <a:cubicBezTo>
                  <a:pt x="18" y="29"/>
                  <a:pt x="18" y="29"/>
                  <a:pt x="18" y="29"/>
                </a:cubicBezTo>
                <a:cubicBezTo>
                  <a:pt x="18" y="29"/>
                  <a:pt x="18" y="29"/>
                  <a:pt x="18" y="29"/>
                </a:cubicBezTo>
                <a:cubicBezTo>
                  <a:pt x="18" y="30"/>
                  <a:pt x="17" y="30"/>
                  <a:pt x="17" y="30"/>
                </a:cubicBezTo>
                <a:cubicBezTo>
                  <a:pt x="17" y="30"/>
                  <a:pt x="17" y="30"/>
                  <a:pt x="17" y="29"/>
                </a:cubicBezTo>
                <a:cubicBezTo>
                  <a:pt x="17" y="29"/>
                  <a:pt x="17" y="29"/>
                  <a:pt x="17" y="29"/>
                </a:cubicBezTo>
                <a:cubicBezTo>
                  <a:pt x="16" y="29"/>
                  <a:pt x="16" y="29"/>
                  <a:pt x="16" y="29"/>
                </a:cubicBezTo>
                <a:cubicBezTo>
                  <a:pt x="15" y="29"/>
                  <a:pt x="15" y="29"/>
                  <a:pt x="15" y="29"/>
                </a:cubicBezTo>
                <a:cubicBezTo>
                  <a:pt x="15" y="29"/>
                  <a:pt x="15" y="29"/>
                  <a:pt x="15" y="29"/>
                </a:cubicBezTo>
                <a:cubicBezTo>
                  <a:pt x="15" y="30"/>
                  <a:pt x="14" y="30"/>
                  <a:pt x="14" y="30"/>
                </a:cubicBezTo>
                <a:cubicBezTo>
                  <a:pt x="14" y="30"/>
                  <a:pt x="14" y="30"/>
                  <a:pt x="14" y="29"/>
                </a:cubicBezTo>
                <a:cubicBezTo>
                  <a:pt x="14" y="29"/>
                  <a:pt x="14" y="29"/>
                  <a:pt x="14" y="29"/>
                </a:cubicBezTo>
                <a:cubicBezTo>
                  <a:pt x="13" y="29"/>
                  <a:pt x="13" y="29"/>
                  <a:pt x="13" y="29"/>
                </a:cubicBezTo>
                <a:cubicBezTo>
                  <a:pt x="12" y="29"/>
                  <a:pt x="12" y="29"/>
                  <a:pt x="12" y="29"/>
                </a:cubicBezTo>
                <a:cubicBezTo>
                  <a:pt x="12" y="29"/>
                  <a:pt x="12" y="29"/>
                  <a:pt x="11" y="29"/>
                </a:cubicBezTo>
                <a:cubicBezTo>
                  <a:pt x="11" y="30"/>
                  <a:pt x="11" y="30"/>
                  <a:pt x="11" y="30"/>
                </a:cubicBezTo>
                <a:cubicBezTo>
                  <a:pt x="11" y="30"/>
                  <a:pt x="11" y="30"/>
                  <a:pt x="11" y="29"/>
                </a:cubicBezTo>
                <a:cubicBezTo>
                  <a:pt x="11" y="29"/>
                  <a:pt x="11" y="29"/>
                  <a:pt x="11" y="29"/>
                </a:cubicBezTo>
                <a:cubicBezTo>
                  <a:pt x="10" y="29"/>
                  <a:pt x="10" y="29"/>
                  <a:pt x="10" y="29"/>
                </a:cubicBezTo>
                <a:cubicBezTo>
                  <a:pt x="9" y="29"/>
                  <a:pt x="9" y="29"/>
                  <a:pt x="9" y="29"/>
                </a:cubicBezTo>
                <a:cubicBezTo>
                  <a:pt x="9" y="29"/>
                  <a:pt x="9" y="29"/>
                  <a:pt x="8" y="29"/>
                </a:cubicBezTo>
                <a:cubicBezTo>
                  <a:pt x="8" y="30"/>
                  <a:pt x="8" y="30"/>
                  <a:pt x="8" y="30"/>
                </a:cubicBezTo>
                <a:cubicBezTo>
                  <a:pt x="8" y="30"/>
                  <a:pt x="8" y="30"/>
                  <a:pt x="8" y="29"/>
                </a:cubicBezTo>
                <a:cubicBezTo>
                  <a:pt x="8" y="29"/>
                  <a:pt x="8" y="29"/>
                  <a:pt x="8" y="29"/>
                </a:cubicBezTo>
                <a:cubicBezTo>
                  <a:pt x="7" y="29"/>
                  <a:pt x="7" y="29"/>
                  <a:pt x="7" y="29"/>
                </a:cubicBezTo>
                <a:cubicBezTo>
                  <a:pt x="6" y="29"/>
                  <a:pt x="6" y="29"/>
                  <a:pt x="6" y="29"/>
                </a:cubicBezTo>
                <a:cubicBezTo>
                  <a:pt x="6" y="29"/>
                  <a:pt x="5" y="29"/>
                  <a:pt x="5" y="29"/>
                </a:cubicBezTo>
                <a:cubicBezTo>
                  <a:pt x="5" y="30"/>
                  <a:pt x="5" y="30"/>
                  <a:pt x="5" y="30"/>
                </a:cubicBezTo>
                <a:cubicBezTo>
                  <a:pt x="5" y="30"/>
                  <a:pt x="5" y="30"/>
                  <a:pt x="5" y="29"/>
                </a:cubicBezTo>
                <a:cubicBezTo>
                  <a:pt x="5" y="29"/>
                  <a:pt x="5" y="29"/>
                  <a:pt x="5" y="29"/>
                </a:cubicBezTo>
                <a:cubicBezTo>
                  <a:pt x="4" y="29"/>
                  <a:pt x="4" y="29"/>
                  <a:pt x="4" y="29"/>
                </a:cubicBezTo>
                <a:cubicBezTo>
                  <a:pt x="3" y="29"/>
                  <a:pt x="3" y="29"/>
                  <a:pt x="3" y="29"/>
                </a:cubicBezTo>
                <a:cubicBezTo>
                  <a:pt x="2" y="29"/>
                  <a:pt x="2" y="29"/>
                  <a:pt x="2" y="29"/>
                </a:cubicBezTo>
                <a:cubicBezTo>
                  <a:pt x="2" y="30"/>
                  <a:pt x="2" y="30"/>
                  <a:pt x="2" y="30"/>
                </a:cubicBezTo>
                <a:cubicBezTo>
                  <a:pt x="2" y="30"/>
                  <a:pt x="2" y="30"/>
                  <a:pt x="2" y="29"/>
                </a:cubicBezTo>
                <a:cubicBezTo>
                  <a:pt x="2" y="29"/>
                  <a:pt x="2" y="29"/>
                  <a:pt x="1" y="29"/>
                </a:cubicBezTo>
                <a:cubicBezTo>
                  <a:pt x="1" y="29"/>
                  <a:pt x="0" y="28"/>
                  <a:pt x="0" y="28"/>
                </a:cubicBezTo>
                <a:cubicBezTo>
                  <a:pt x="0" y="28"/>
                  <a:pt x="0" y="28"/>
                  <a:pt x="0" y="28"/>
                </a:cubicBezTo>
                <a:cubicBezTo>
                  <a:pt x="0" y="28"/>
                  <a:pt x="0" y="28"/>
                  <a:pt x="0" y="28"/>
                </a:cubicBezTo>
                <a:cubicBezTo>
                  <a:pt x="0" y="2"/>
                  <a:pt x="0" y="2"/>
                  <a:pt x="0" y="2"/>
                </a:cubicBezTo>
                <a:close/>
                <a:moveTo>
                  <a:pt x="6" y="9"/>
                </a:moveTo>
                <a:cubicBezTo>
                  <a:pt x="6" y="9"/>
                  <a:pt x="6" y="9"/>
                  <a:pt x="6" y="9"/>
                </a:cubicBezTo>
                <a:cubicBezTo>
                  <a:pt x="6" y="13"/>
                  <a:pt x="6" y="13"/>
                  <a:pt x="6" y="13"/>
                </a:cubicBezTo>
                <a:cubicBezTo>
                  <a:pt x="6" y="13"/>
                  <a:pt x="6" y="14"/>
                  <a:pt x="6" y="14"/>
                </a:cubicBezTo>
                <a:cubicBezTo>
                  <a:pt x="13" y="14"/>
                  <a:pt x="13" y="14"/>
                  <a:pt x="13" y="14"/>
                </a:cubicBezTo>
                <a:cubicBezTo>
                  <a:pt x="14" y="14"/>
                  <a:pt x="14" y="13"/>
                  <a:pt x="14" y="13"/>
                </a:cubicBezTo>
                <a:cubicBezTo>
                  <a:pt x="14" y="9"/>
                  <a:pt x="14" y="9"/>
                  <a:pt x="14" y="9"/>
                </a:cubicBezTo>
                <a:cubicBezTo>
                  <a:pt x="14" y="9"/>
                  <a:pt x="14" y="9"/>
                  <a:pt x="13" y="9"/>
                </a:cubicBezTo>
                <a:cubicBezTo>
                  <a:pt x="6" y="9"/>
                  <a:pt x="6" y="9"/>
                  <a:pt x="6" y="9"/>
                </a:cubicBezTo>
                <a:close/>
                <a:moveTo>
                  <a:pt x="6" y="13"/>
                </a:moveTo>
                <a:cubicBezTo>
                  <a:pt x="13" y="13"/>
                  <a:pt x="13" y="13"/>
                  <a:pt x="13" y="13"/>
                </a:cubicBezTo>
                <a:cubicBezTo>
                  <a:pt x="13" y="12"/>
                  <a:pt x="13" y="12"/>
                  <a:pt x="13" y="12"/>
                </a:cubicBezTo>
                <a:cubicBezTo>
                  <a:pt x="12" y="11"/>
                  <a:pt x="12" y="11"/>
                  <a:pt x="12" y="11"/>
                </a:cubicBezTo>
                <a:cubicBezTo>
                  <a:pt x="12" y="11"/>
                  <a:pt x="12" y="11"/>
                  <a:pt x="12" y="11"/>
                </a:cubicBezTo>
                <a:cubicBezTo>
                  <a:pt x="10" y="12"/>
                  <a:pt x="10" y="12"/>
                  <a:pt x="10" y="12"/>
                </a:cubicBezTo>
                <a:cubicBezTo>
                  <a:pt x="10" y="12"/>
                  <a:pt x="10" y="12"/>
                  <a:pt x="9" y="12"/>
                </a:cubicBezTo>
                <a:cubicBezTo>
                  <a:pt x="7" y="10"/>
                  <a:pt x="7" y="10"/>
                  <a:pt x="7" y="10"/>
                </a:cubicBezTo>
                <a:cubicBezTo>
                  <a:pt x="7" y="10"/>
                  <a:pt x="7" y="10"/>
                  <a:pt x="7" y="10"/>
                </a:cubicBezTo>
                <a:cubicBezTo>
                  <a:pt x="6" y="11"/>
                  <a:pt x="6" y="11"/>
                  <a:pt x="6" y="11"/>
                </a:cubicBezTo>
                <a:cubicBezTo>
                  <a:pt x="6" y="13"/>
                  <a:pt x="6" y="13"/>
                  <a:pt x="6" y="13"/>
                </a:cubicBezTo>
                <a:close/>
                <a:moveTo>
                  <a:pt x="6" y="20"/>
                </a:moveTo>
                <a:cubicBezTo>
                  <a:pt x="6" y="20"/>
                  <a:pt x="6" y="20"/>
                  <a:pt x="6" y="21"/>
                </a:cubicBezTo>
                <a:cubicBezTo>
                  <a:pt x="6" y="21"/>
                  <a:pt x="6" y="21"/>
                  <a:pt x="6" y="21"/>
                </a:cubicBezTo>
                <a:cubicBezTo>
                  <a:pt x="6" y="21"/>
                  <a:pt x="6" y="22"/>
                  <a:pt x="6" y="22"/>
                </a:cubicBezTo>
                <a:cubicBezTo>
                  <a:pt x="22" y="22"/>
                  <a:pt x="22" y="22"/>
                  <a:pt x="22" y="22"/>
                </a:cubicBezTo>
                <a:cubicBezTo>
                  <a:pt x="23" y="22"/>
                  <a:pt x="23" y="21"/>
                  <a:pt x="23" y="21"/>
                </a:cubicBezTo>
                <a:cubicBezTo>
                  <a:pt x="23" y="21"/>
                  <a:pt x="23" y="21"/>
                  <a:pt x="23" y="21"/>
                </a:cubicBezTo>
                <a:cubicBezTo>
                  <a:pt x="23" y="20"/>
                  <a:pt x="23" y="20"/>
                  <a:pt x="22" y="20"/>
                </a:cubicBezTo>
                <a:cubicBezTo>
                  <a:pt x="6" y="20"/>
                  <a:pt x="6" y="20"/>
                  <a:pt x="6" y="20"/>
                </a:cubicBezTo>
                <a:close/>
                <a:moveTo>
                  <a:pt x="6" y="16"/>
                </a:moveTo>
                <a:cubicBezTo>
                  <a:pt x="6" y="16"/>
                  <a:pt x="6" y="17"/>
                  <a:pt x="6" y="17"/>
                </a:cubicBezTo>
                <a:cubicBezTo>
                  <a:pt x="6" y="17"/>
                  <a:pt x="6" y="17"/>
                  <a:pt x="6" y="17"/>
                </a:cubicBezTo>
                <a:cubicBezTo>
                  <a:pt x="6" y="17"/>
                  <a:pt x="6" y="18"/>
                  <a:pt x="6" y="18"/>
                </a:cubicBezTo>
                <a:cubicBezTo>
                  <a:pt x="22" y="18"/>
                  <a:pt x="22" y="18"/>
                  <a:pt x="22" y="18"/>
                </a:cubicBezTo>
                <a:cubicBezTo>
                  <a:pt x="23" y="18"/>
                  <a:pt x="23" y="17"/>
                  <a:pt x="23" y="17"/>
                </a:cubicBezTo>
                <a:cubicBezTo>
                  <a:pt x="23" y="17"/>
                  <a:pt x="23" y="17"/>
                  <a:pt x="23" y="17"/>
                </a:cubicBezTo>
                <a:cubicBezTo>
                  <a:pt x="23" y="17"/>
                  <a:pt x="23" y="16"/>
                  <a:pt x="22" y="16"/>
                </a:cubicBezTo>
                <a:cubicBezTo>
                  <a:pt x="6" y="16"/>
                  <a:pt x="6" y="16"/>
                  <a:pt x="6" y="16"/>
                </a:cubicBezTo>
                <a:close/>
                <a:moveTo>
                  <a:pt x="16" y="12"/>
                </a:moveTo>
                <a:cubicBezTo>
                  <a:pt x="16" y="12"/>
                  <a:pt x="16" y="13"/>
                  <a:pt x="16" y="13"/>
                </a:cubicBezTo>
                <a:cubicBezTo>
                  <a:pt x="16" y="13"/>
                  <a:pt x="16" y="13"/>
                  <a:pt x="16" y="13"/>
                </a:cubicBezTo>
                <a:cubicBezTo>
                  <a:pt x="16" y="13"/>
                  <a:pt x="16" y="14"/>
                  <a:pt x="16" y="14"/>
                </a:cubicBezTo>
                <a:cubicBezTo>
                  <a:pt x="22" y="14"/>
                  <a:pt x="22" y="14"/>
                  <a:pt x="22" y="14"/>
                </a:cubicBezTo>
                <a:cubicBezTo>
                  <a:pt x="23" y="14"/>
                  <a:pt x="23" y="13"/>
                  <a:pt x="23" y="13"/>
                </a:cubicBezTo>
                <a:cubicBezTo>
                  <a:pt x="23" y="13"/>
                  <a:pt x="23" y="13"/>
                  <a:pt x="23" y="13"/>
                </a:cubicBezTo>
                <a:cubicBezTo>
                  <a:pt x="23" y="13"/>
                  <a:pt x="23" y="12"/>
                  <a:pt x="22" y="12"/>
                </a:cubicBezTo>
                <a:cubicBezTo>
                  <a:pt x="16" y="12"/>
                  <a:pt x="16" y="12"/>
                  <a:pt x="16" y="12"/>
                </a:cubicBezTo>
                <a:close/>
                <a:moveTo>
                  <a:pt x="16" y="9"/>
                </a:moveTo>
                <a:cubicBezTo>
                  <a:pt x="16" y="9"/>
                  <a:pt x="16" y="9"/>
                  <a:pt x="16" y="9"/>
                </a:cubicBezTo>
                <a:cubicBezTo>
                  <a:pt x="16" y="9"/>
                  <a:pt x="16" y="9"/>
                  <a:pt x="16" y="9"/>
                </a:cubicBezTo>
                <a:cubicBezTo>
                  <a:pt x="16" y="10"/>
                  <a:pt x="16" y="10"/>
                  <a:pt x="16" y="10"/>
                </a:cubicBezTo>
                <a:cubicBezTo>
                  <a:pt x="22" y="10"/>
                  <a:pt x="22" y="10"/>
                  <a:pt x="22" y="10"/>
                </a:cubicBezTo>
                <a:cubicBezTo>
                  <a:pt x="23" y="10"/>
                  <a:pt x="23" y="10"/>
                  <a:pt x="23" y="9"/>
                </a:cubicBezTo>
                <a:cubicBezTo>
                  <a:pt x="23" y="9"/>
                  <a:pt x="23" y="9"/>
                  <a:pt x="23" y="9"/>
                </a:cubicBezTo>
                <a:cubicBezTo>
                  <a:pt x="23" y="9"/>
                  <a:pt x="23" y="9"/>
                  <a:pt x="22" y="9"/>
                </a:cubicBezTo>
                <a:cubicBezTo>
                  <a:pt x="16" y="9"/>
                  <a:pt x="16" y="9"/>
                  <a:pt x="16" y="9"/>
                </a:cubicBezTo>
                <a:close/>
                <a:moveTo>
                  <a:pt x="11" y="4"/>
                </a:moveTo>
                <a:cubicBezTo>
                  <a:pt x="13" y="4"/>
                  <a:pt x="13" y="4"/>
                  <a:pt x="13" y="4"/>
                </a:cubicBezTo>
                <a:cubicBezTo>
                  <a:pt x="13" y="3"/>
                  <a:pt x="13" y="3"/>
                  <a:pt x="13" y="3"/>
                </a:cubicBezTo>
                <a:cubicBezTo>
                  <a:pt x="10" y="3"/>
                  <a:pt x="10" y="3"/>
                  <a:pt x="10" y="3"/>
                </a:cubicBezTo>
                <a:cubicBezTo>
                  <a:pt x="10" y="7"/>
                  <a:pt x="10" y="7"/>
                  <a:pt x="10" y="7"/>
                </a:cubicBezTo>
                <a:cubicBezTo>
                  <a:pt x="13" y="7"/>
                  <a:pt x="13" y="7"/>
                  <a:pt x="13" y="7"/>
                </a:cubicBezTo>
                <a:cubicBezTo>
                  <a:pt x="13" y="7"/>
                  <a:pt x="13" y="7"/>
                  <a:pt x="13" y="7"/>
                </a:cubicBezTo>
                <a:cubicBezTo>
                  <a:pt x="11" y="7"/>
                  <a:pt x="11" y="7"/>
                  <a:pt x="11" y="7"/>
                </a:cubicBezTo>
                <a:cubicBezTo>
                  <a:pt x="11" y="6"/>
                  <a:pt x="11" y="6"/>
                  <a:pt x="11" y="5"/>
                </a:cubicBezTo>
                <a:cubicBezTo>
                  <a:pt x="13" y="5"/>
                  <a:pt x="13" y="5"/>
                  <a:pt x="13" y="5"/>
                </a:cubicBezTo>
                <a:cubicBezTo>
                  <a:pt x="13" y="5"/>
                  <a:pt x="13" y="5"/>
                  <a:pt x="13" y="5"/>
                </a:cubicBezTo>
                <a:cubicBezTo>
                  <a:pt x="11" y="5"/>
                  <a:pt x="11" y="5"/>
                  <a:pt x="11" y="5"/>
                </a:cubicBezTo>
                <a:cubicBezTo>
                  <a:pt x="11" y="4"/>
                  <a:pt x="11" y="4"/>
                  <a:pt x="11" y="4"/>
                </a:cubicBezTo>
                <a:close/>
                <a:moveTo>
                  <a:pt x="14" y="3"/>
                </a:moveTo>
                <a:cubicBezTo>
                  <a:pt x="13" y="3"/>
                  <a:pt x="13" y="3"/>
                  <a:pt x="13" y="3"/>
                </a:cubicBezTo>
                <a:cubicBezTo>
                  <a:pt x="14" y="7"/>
                  <a:pt x="14" y="7"/>
                  <a:pt x="14" y="7"/>
                </a:cubicBezTo>
                <a:cubicBezTo>
                  <a:pt x="16" y="7"/>
                  <a:pt x="16" y="7"/>
                  <a:pt x="16" y="7"/>
                </a:cubicBezTo>
                <a:cubicBezTo>
                  <a:pt x="16" y="6"/>
                  <a:pt x="16" y="5"/>
                  <a:pt x="17" y="4"/>
                </a:cubicBezTo>
                <a:cubicBezTo>
                  <a:pt x="17" y="5"/>
                  <a:pt x="17" y="6"/>
                  <a:pt x="17" y="7"/>
                </a:cubicBezTo>
                <a:cubicBezTo>
                  <a:pt x="19" y="7"/>
                  <a:pt x="19" y="7"/>
                  <a:pt x="19" y="7"/>
                </a:cubicBezTo>
                <a:cubicBezTo>
                  <a:pt x="20" y="3"/>
                  <a:pt x="20" y="3"/>
                  <a:pt x="20" y="3"/>
                </a:cubicBezTo>
                <a:cubicBezTo>
                  <a:pt x="20" y="3"/>
                  <a:pt x="20" y="3"/>
                  <a:pt x="20" y="3"/>
                </a:cubicBezTo>
                <a:cubicBezTo>
                  <a:pt x="19" y="3"/>
                  <a:pt x="19" y="3"/>
                  <a:pt x="19" y="3"/>
                </a:cubicBezTo>
                <a:cubicBezTo>
                  <a:pt x="19" y="4"/>
                  <a:pt x="18" y="5"/>
                  <a:pt x="18" y="6"/>
                </a:cubicBezTo>
                <a:cubicBezTo>
                  <a:pt x="18" y="5"/>
                  <a:pt x="17" y="4"/>
                  <a:pt x="17" y="3"/>
                </a:cubicBezTo>
                <a:cubicBezTo>
                  <a:pt x="16" y="3"/>
                  <a:pt x="16" y="3"/>
                  <a:pt x="16" y="3"/>
                </a:cubicBezTo>
                <a:cubicBezTo>
                  <a:pt x="16" y="4"/>
                  <a:pt x="15" y="5"/>
                  <a:pt x="15" y="6"/>
                </a:cubicBezTo>
                <a:cubicBezTo>
                  <a:pt x="15" y="5"/>
                  <a:pt x="15" y="4"/>
                  <a:pt x="14" y="4"/>
                </a:cubicBezTo>
                <a:cubicBezTo>
                  <a:pt x="14" y="3"/>
                  <a:pt x="14" y="3"/>
                  <a:pt x="14" y="3"/>
                </a:cubicBezTo>
                <a:close/>
                <a:moveTo>
                  <a:pt x="20" y="5"/>
                </a:moveTo>
                <a:cubicBezTo>
                  <a:pt x="21" y="5"/>
                  <a:pt x="21" y="5"/>
                  <a:pt x="21" y="5"/>
                </a:cubicBezTo>
                <a:cubicBezTo>
                  <a:pt x="22" y="6"/>
                  <a:pt x="23" y="5"/>
                  <a:pt x="23" y="6"/>
                </a:cubicBezTo>
                <a:cubicBezTo>
                  <a:pt x="23" y="7"/>
                  <a:pt x="21" y="7"/>
                  <a:pt x="21" y="6"/>
                </a:cubicBezTo>
                <a:cubicBezTo>
                  <a:pt x="21" y="6"/>
                  <a:pt x="21" y="6"/>
                  <a:pt x="21" y="6"/>
                </a:cubicBezTo>
                <a:cubicBezTo>
                  <a:pt x="21" y="6"/>
                  <a:pt x="20" y="6"/>
                  <a:pt x="20" y="6"/>
                </a:cubicBezTo>
                <a:cubicBezTo>
                  <a:pt x="20" y="6"/>
                  <a:pt x="20" y="6"/>
                  <a:pt x="20" y="7"/>
                </a:cubicBezTo>
                <a:cubicBezTo>
                  <a:pt x="20" y="7"/>
                  <a:pt x="20" y="7"/>
                  <a:pt x="20" y="7"/>
                </a:cubicBezTo>
                <a:cubicBezTo>
                  <a:pt x="20" y="7"/>
                  <a:pt x="20" y="7"/>
                  <a:pt x="20" y="7"/>
                </a:cubicBezTo>
                <a:cubicBezTo>
                  <a:pt x="21" y="7"/>
                  <a:pt x="21" y="7"/>
                  <a:pt x="21" y="7"/>
                </a:cubicBezTo>
                <a:cubicBezTo>
                  <a:pt x="21" y="7"/>
                  <a:pt x="21" y="7"/>
                  <a:pt x="21" y="7"/>
                </a:cubicBezTo>
                <a:cubicBezTo>
                  <a:pt x="22" y="7"/>
                  <a:pt x="22" y="7"/>
                  <a:pt x="22" y="7"/>
                </a:cubicBezTo>
                <a:cubicBezTo>
                  <a:pt x="22" y="7"/>
                  <a:pt x="22" y="7"/>
                  <a:pt x="22" y="7"/>
                </a:cubicBezTo>
                <a:cubicBezTo>
                  <a:pt x="23" y="7"/>
                  <a:pt x="23" y="7"/>
                  <a:pt x="23" y="7"/>
                </a:cubicBezTo>
                <a:cubicBezTo>
                  <a:pt x="23" y="7"/>
                  <a:pt x="23" y="7"/>
                  <a:pt x="23" y="7"/>
                </a:cubicBezTo>
                <a:cubicBezTo>
                  <a:pt x="23" y="7"/>
                  <a:pt x="23" y="7"/>
                  <a:pt x="23" y="7"/>
                </a:cubicBezTo>
                <a:cubicBezTo>
                  <a:pt x="23" y="7"/>
                  <a:pt x="24" y="7"/>
                  <a:pt x="24" y="7"/>
                </a:cubicBezTo>
                <a:cubicBezTo>
                  <a:pt x="24" y="7"/>
                  <a:pt x="24" y="7"/>
                  <a:pt x="24" y="7"/>
                </a:cubicBezTo>
                <a:cubicBezTo>
                  <a:pt x="24" y="6"/>
                  <a:pt x="24" y="6"/>
                  <a:pt x="24" y="5"/>
                </a:cubicBezTo>
                <a:cubicBezTo>
                  <a:pt x="24" y="5"/>
                  <a:pt x="23" y="5"/>
                  <a:pt x="22" y="5"/>
                </a:cubicBezTo>
                <a:cubicBezTo>
                  <a:pt x="21" y="5"/>
                  <a:pt x="21" y="5"/>
                  <a:pt x="21" y="4"/>
                </a:cubicBezTo>
                <a:cubicBezTo>
                  <a:pt x="21" y="4"/>
                  <a:pt x="21" y="4"/>
                  <a:pt x="21" y="4"/>
                </a:cubicBezTo>
                <a:cubicBezTo>
                  <a:pt x="21" y="4"/>
                  <a:pt x="21" y="4"/>
                  <a:pt x="21" y="4"/>
                </a:cubicBezTo>
                <a:cubicBezTo>
                  <a:pt x="21" y="4"/>
                  <a:pt x="21" y="4"/>
                  <a:pt x="21" y="4"/>
                </a:cubicBezTo>
                <a:cubicBezTo>
                  <a:pt x="21" y="3"/>
                  <a:pt x="23" y="3"/>
                  <a:pt x="23" y="4"/>
                </a:cubicBezTo>
                <a:cubicBezTo>
                  <a:pt x="23" y="4"/>
                  <a:pt x="23" y="4"/>
                  <a:pt x="23" y="4"/>
                </a:cubicBezTo>
                <a:cubicBezTo>
                  <a:pt x="23" y="4"/>
                  <a:pt x="23" y="4"/>
                  <a:pt x="23" y="4"/>
                </a:cubicBezTo>
                <a:cubicBezTo>
                  <a:pt x="23" y="4"/>
                  <a:pt x="23" y="4"/>
                  <a:pt x="23" y="4"/>
                </a:cubicBezTo>
                <a:cubicBezTo>
                  <a:pt x="23" y="4"/>
                  <a:pt x="23" y="4"/>
                  <a:pt x="23" y="4"/>
                </a:cubicBezTo>
                <a:cubicBezTo>
                  <a:pt x="24" y="4"/>
                  <a:pt x="24" y="4"/>
                  <a:pt x="24" y="4"/>
                </a:cubicBezTo>
                <a:cubicBezTo>
                  <a:pt x="24" y="4"/>
                  <a:pt x="24" y="4"/>
                  <a:pt x="24" y="4"/>
                </a:cubicBezTo>
                <a:cubicBezTo>
                  <a:pt x="24" y="4"/>
                  <a:pt x="24" y="4"/>
                  <a:pt x="24" y="3"/>
                </a:cubicBezTo>
                <a:cubicBezTo>
                  <a:pt x="24" y="3"/>
                  <a:pt x="23" y="3"/>
                  <a:pt x="23" y="3"/>
                </a:cubicBezTo>
                <a:cubicBezTo>
                  <a:pt x="23" y="3"/>
                  <a:pt x="21" y="3"/>
                  <a:pt x="20" y="3"/>
                </a:cubicBezTo>
                <a:cubicBezTo>
                  <a:pt x="20" y="3"/>
                  <a:pt x="20" y="3"/>
                  <a:pt x="20" y="3"/>
                </a:cubicBezTo>
                <a:cubicBezTo>
                  <a:pt x="20" y="4"/>
                  <a:pt x="20" y="5"/>
                  <a:pt x="20" y="5"/>
                </a:cubicBezTo>
                <a:close/>
              </a:path>
            </a:pathLst>
          </a:custGeom>
          <a:solidFill>
            <a:schemeClr val="lt1"/>
          </a:solidFill>
          <a:ln>
            <a:noFill/>
          </a:ln>
        </p:spPr>
        <p:txBody>
          <a:bodyPr spcFirstLastPara="1" wrap="square" lIns="121875" tIns="60925" rIns="121875" bIns="60925" anchor="t" anchorCtr="0">
            <a:noAutofit/>
          </a:bodyPr>
          <a:lstStyle/>
          <a:p>
            <a:pPr marL="0" marR="0" lvl="0" indent="0" algn="l" rtl="0">
              <a:spcBef>
                <a:spcPts val="0"/>
              </a:spcBef>
              <a:spcAft>
                <a:spcPts val="0"/>
              </a:spcAft>
              <a:buNone/>
            </a:pPr>
            <a:endParaRPr sz="1866">
              <a:solidFill>
                <a:schemeClr val="dk1"/>
              </a:solidFill>
              <a:latin typeface="Calibri"/>
              <a:ea typeface="Calibri"/>
              <a:cs typeface="Calibri"/>
              <a:sym typeface="Calibri"/>
            </a:endParaRPr>
          </a:p>
        </p:txBody>
      </p:sp>
      <p:grpSp>
        <p:nvGrpSpPr>
          <p:cNvPr id="117" name="Google Shape;117;p2"/>
          <p:cNvGrpSpPr/>
          <p:nvPr/>
        </p:nvGrpSpPr>
        <p:grpSpPr>
          <a:xfrm>
            <a:off x="3123878" y="4978417"/>
            <a:ext cx="649423" cy="649422"/>
            <a:chOff x="5354389" y="1349194"/>
            <a:chExt cx="1108482" cy="1108482"/>
          </a:xfrm>
        </p:grpSpPr>
        <p:sp>
          <p:nvSpPr>
            <p:cNvPr id="118" name="Google Shape;118;p2"/>
            <p:cNvSpPr/>
            <p:nvPr/>
          </p:nvSpPr>
          <p:spPr>
            <a:xfrm>
              <a:off x="5354389" y="1349194"/>
              <a:ext cx="1108482" cy="1108482"/>
            </a:xfrm>
            <a:prstGeom prst="ellipse">
              <a:avLst/>
            </a:prstGeom>
            <a:solidFill>
              <a:schemeClr val="lt1"/>
            </a:soli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2"/>
            <p:cNvSpPr/>
            <p:nvPr/>
          </p:nvSpPr>
          <p:spPr>
            <a:xfrm>
              <a:off x="5429539" y="1424349"/>
              <a:ext cx="958180" cy="958181"/>
            </a:xfrm>
            <a:prstGeom prst="ellipse">
              <a:avLst/>
            </a:prstGeom>
            <a:solidFill>
              <a:srgbClr val="1F3864"/>
            </a:solidFill>
            <a:ln w="12700" cap="flat" cmpd="sng">
              <a:solidFill>
                <a:schemeClr val="lt1"/>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20" name="Google Shape;120;p2"/>
          <p:cNvSpPr txBox="1"/>
          <p:nvPr/>
        </p:nvSpPr>
        <p:spPr>
          <a:xfrm>
            <a:off x="3860295" y="5080817"/>
            <a:ext cx="651509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a:solidFill>
                  <a:srgbClr val="44546A"/>
                </a:solidFill>
                <a:latin typeface="Times New Roman"/>
                <a:ea typeface="Times New Roman"/>
                <a:cs typeface="Times New Roman"/>
                <a:sym typeface="Times New Roman"/>
              </a:rPr>
              <a:t>Demo</a:t>
            </a:r>
            <a:endParaRPr sz="2400" b="1" i="0" u="none" strike="noStrike" cap="none">
              <a:solidFill>
                <a:srgbClr val="44546A"/>
              </a:solidFill>
              <a:latin typeface="Times New Roman"/>
              <a:ea typeface="Times New Roman"/>
              <a:cs typeface="Times New Roman"/>
              <a:sym typeface="Times New Roman"/>
            </a:endParaRPr>
          </a:p>
        </p:txBody>
      </p:sp>
      <p:sp>
        <p:nvSpPr>
          <p:cNvPr id="121" name="Google Shape;121;p2"/>
          <p:cNvSpPr/>
          <p:nvPr/>
        </p:nvSpPr>
        <p:spPr>
          <a:xfrm>
            <a:off x="3311377" y="5179073"/>
            <a:ext cx="277830" cy="265086"/>
          </a:xfrm>
          <a:custGeom>
            <a:avLst/>
            <a:gdLst/>
            <a:ahLst/>
            <a:cxnLst/>
            <a:rect l="l" t="t" r="r" b="b"/>
            <a:pathLst>
              <a:path w="21600" h="21600" extrusionOk="0">
                <a:moveTo>
                  <a:pt x="21599" y="6949"/>
                </a:moveTo>
                <a:cubicBezTo>
                  <a:pt x="21599"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lt1"/>
          </a:solidFill>
          <a:ln>
            <a:noFill/>
          </a:ln>
        </p:spPr>
        <p:txBody>
          <a:bodyPr spcFirstLastPara="1" wrap="square" lIns="19025" tIns="19025" rIns="19025" bIns="19025" anchor="ctr" anchorCtr="0">
            <a:noAutofit/>
          </a:bodyPr>
          <a:lstStyle/>
          <a:p>
            <a:pPr marL="0" marR="0" lvl="0" indent="0" algn="l" rtl="0">
              <a:spcBef>
                <a:spcPts val="0"/>
              </a:spcBef>
              <a:spcAft>
                <a:spcPts val="0"/>
              </a:spcAft>
              <a:buNone/>
            </a:pPr>
            <a:endParaRPr sz="1050">
              <a:solidFill>
                <a:srgbClr val="44CEB9"/>
              </a:solidFill>
              <a:latin typeface="Gill Sans"/>
              <a:ea typeface="Gill Sans"/>
              <a:cs typeface="Gill Sans"/>
              <a:sym typeface="Gill Sans"/>
            </a:endParaRPr>
          </a:p>
        </p:txBody>
      </p:sp>
      <p:cxnSp>
        <p:nvCxnSpPr>
          <p:cNvPr id="122" name="Google Shape;122;p2"/>
          <p:cNvCxnSpPr/>
          <p:nvPr/>
        </p:nvCxnSpPr>
        <p:spPr>
          <a:xfrm>
            <a:off x="4010297" y="959646"/>
            <a:ext cx="7184572" cy="0"/>
          </a:xfrm>
          <a:prstGeom prst="straightConnector1">
            <a:avLst/>
          </a:prstGeom>
          <a:noFill/>
          <a:ln w="9525" cap="flat" cmpd="sng">
            <a:solidFill>
              <a:schemeClr val="accent3">
                <a:alpha val="44705"/>
              </a:schemeClr>
            </a:solidFill>
            <a:prstDash val="solid"/>
            <a:miter lim="800000"/>
            <a:headEnd type="none" w="sm" len="sm"/>
            <a:tailEnd type="none" w="sm" len="sm"/>
          </a:ln>
        </p:spPr>
      </p:cxnSp>
      <p:cxnSp>
        <p:nvCxnSpPr>
          <p:cNvPr id="123" name="Google Shape;123;p2"/>
          <p:cNvCxnSpPr/>
          <p:nvPr/>
        </p:nvCxnSpPr>
        <p:spPr>
          <a:xfrm>
            <a:off x="4010297" y="1948068"/>
            <a:ext cx="7184572" cy="0"/>
          </a:xfrm>
          <a:prstGeom prst="straightConnector1">
            <a:avLst/>
          </a:prstGeom>
          <a:noFill/>
          <a:ln w="9525" cap="flat" cmpd="sng">
            <a:solidFill>
              <a:schemeClr val="accent3">
                <a:alpha val="44705"/>
              </a:schemeClr>
            </a:solidFill>
            <a:prstDash val="solid"/>
            <a:miter lim="800000"/>
            <a:headEnd type="none" w="sm" len="sm"/>
            <a:tailEnd type="none" w="sm" len="sm"/>
          </a:ln>
        </p:spPr>
      </p:cxnSp>
      <p:cxnSp>
        <p:nvCxnSpPr>
          <p:cNvPr id="124" name="Google Shape;124;p2"/>
          <p:cNvCxnSpPr/>
          <p:nvPr/>
        </p:nvCxnSpPr>
        <p:spPr>
          <a:xfrm>
            <a:off x="4010297" y="2888595"/>
            <a:ext cx="7184572" cy="0"/>
          </a:xfrm>
          <a:prstGeom prst="straightConnector1">
            <a:avLst/>
          </a:prstGeom>
          <a:noFill/>
          <a:ln w="9525" cap="flat" cmpd="sng">
            <a:solidFill>
              <a:schemeClr val="accent3">
                <a:alpha val="44705"/>
              </a:schemeClr>
            </a:solidFill>
            <a:prstDash val="solid"/>
            <a:miter lim="800000"/>
            <a:headEnd type="none" w="sm" len="sm"/>
            <a:tailEnd type="none" w="sm" len="sm"/>
          </a:ln>
        </p:spPr>
      </p:cxnSp>
      <p:cxnSp>
        <p:nvCxnSpPr>
          <p:cNvPr id="125" name="Google Shape;125;p2"/>
          <p:cNvCxnSpPr/>
          <p:nvPr/>
        </p:nvCxnSpPr>
        <p:spPr>
          <a:xfrm>
            <a:off x="4010297" y="3868309"/>
            <a:ext cx="7184572" cy="0"/>
          </a:xfrm>
          <a:prstGeom prst="straightConnector1">
            <a:avLst/>
          </a:prstGeom>
          <a:noFill/>
          <a:ln w="9525" cap="flat" cmpd="sng">
            <a:solidFill>
              <a:schemeClr val="accent3">
                <a:alpha val="44705"/>
              </a:schemeClr>
            </a:solidFill>
            <a:prstDash val="solid"/>
            <a:miter lim="800000"/>
            <a:headEnd type="none" w="sm" len="sm"/>
            <a:tailEnd type="none" w="sm" len="sm"/>
          </a:ln>
        </p:spPr>
      </p:cxnSp>
      <p:cxnSp>
        <p:nvCxnSpPr>
          <p:cNvPr id="126" name="Google Shape;126;p2"/>
          <p:cNvCxnSpPr/>
          <p:nvPr/>
        </p:nvCxnSpPr>
        <p:spPr>
          <a:xfrm>
            <a:off x="4010297" y="4821898"/>
            <a:ext cx="7184572" cy="0"/>
          </a:xfrm>
          <a:prstGeom prst="straightConnector1">
            <a:avLst/>
          </a:prstGeom>
          <a:noFill/>
          <a:ln w="9525" cap="flat" cmpd="sng">
            <a:solidFill>
              <a:schemeClr val="accent3">
                <a:alpha val="44705"/>
              </a:schemeClr>
            </a:solidFill>
            <a:prstDash val="solid"/>
            <a:miter lim="800000"/>
            <a:headEnd type="none" w="sm" len="sm"/>
            <a:tailEnd type="none" w="sm" len="sm"/>
          </a:ln>
        </p:spPr>
      </p:cxnSp>
      <p:sp>
        <p:nvSpPr>
          <p:cNvPr id="127" name="Google Shape;127;p2"/>
          <p:cNvSpPr txBox="1"/>
          <p:nvPr/>
        </p:nvSpPr>
        <p:spPr>
          <a:xfrm>
            <a:off x="215706" y="386875"/>
            <a:ext cx="2342493"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Times New Roman"/>
                <a:ea typeface="Times New Roman"/>
                <a:cs typeface="Times New Roman"/>
                <a:sym typeface="Times New Roman"/>
              </a:rPr>
              <a:t>Content</a:t>
            </a:r>
            <a:endParaRPr sz="3200" b="1" i="0" u="none" strike="noStrike" cap="none">
              <a:solidFill>
                <a:schemeClr val="lt1"/>
              </a:solidFill>
              <a:latin typeface="Times New Roman"/>
              <a:ea typeface="Times New Roman"/>
              <a:cs typeface="Times New Roman"/>
              <a:sym typeface="Times New Roman"/>
            </a:endParaRPr>
          </a:p>
        </p:txBody>
      </p:sp>
      <p:sp>
        <p:nvSpPr>
          <p:cNvPr id="128" name="Google Shape;128;p2"/>
          <p:cNvSpPr/>
          <p:nvPr/>
        </p:nvSpPr>
        <p:spPr>
          <a:xfrm>
            <a:off x="3272714" y="1222709"/>
            <a:ext cx="376840" cy="429406"/>
          </a:xfrm>
          <a:custGeom>
            <a:avLst/>
            <a:gdLst/>
            <a:ahLst/>
            <a:cxnLst/>
            <a:rect l="l" t="t" r="r" b="b"/>
            <a:pathLst>
              <a:path w="2512265" h="3505352" extrusionOk="0">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txBox="1">
            <a:spLocks noGrp="1"/>
          </p:cNvSpPr>
          <p:nvPr>
            <p:ph type="ftr" idx="11"/>
          </p:nvPr>
        </p:nvSpPr>
        <p:spPr>
          <a:xfrm>
            <a:off x="4038600" y="6590419"/>
            <a:ext cx="4114800" cy="26758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Faculty of Computer Science</a:t>
            </a:r>
            <a:endParaRPr/>
          </a:p>
        </p:txBody>
      </p:sp>
      <p:sp>
        <p:nvSpPr>
          <p:cNvPr id="134" name="Google Shape;134;p3"/>
          <p:cNvSpPr txBox="1">
            <a:spLocks noGrp="1"/>
          </p:cNvSpPr>
          <p:nvPr>
            <p:ph type="sldNum" idx="12"/>
          </p:nvPr>
        </p:nvSpPr>
        <p:spPr>
          <a:xfrm>
            <a:off x="9366006" y="6590419"/>
            <a:ext cx="2743200" cy="31361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35" name="Google Shape;135;p3"/>
          <p:cNvSpPr txBox="1">
            <a:spLocks noGrp="1"/>
          </p:cNvSpPr>
          <p:nvPr>
            <p:ph type="title"/>
          </p:nvPr>
        </p:nvSpPr>
        <p:spPr>
          <a:xfrm>
            <a:off x="487476" y="2949384"/>
            <a:ext cx="10515600" cy="1325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4546A"/>
              </a:buClr>
              <a:buSzPts val="6000"/>
              <a:buFont typeface="Times New Roman"/>
              <a:buNone/>
            </a:pPr>
            <a:r>
              <a:rPr lang="en-US" b="1">
                <a:solidFill>
                  <a:srgbClr val="44546A"/>
                </a:solidFill>
                <a:latin typeface="Times New Roman"/>
                <a:ea typeface="Times New Roman"/>
                <a:cs typeface="Times New Roman"/>
                <a:sym typeface="Times New Roman"/>
              </a:rPr>
              <a:t>Giới thiệu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a:spLocks noGrp="1"/>
          </p:cNvSpPr>
          <p:nvPr>
            <p:ph type="ftr" idx="11"/>
          </p:nvPr>
        </p:nvSpPr>
        <p:spPr>
          <a:xfrm>
            <a:off x="4038600" y="6590419"/>
            <a:ext cx="4114800" cy="26758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Faculty of Computer Science</a:t>
            </a:r>
            <a:endParaRPr/>
          </a:p>
        </p:txBody>
      </p:sp>
      <p:sp>
        <p:nvSpPr>
          <p:cNvPr id="141" name="Google Shape;141;p6"/>
          <p:cNvSpPr txBox="1">
            <a:spLocks noGrp="1"/>
          </p:cNvSpPr>
          <p:nvPr>
            <p:ph type="sldNum" idx="12"/>
          </p:nvPr>
        </p:nvSpPr>
        <p:spPr>
          <a:xfrm>
            <a:off x="9366006" y="6590419"/>
            <a:ext cx="2743200" cy="31361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42" name="Google Shape;142;p6"/>
          <p:cNvSpPr txBox="1">
            <a:spLocks noGrp="1"/>
          </p:cNvSpPr>
          <p:nvPr>
            <p:ph type="title"/>
          </p:nvPr>
        </p:nvSpPr>
        <p:spPr>
          <a:xfrm>
            <a:off x="431650" y="228325"/>
            <a:ext cx="7969800" cy="538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223771"/>
              </a:buClr>
              <a:buSzPts val="3300"/>
              <a:buFont typeface="Arial"/>
              <a:buNone/>
            </a:pPr>
            <a:r>
              <a:rPr lang="en-US" sz="3300" b="1">
                <a:solidFill>
                  <a:srgbClr val="31538F"/>
                </a:solidFill>
              </a:rPr>
              <a:t>Giới thiệu</a:t>
            </a:r>
            <a:endParaRPr sz="3300" b="1">
              <a:solidFill>
                <a:srgbClr val="31538F"/>
              </a:solidFill>
            </a:endParaRPr>
          </a:p>
        </p:txBody>
      </p:sp>
      <p:sp>
        <p:nvSpPr>
          <p:cNvPr id="143" name="Google Shape;143;p6"/>
          <p:cNvSpPr txBox="1"/>
          <p:nvPr/>
        </p:nvSpPr>
        <p:spPr>
          <a:xfrm>
            <a:off x="860575" y="1709928"/>
            <a:ext cx="6302700" cy="3959922"/>
          </a:xfrm>
          <a:prstGeom prst="rect">
            <a:avLst/>
          </a:prstGeom>
          <a:noFill/>
          <a:ln>
            <a:noFill/>
          </a:ln>
        </p:spPr>
        <p:txBody>
          <a:bodyPr spcFirstLastPara="1" wrap="square" lIns="91425" tIns="91425" rIns="91425" bIns="91425" anchor="t" anchorCtr="0">
            <a:noAutofit/>
          </a:bodyPr>
          <a:lstStyle/>
          <a:p>
            <a:pPr marL="457200" lvl="0" indent="-342900" algn="just" rtl="0">
              <a:spcBef>
                <a:spcPts val="0"/>
              </a:spcBef>
              <a:spcAft>
                <a:spcPts val="0"/>
              </a:spcAft>
              <a:buClr>
                <a:schemeClr val="dk1"/>
              </a:buClr>
              <a:buSzPts val="1800"/>
              <a:buFont typeface="Times New Roman"/>
              <a:buChar char="➢"/>
            </a:pPr>
            <a:r>
              <a:rPr lang="en-US" sz="1800" b="1" dirty="0" err="1">
                <a:solidFill>
                  <a:schemeClr val="dk1"/>
                </a:solidFill>
                <a:latin typeface="Times New Roman"/>
                <a:ea typeface="Times New Roman"/>
                <a:cs typeface="Times New Roman"/>
                <a:sym typeface="Times New Roman"/>
              </a:rPr>
              <a:t>Mục</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tiêu</a:t>
            </a:r>
            <a:r>
              <a:rPr lang="en-US" sz="1800" b="1" dirty="0">
                <a:solidFill>
                  <a:schemeClr val="dk1"/>
                </a:solidFill>
                <a:latin typeface="Times New Roman"/>
                <a:ea typeface="Times New Roman"/>
                <a:cs typeface="Times New Roman"/>
                <a:sym typeface="Times New Roman"/>
              </a:rPr>
              <a:t> </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Tạo</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ra</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một</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nền</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tảng</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bán</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hàng</a:t>
            </a:r>
            <a:r>
              <a:rPr lang="en-US" sz="1800" dirty="0">
                <a:solidFill>
                  <a:schemeClr val="dk1"/>
                </a:solidFill>
                <a:latin typeface="Times New Roman"/>
                <a:ea typeface="Times New Roman"/>
                <a:cs typeface="Times New Roman"/>
                <a:sym typeface="Times New Roman"/>
              </a:rPr>
              <a:t> online, </a:t>
            </a:r>
            <a:r>
              <a:rPr lang="en-US" sz="1800" dirty="0" err="1">
                <a:solidFill>
                  <a:schemeClr val="dk1"/>
                </a:solidFill>
                <a:latin typeface="Times New Roman"/>
                <a:ea typeface="Times New Roman"/>
                <a:cs typeface="Times New Roman"/>
                <a:sym typeface="Times New Roman"/>
              </a:rPr>
              <a:t>theo</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dõi</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đơn</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hàng</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thanh</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toán</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nhanh</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chóng</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với</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đầy</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đủ</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các</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chức</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năng</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khác</a:t>
            </a:r>
            <a:r>
              <a:rPr lang="en-US" sz="1800" dirty="0">
                <a:solidFill>
                  <a:schemeClr val="dk1"/>
                </a:solidFill>
                <a:latin typeface="Times New Roman"/>
                <a:ea typeface="Times New Roman"/>
                <a:cs typeface="Times New Roman"/>
                <a:sym typeface="Times New Roman"/>
              </a:rPr>
              <a:t>.</a:t>
            </a:r>
          </a:p>
          <a:p>
            <a:pPr marL="114300" lvl="0" algn="just" rtl="0">
              <a:spcBef>
                <a:spcPts val="0"/>
              </a:spcBef>
              <a:spcAft>
                <a:spcPts val="0"/>
              </a:spcAft>
              <a:buClr>
                <a:schemeClr val="dk1"/>
              </a:buClr>
              <a:buSzPts val="1800"/>
            </a:pPr>
            <a:endParaRPr sz="1800" dirty="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b="1" dirty="0" err="1">
                <a:solidFill>
                  <a:schemeClr val="dk1"/>
                </a:solidFill>
                <a:latin typeface="Times New Roman"/>
                <a:ea typeface="Times New Roman"/>
                <a:cs typeface="Times New Roman"/>
                <a:sym typeface="Times New Roman"/>
              </a:rPr>
              <a:t>Các</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chức</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năng</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chính</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Quản</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lý</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thông</a:t>
            </a:r>
            <a:r>
              <a:rPr lang="en-US" sz="1800" dirty="0">
                <a:solidFill>
                  <a:schemeClr val="dk1"/>
                </a:solidFill>
                <a:latin typeface="Times New Roman"/>
                <a:ea typeface="Times New Roman"/>
                <a:cs typeface="Times New Roman"/>
                <a:sym typeface="Times New Roman"/>
              </a:rPr>
              <a:t> tin </a:t>
            </a:r>
            <a:r>
              <a:rPr lang="en-US" sz="1800" dirty="0" err="1">
                <a:solidFill>
                  <a:schemeClr val="dk1"/>
                </a:solidFill>
                <a:latin typeface="Times New Roman"/>
                <a:ea typeface="Times New Roman"/>
                <a:cs typeface="Times New Roman"/>
                <a:sym typeface="Times New Roman"/>
              </a:rPr>
              <a:t>sản</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phẩm</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quản</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lý</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tài</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khoản</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thống</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kê</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và</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theo</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dõi</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đơn</a:t>
            </a:r>
            <a:r>
              <a:rPr lang="en-US" sz="1800" dirty="0">
                <a:solidFill>
                  <a:schemeClr val="dk1"/>
                </a:solidFill>
                <a:latin typeface="Times New Roman"/>
                <a:ea typeface="Times New Roman"/>
                <a:cs typeface="Times New Roman"/>
                <a:sym typeface="Times New Roman"/>
              </a:rPr>
              <a:t> hang, </a:t>
            </a:r>
            <a:r>
              <a:rPr lang="en-US" sz="1800" dirty="0" err="1">
                <a:solidFill>
                  <a:schemeClr val="dk1"/>
                </a:solidFill>
                <a:latin typeface="Times New Roman"/>
                <a:ea typeface="Times New Roman"/>
                <a:cs typeface="Times New Roman"/>
                <a:sym typeface="Times New Roman"/>
              </a:rPr>
              <a:t>thanh</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toán</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cập</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nhật</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và</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duy</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trì</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thông</a:t>
            </a:r>
            <a:r>
              <a:rPr lang="en-US" sz="1800" dirty="0">
                <a:solidFill>
                  <a:schemeClr val="dk1"/>
                </a:solidFill>
                <a:latin typeface="Times New Roman"/>
                <a:ea typeface="Times New Roman"/>
                <a:cs typeface="Times New Roman"/>
                <a:sym typeface="Times New Roman"/>
              </a:rPr>
              <a:t> tin.</a:t>
            </a:r>
            <a:endParaRPr sz="1800"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b="1" dirty="0" err="1">
                <a:solidFill>
                  <a:schemeClr val="dk1"/>
                </a:solidFill>
                <a:latin typeface="Times New Roman"/>
                <a:ea typeface="Times New Roman"/>
                <a:cs typeface="Times New Roman"/>
                <a:sym typeface="Times New Roman"/>
              </a:rPr>
              <a:t>Lợi</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ích</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của</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việc</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bán</a:t>
            </a:r>
            <a:r>
              <a:rPr lang="en-US" sz="1800" b="1" dirty="0">
                <a:solidFill>
                  <a:schemeClr val="dk1"/>
                </a:solidFill>
                <a:latin typeface="Times New Roman"/>
                <a:ea typeface="Times New Roman"/>
                <a:cs typeface="Times New Roman"/>
                <a:sym typeface="Times New Roman"/>
              </a:rPr>
              <a:t> </a:t>
            </a:r>
            <a:r>
              <a:rPr lang="en-US" sz="1800" b="1" dirty="0" err="1">
                <a:solidFill>
                  <a:schemeClr val="dk1"/>
                </a:solidFill>
                <a:latin typeface="Times New Roman"/>
                <a:ea typeface="Times New Roman"/>
                <a:cs typeface="Times New Roman"/>
                <a:sym typeface="Times New Roman"/>
              </a:rPr>
              <a:t>hàng</a:t>
            </a:r>
            <a:r>
              <a:rPr lang="en-US" sz="1800" b="1" dirty="0">
                <a:solidFill>
                  <a:schemeClr val="dk1"/>
                </a:solidFill>
                <a:latin typeface="Times New Roman"/>
                <a:ea typeface="Times New Roman"/>
                <a:cs typeface="Times New Roman"/>
                <a:sym typeface="Times New Roman"/>
              </a:rPr>
              <a:t> online</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Nhanh</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chóng</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hiệu</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quả</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và</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tiện</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lợi</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Hỗ</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trợ</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nhiều</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loại</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thanh</a:t>
            </a:r>
            <a:r>
              <a:rPr lang="en-US" sz="1800" dirty="0">
                <a:solidFill>
                  <a:schemeClr val="dk1"/>
                </a:solidFill>
                <a:latin typeface="Times New Roman"/>
                <a:ea typeface="Times New Roman"/>
                <a:cs typeface="Times New Roman"/>
                <a:sym typeface="Times New Roman"/>
              </a:rPr>
              <a:t> </a:t>
            </a:r>
            <a:r>
              <a:rPr lang="en-US" sz="1800" dirty="0" err="1">
                <a:solidFill>
                  <a:schemeClr val="dk1"/>
                </a:solidFill>
                <a:latin typeface="Times New Roman"/>
                <a:ea typeface="Times New Roman"/>
                <a:cs typeface="Times New Roman"/>
                <a:sym typeface="Times New Roman"/>
              </a:rPr>
              <a:t>toán</a:t>
            </a:r>
            <a:endParaRPr sz="1800" dirty="0">
              <a:solidFill>
                <a:schemeClr val="dk1"/>
              </a:solidFill>
              <a:latin typeface="Times New Roman"/>
              <a:ea typeface="Times New Roman"/>
              <a:cs typeface="Times New Roman"/>
              <a:sym typeface="Times New Roman"/>
            </a:endParaRPr>
          </a:p>
        </p:txBody>
      </p:sp>
      <p:pic>
        <p:nvPicPr>
          <p:cNvPr id="3" name="Picture 2" descr="A computer screen with shopping bags&#10;&#10;Description automatically generated">
            <a:extLst>
              <a:ext uri="{FF2B5EF4-FFF2-40B4-BE49-F238E27FC236}">
                <a16:creationId xmlns:a16="http://schemas.microsoft.com/office/drawing/2014/main" id="{CC84B2FE-9D8C-7EE7-346F-1B8E158BF83C}"/>
              </a:ext>
            </a:extLst>
          </p:cNvPr>
          <p:cNvPicPr>
            <a:picLocks noChangeAspect="1"/>
          </p:cNvPicPr>
          <p:nvPr/>
        </p:nvPicPr>
        <p:blipFill>
          <a:blip r:embed="rId3"/>
          <a:stretch>
            <a:fillRect/>
          </a:stretch>
        </p:blipFill>
        <p:spPr>
          <a:xfrm>
            <a:off x="7544714" y="1033272"/>
            <a:ext cx="4360638" cy="43606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5"/>
          <p:cNvSpPr txBox="1">
            <a:spLocks noGrp="1"/>
          </p:cNvSpPr>
          <p:nvPr>
            <p:ph type="ftr" idx="11"/>
          </p:nvPr>
        </p:nvSpPr>
        <p:spPr>
          <a:xfrm>
            <a:off x="4038600" y="6590419"/>
            <a:ext cx="4114800" cy="26758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Faculty of Computer Science</a:t>
            </a:r>
            <a:endParaRPr/>
          </a:p>
        </p:txBody>
      </p:sp>
      <p:sp>
        <p:nvSpPr>
          <p:cNvPr id="150" name="Google Shape;150;p5"/>
          <p:cNvSpPr txBox="1">
            <a:spLocks noGrp="1"/>
          </p:cNvSpPr>
          <p:nvPr>
            <p:ph type="sldNum" idx="12"/>
          </p:nvPr>
        </p:nvSpPr>
        <p:spPr>
          <a:xfrm>
            <a:off x="9366006" y="6590419"/>
            <a:ext cx="2743200" cy="313617"/>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51" name="Google Shape;151;p5"/>
          <p:cNvSpPr txBox="1">
            <a:spLocks noGrp="1"/>
          </p:cNvSpPr>
          <p:nvPr>
            <p:ph type="title"/>
          </p:nvPr>
        </p:nvSpPr>
        <p:spPr>
          <a:xfrm>
            <a:off x="487476" y="2949384"/>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4546A"/>
              </a:buClr>
              <a:buSzPts val="6000"/>
              <a:buFont typeface="Times New Roman"/>
              <a:buNone/>
            </a:pPr>
            <a:r>
              <a:rPr lang="en-US" b="1">
                <a:solidFill>
                  <a:srgbClr val="44546A"/>
                </a:solidFill>
                <a:latin typeface="Times New Roman"/>
                <a:ea typeface="Times New Roman"/>
                <a:cs typeface="Times New Roman"/>
                <a:sym typeface="Times New Roman"/>
              </a:rPr>
              <a:t>Mô hình Use-case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a:spLocks noGrp="1"/>
          </p:cNvSpPr>
          <p:nvPr>
            <p:ph type="ftr" idx="11"/>
          </p:nvPr>
        </p:nvSpPr>
        <p:spPr>
          <a:xfrm>
            <a:off x="3886200" y="6603821"/>
            <a:ext cx="4114800" cy="25417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Faculty of Computer Science</a:t>
            </a:r>
            <a:endParaRPr/>
          </a:p>
        </p:txBody>
      </p:sp>
      <p:sp>
        <p:nvSpPr>
          <p:cNvPr id="157" name="Google Shape;157;p4"/>
          <p:cNvSpPr txBox="1">
            <a:spLocks noGrp="1"/>
          </p:cNvSpPr>
          <p:nvPr>
            <p:ph type="sldNum" idx="12"/>
          </p:nvPr>
        </p:nvSpPr>
        <p:spPr>
          <a:xfrm>
            <a:off x="9421090" y="6600831"/>
            <a:ext cx="2743200" cy="274321"/>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58" name="Google Shape;158;p4"/>
          <p:cNvSpPr txBox="1">
            <a:spLocks noGrp="1"/>
          </p:cNvSpPr>
          <p:nvPr>
            <p:ph type="title"/>
          </p:nvPr>
        </p:nvSpPr>
        <p:spPr>
          <a:xfrm>
            <a:off x="340857" y="243489"/>
            <a:ext cx="8061101" cy="55328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23771"/>
              </a:buClr>
              <a:buSzPts val="3300"/>
              <a:buFont typeface="Arial"/>
              <a:buNone/>
            </a:pPr>
            <a:r>
              <a:rPr lang="en-US"/>
              <a:t>Mô hình Use-case</a:t>
            </a:r>
            <a:endParaRPr/>
          </a:p>
        </p:txBody>
      </p:sp>
      <p:sp>
        <p:nvSpPr>
          <p:cNvPr id="2" name="TextBox 1">
            <a:extLst>
              <a:ext uri="{FF2B5EF4-FFF2-40B4-BE49-F238E27FC236}">
                <a16:creationId xmlns:a16="http://schemas.microsoft.com/office/drawing/2014/main" id="{2352CD6B-40E7-79D3-8317-D643F04C05ED}"/>
              </a:ext>
            </a:extLst>
          </p:cNvPr>
          <p:cNvSpPr txBox="1"/>
          <p:nvPr/>
        </p:nvSpPr>
        <p:spPr>
          <a:xfrm>
            <a:off x="615886" y="1015719"/>
            <a:ext cx="2346770"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Sơ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use-case </a:t>
            </a:r>
            <a:r>
              <a:rPr lang="en-US" sz="2000" dirty="0" err="1">
                <a:latin typeface="Times New Roman" panose="02020603050405020304" pitchFamily="18" charset="0"/>
                <a:cs typeface="Times New Roman" panose="02020603050405020304" pitchFamily="18" charset="0"/>
              </a:rPr>
              <a:t>tổng</a:t>
            </a:r>
            <a:endParaRPr lang="en-US" sz="2000" dirty="0">
              <a:latin typeface="Times New Roman" panose="02020603050405020304" pitchFamily="18" charset="0"/>
              <a:cs typeface="Times New Roman" panose="02020603050405020304" pitchFamily="18" charset="0"/>
            </a:endParaRPr>
          </a:p>
        </p:txBody>
      </p:sp>
      <p:pic>
        <p:nvPicPr>
          <p:cNvPr id="4" name="Picture 3" descr="A diagram of a person's relationship&#10;&#10;Description automatically generated with medium confidence">
            <a:extLst>
              <a:ext uri="{FF2B5EF4-FFF2-40B4-BE49-F238E27FC236}">
                <a16:creationId xmlns:a16="http://schemas.microsoft.com/office/drawing/2014/main" id="{56C49F5C-7ED2-4020-DFD1-D8E64D61F6D2}"/>
              </a:ext>
            </a:extLst>
          </p:cNvPr>
          <p:cNvPicPr>
            <a:picLocks noChangeAspect="1"/>
          </p:cNvPicPr>
          <p:nvPr/>
        </p:nvPicPr>
        <p:blipFill>
          <a:blip r:embed="rId3"/>
          <a:stretch>
            <a:fillRect/>
          </a:stretch>
        </p:blipFill>
        <p:spPr>
          <a:xfrm>
            <a:off x="2714625" y="1499616"/>
            <a:ext cx="6762750" cy="48371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c761b8689a_0_5"/>
          <p:cNvSpPr txBox="1">
            <a:spLocks noGrp="1"/>
          </p:cNvSpPr>
          <p:nvPr>
            <p:ph type="ftr" idx="11"/>
          </p:nvPr>
        </p:nvSpPr>
        <p:spPr>
          <a:xfrm>
            <a:off x="4038600" y="6590419"/>
            <a:ext cx="4114800" cy="267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Faculty of Computer Science</a:t>
            </a:r>
            <a:endParaRPr/>
          </a:p>
        </p:txBody>
      </p:sp>
      <p:sp>
        <p:nvSpPr>
          <p:cNvPr id="166" name="Google Shape;166;g2c761b8689a_0_5"/>
          <p:cNvSpPr txBox="1">
            <a:spLocks noGrp="1"/>
          </p:cNvSpPr>
          <p:nvPr>
            <p:ph type="sldNum" idx="12"/>
          </p:nvPr>
        </p:nvSpPr>
        <p:spPr>
          <a:xfrm>
            <a:off x="9366006" y="6590419"/>
            <a:ext cx="2743200" cy="313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67" name="Google Shape;167;g2c761b8689a_0_5"/>
          <p:cNvSpPr txBox="1">
            <a:spLocks noGrp="1"/>
          </p:cNvSpPr>
          <p:nvPr>
            <p:ph type="title"/>
          </p:nvPr>
        </p:nvSpPr>
        <p:spPr>
          <a:xfrm>
            <a:off x="487475" y="2949375"/>
            <a:ext cx="10962000" cy="1325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b="1">
                <a:solidFill>
                  <a:srgbClr val="44546A"/>
                </a:solidFill>
                <a:latin typeface="Times New Roman"/>
                <a:ea typeface="Times New Roman"/>
                <a:cs typeface="Times New Roman"/>
                <a:sym typeface="Times New Roman"/>
              </a:rPr>
              <a:t>Phân tích và thiết kế ứng dụng</a:t>
            </a:r>
            <a:endParaRPr b="1">
              <a:solidFill>
                <a:srgbClr val="44546A"/>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b="1">
              <a:solidFill>
                <a:srgbClr val="44546A"/>
              </a:solidFill>
              <a:latin typeface="Times New Roman"/>
              <a:ea typeface="Times New Roman"/>
              <a:cs typeface="Times New Roman"/>
              <a:sym typeface="Times New Roman"/>
            </a:endParaRPr>
          </a:p>
          <a:p>
            <a:pPr marL="0" lvl="0" indent="0" algn="l" rtl="0">
              <a:lnSpc>
                <a:spcPct val="90000"/>
              </a:lnSpc>
              <a:spcBef>
                <a:spcPts val="0"/>
              </a:spcBef>
              <a:spcAft>
                <a:spcPts val="0"/>
              </a:spcAft>
              <a:buClr>
                <a:srgbClr val="44546A"/>
              </a:buClr>
              <a:buSzPts val="6000"/>
              <a:buFont typeface="Times New Roman"/>
              <a:buNone/>
            </a:pPr>
            <a:endParaRPr b="1">
              <a:solidFill>
                <a:srgbClr val="44546A"/>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2febf2cc2a9_3_27"/>
          <p:cNvSpPr txBox="1">
            <a:spLocks noGrp="1"/>
          </p:cNvSpPr>
          <p:nvPr>
            <p:ph type="sldNum" idx="12"/>
          </p:nvPr>
        </p:nvSpPr>
        <p:spPr>
          <a:xfrm>
            <a:off x="9421090" y="6600831"/>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174" name="Google Shape;174;g2febf2cc2a9_3_27"/>
          <p:cNvSpPr txBox="1">
            <a:spLocks noGrp="1"/>
          </p:cNvSpPr>
          <p:nvPr>
            <p:ph type="title"/>
          </p:nvPr>
        </p:nvSpPr>
        <p:spPr>
          <a:xfrm>
            <a:off x="340857" y="243489"/>
            <a:ext cx="8061000" cy="553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rgbClr val="223771"/>
              </a:buClr>
              <a:buSzPts val="3300"/>
              <a:buFont typeface="Arial"/>
              <a:buNone/>
            </a:pPr>
            <a:r>
              <a:rPr lang="en-US"/>
              <a:t>Phân tích và thiết kế ứng dụng</a:t>
            </a:r>
            <a:endParaRPr/>
          </a:p>
        </p:txBody>
      </p:sp>
      <p:sp>
        <p:nvSpPr>
          <p:cNvPr id="175" name="Google Shape;175;g2febf2cc2a9_3_27"/>
          <p:cNvSpPr txBox="1"/>
          <p:nvPr/>
        </p:nvSpPr>
        <p:spPr>
          <a:xfrm>
            <a:off x="834125" y="1057825"/>
            <a:ext cx="27432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t>Phân tích yêu cầu</a:t>
            </a:r>
            <a:endParaRPr sz="2500"/>
          </a:p>
        </p:txBody>
      </p:sp>
      <p:sp>
        <p:nvSpPr>
          <p:cNvPr id="177" name="Google Shape;177;g2febf2cc2a9_3_27"/>
          <p:cNvSpPr txBox="1"/>
          <p:nvPr/>
        </p:nvSpPr>
        <p:spPr>
          <a:xfrm>
            <a:off x="1013700" y="1805850"/>
            <a:ext cx="33576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latin typeface="Times New Roman"/>
                <a:ea typeface="Times New Roman"/>
                <a:cs typeface="Times New Roman"/>
                <a:sym typeface="Times New Roman"/>
              </a:rPr>
              <a:t>Nhóm</a:t>
            </a:r>
            <a:r>
              <a:rPr lang="en-US" sz="1800" dirty="0">
                <a:latin typeface="Times New Roman"/>
                <a:ea typeface="Times New Roman"/>
                <a:cs typeface="Times New Roman"/>
                <a:sym typeface="Times New Roman"/>
              </a:rPr>
              <a:t> 1: </a:t>
            </a:r>
            <a:r>
              <a:rPr lang="en-US" sz="1800" dirty="0" err="1">
                <a:latin typeface="Times New Roman"/>
                <a:ea typeface="Times New Roman"/>
                <a:cs typeface="Times New Roman"/>
                <a:sym typeface="Times New Roman"/>
              </a:rPr>
              <a:t>Quản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lý</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Đăng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nhập</a:t>
            </a:r>
            <a:endParaRPr sz="1800" dirty="0">
              <a:latin typeface="Times New Roman"/>
              <a:ea typeface="Times New Roman"/>
              <a:cs typeface="Times New Roman"/>
              <a:sym typeface="Times New Roman"/>
            </a:endParaRPr>
          </a:p>
        </p:txBody>
      </p:sp>
      <p:pic>
        <p:nvPicPr>
          <p:cNvPr id="2" name="image1.png" descr="A black and white text on a white background&#10;&#10;Description automatically generated">
            <a:extLst>
              <a:ext uri="{FF2B5EF4-FFF2-40B4-BE49-F238E27FC236}">
                <a16:creationId xmlns:a16="http://schemas.microsoft.com/office/drawing/2014/main" id="{577A126D-552A-9533-4E48-F26EEB1B3AC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735172" y="2349500"/>
            <a:ext cx="6244236" cy="13263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301a3a452e8_0_6"/>
          <p:cNvSpPr txBox="1">
            <a:spLocks noGrp="1"/>
          </p:cNvSpPr>
          <p:nvPr>
            <p:ph type="sldNum" idx="12"/>
          </p:nvPr>
        </p:nvSpPr>
        <p:spPr>
          <a:xfrm>
            <a:off x="9421090" y="6600831"/>
            <a:ext cx="2743200" cy="274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184" name="Google Shape;184;g301a3a452e8_0_6"/>
          <p:cNvSpPr txBox="1">
            <a:spLocks noGrp="1"/>
          </p:cNvSpPr>
          <p:nvPr>
            <p:ph type="title"/>
          </p:nvPr>
        </p:nvSpPr>
        <p:spPr>
          <a:xfrm>
            <a:off x="340857" y="243489"/>
            <a:ext cx="8061000" cy="5532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Clr>
                <a:srgbClr val="223771"/>
              </a:buClr>
              <a:buSzPts val="3300"/>
              <a:buFont typeface="Arial"/>
              <a:buNone/>
            </a:pPr>
            <a:r>
              <a:rPr lang="en-US"/>
              <a:t>Phân tích và thiết kế ứng dụng</a:t>
            </a:r>
            <a:endParaRPr/>
          </a:p>
        </p:txBody>
      </p:sp>
      <p:sp>
        <p:nvSpPr>
          <p:cNvPr id="185" name="Google Shape;185;g301a3a452e8_0_6"/>
          <p:cNvSpPr txBox="1"/>
          <p:nvPr/>
        </p:nvSpPr>
        <p:spPr>
          <a:xfrm>
            <a:off x="708300" y="1013950"/>
            <a:ext cx="3793500" cy="48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err="1">
                <a:latin typeface="Times New Roman"/>
                <a:ea typeface="Times New Roman"/>
                <a:cs typeface="Times New Roman"/>
                <a:sym typeface="Times New Roman"/>
              </a:rPr>
              <a:t>Nhóm</a:t>
            </a:r>
            <a:r>
              <a:rPr lang="en-US" sz="1800" dirty="0">
                <a:latin typeface="Times New Roman"/>
                <a:ea typeface="Times New Roman"/>
                <a:cs typeface="Times New Roman"/>
                <a:sym typeface="Times New Roman"/>
              </a:rPr>
              <a:t> 2: </a:t>
            </a:r>
            <a:r>
              <a:rPr lang="en-US" sz="1800" dirty="0" err="1">
                <a:latin typeface="Times New Roman"/>
                <a:ea typeface="Times New Roman"/>
                <a:cs typeface="Times New Roman"/>
                <a:sym typeface="Times New Roman"/>
              </a:rPr>
              <a:t>Quản</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lý</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đăng</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ký</a:t>
            </a:r>
            <a:endParaRPr sz="1800" dirty="0">
              <a:latin typeface="Times New Roman"/>
              <a:ea typeface="Times New Roman"/>
              <a:cs typeface="Times New Roman"/>
              <a:sym typeface="Times New Roman"/>
            </a:endParaRPr>
          </a:p>
        </p:txBody>
      </p:sp>
      <p:pic>
        <p:nvPicPr>
          <p:cNvPr id="2" name="image3.png" descr="A black text on a white background&#10;&#10;Description automatically generated">
            <a:extLst>
              <a:ext uri="{FF2B5EF4-FFF2-40B4-BE49-F238E27FC236}">
                <a16:creationId xmlns:a16="http://schemas.microsoft.com/office/drawing/2014/main" id="{1E3C322B-A466-CE82-4C05-54AD9751F650}"/>
              </a:ext>
            </a:extLst>
          </p:cNvPr>
          <p:cNvPicPr/>
          <p:nvPr/>
        </p:nvPicPr>
        <p:blipFill>
          <a:blip r:embed="rId3"/>
          <a:srcRect/>
          <a:stretch>
            <a:fillRect/>
          </a:stretch>
        </p:blipFill>
        <p:spPr>
          <a:xfrm>
            <a:off x="2136153" y="1773095"/>
            <a:ext cx="7133310" cy="1244545"/>
          </a:xfrm>
          <a:prstGeom prst="rect">
            <a:avLst/>
          </a:prstGeom>
        </p:spPr>
      </p:pic>
    </p:spTree>
  </p:cSld>
  <p:clrMapOvr>
    <a:masterClrMapping/>
  </p:clrMapOvr>
</p:sld>
</file>

<file path=ppt/theme/theme1.xml><?xml version="1.0" encoding="utf-8"?>
<a:theme xmlns:a="http://schemas.openxmlformats.org/drawingml/2006/main" name="Vicostone 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1208</Words>
  <Application>Microsoft Office PowerPoint</Application>
  <PresentationFormat>Widescreen</PresentationFormat>
  <Paragraphs>114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Times New Roman</vt:lpstr>
      <vt:lpstr>Arial</vt:lpstr>
      <vt:lpstr>Calibri</vt:lpstr>
      <vt:lpstr>Gill Sans</vt:lpstr>
      <vt:lpstr>Vicostone Template</vt:lpstr>
      <vt:lpstr>Xây dựng ứng dụng bán hàng online</vt:lpstr>
      <vt:lpstr>PowerPoint Presentation</vt:lpstr>
      <vt:lpstr>Giới thiệu</vt:lpstr>
      <vt:lpstr>Giới thiệu</vt:lpstr>
      <vt:lpstr>Mô hình Use-case</vt:lpstr>
      <vt:lpstr>Mô hình Use-case</vt:lpstr>
      <vt:lpstr>Phân tích và thiết kế ứng dụng  </vt:lpstr>
      <vt:lpstr>Phân tích và thiết kế ứng dụng</vt:lpstr>
      <vt:lpstr>Phân tích và thiết kế ứng dụng</vt:lpstr>
      <vt:lpstr>Phân tích và thiết kế ứng dụng</vt:lpstr>
      <vt:lpstr>Phân tích và thiết kế ứng dụng</vt:lpstr>
      <vt:lpstr>Phân tích và thiết kế ứng dụng</vt:lpstr>
      <vt:lpstr>Phân tích và thiết kế ứng dụng</vt:lpstr>
      <vt:lpstr>Phân tích và thiết kế ứng dụng</vt:lpstr>
      <vt:lpstr>Cài đặt</vt:lpstr>
      <vt:lpstr>Cài đặt </vt:lpstr>
      <vt:lpstr>Demo </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huy pham</dc:creator>
  <cp:lastModifiedBy>Hiro Trần</cp:lastModifiedBy>
  <cp:revision>4</cp:revision>
  <dcterms:created xsi:type="dcterms:W3CDTF">2021-07-07T15:50:18Z</dcterms:created>
  <dcterms:modified xsi:type="dcterms:W3CDTF">2025-03-06T13:32:40Z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0x010100BD3BB059D0FAE34984A8001B7158EFFA</vt:lpwstr>
  </property>
  <property fmtid="{D5CDD505-2E9C-101B-9397-08002B2CF9AE}" pid="3" name="MediaServiceImageTags">
    <vt:lpwstr/>
  </property>
</Properties>
</file>