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46" r:id="rId3"/>
    <p:sldId id="275" r:id="rId4"/>
    <p:sldId id="323" r:id="rId5"/>
    <p:sldId id="324" r:id="rId6"/>
    <p:sldId id="340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1" r:id="rId23"/>
    <p:sldId id="342" r:id="rId24"/>
    <p:sldId id="343" r:id="rId25"/>
    <p:sldId id="344" r:id="rId26"/>
    <p:sldId id="345" r:id="rId27"/>
    <p:sldId id="32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6:43:17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9227 0,'-25'-99'62,"-74"50"-62,-50-1 16,99 25-1,-24-25-15,-75 26 16,50 24 0,0-25-16,-75-50 15,100 75 1,-1 0-16,50 0 15,1 0 1,-1 0-16,-25 0 16,-24 0-1,-1 0 1,1 0 0,49 0-1,-24 0-15,-1 25 16,-24-25-1,24 50 1,0-50 0,-24 25-16,0 24 15,24-24 1,0 0-16,-24 0 16,24 0-1,25-1-15,1-24 16,-1 25-1,-25 0-15,25 0 16,1 0-16,-26 99 16,0-75-1,1 26-15,-1-26 16,25 26 0,1-1-1,24-24 1,0-1-16,0 26 15,0 24 1,0 0-16,24 25 16,76 25-1,-76-75-15,51 1 16,-50-26-16,49 1 16,-74-25-1,50-25-15,-26 25 16,51-1-1,-26 1-15,26 0 16,-1 0 0,1 0-16,74-25 15,-25 24 1,24 1-16,26 0 16,-75-25-1,-24 25-15,-1 0 16,-24-25-1,-1 0-15,26 0 16,-26 0 0,1 0-16,24-25 15,26 0 1,24 0-16,24 0 16,-48 1-16,-26-1 15,-49 0 1,0 25-16,24-25 31,-24 0-31,0 25 16,24-49-1,-24-1-15,25 25 16,-50 1 0,50-26-16,-50 25 15,0-24 1,0-1-16,0-49 15,0 0 1,0-1-16,0 1 16,-25-25-16,25 25 15,-25 49 1,-25 1-16,1-26 16,-1 26-1,0 24-15,50-25 16,-49 50-1,24 0 32,0-25-47</inkml:trace>
  <inkml:trace contextRef="#ctx0" brushRef="#br0" timeOffset="1422.0726">13221 7045 0,'-50'-25'94,"-24"-74"-94,-1 74 15,-49-50-15,-148-24 16,123 25-1,0-1-15,75 50 16,-1 1 0,50 24 46,0 0-62,-24 0 31,-1 49-31,1 1 16,-26 49 0,-24 0-16,74 25 15,-74 25 1,74-50-16,0 25 16,25-49-16,0 24 15,0 0 1,0 0-16,0 1 15,0-26 1,50 25-16,0-49 16,-1 24-1,1-24-15,-1-25 16,1 24 0,0-24-16,-26-25 15,51 50 1,-26-50-16,26 25 15,24-1 1,50-24-16,-75 25 16,-24-25-1,24 25-15,-49-25 16,25 0 0,-25 0-16,-1 0 15,51-25-15,-26 0 16,-24 1-1,50-26-15,-1 0 16,-49 26 0,74-26-16,-74 25 15,25-24 1,-26-1-16,-24-25 16,25 1-1,0 24-15,0 1 16,-25-26-16,0 51 15,0-51 1,0 50 0,0 1-16</inkml:trace>
  <inkml:trace contextRef="#ctx0" brushRef="#br0" timeOffset="4850.6139">17413 8334 0,'0'25'203,"0"0"-203,49-25 16,-24 0 0,25 0 15,-25 0-16,0 0 17,-1 0-32,1 0 15,0 0 32,0-25-47,0 0 31,-1 25-31,-24-24 16,25 24-16,0 0 31,0-25-31,24 0 16,-24 0 0,0 0 46,-25 1-46,25 24-16,-25-25 15,25-25 1,-1 25 0,-24-24-1,0 24-15,0 0 16,0 0-16,25 25 15,-25-25 1</inkml:trace>
  <inkml:trace contextRef="#ctx0" brushRef="#br0" timeOffset="6173.0825">18752 8310 0,'25'0'110,"0"0"-95,0 0-15,0 0 31,-1 0-31,1 0 16,0 0 15,0 0 1,0 0-17,-1 0 1,1-25-16,25 25 31,-25-25-31,-1 25 16,-24-25-1,25 0-15,0 1 32,25-26-17,-50 0 1,49 1-1,-49 24-15,0 0 16,0 0 0,25-24-16,-25 24 15,0-25 1,25 50-16</inkml:trace>
  <inkml:trace contextRef="#ctx0" brushRef="#br0" timeOffset="10683.8471">17859 6871 0,'0'-25'63,"0"0"-48,0 0-15,0 1 32,0-1 14,-24 25-46,-1 0 16,25-25-16,-25 25 16,0 0-1,0 0 1,1 0 0,-1 0 30,-25 0 17,25 0-16,1 0 31,-1 0-47,0 0-15,0 0 15,0 0 32,0 0-63,-49 0 31,24 25-31,26-25 15,-26 25-15,25-25 32,25 24-32,-25-24 15,1 0 48,-1 0-32,0 0-15,0 25-1,0-25 1,1 25 46,-1 0-62,0-25 32,0 25 15,0-25-32,1 25 1,-1-1-1,25 1 1,-25 0 47,25 0-63,-25-25 15,0 25 1,25-1 31,0 1-32,-49 25 1,49-25-16,0-1 31,0 1 16,0 0-31,0 0 15,0 0 63,0-1-79,0 1 32,0 0-31,0 0-1,0 0 1,0-1 0,0 1-1,0 0-15,25-25 16,-25 25 0,0 0-16,24-1 31,1 26-31,-25-25 15,25 0 1,-25-1 0,25-24-1,0 25-15,-25 0 16,24 0 0,1 24-16,0-49 15,-25 25-15,25 0 16,0 0-1,-1-25 17,1 25-32,25-25 15,-25 0 1,24 0 0,-24 0-1,0 0 1,0 0-1,-1 0 17,1 0-17,0 0 17,0 0-32,0 0 15,-1 0 1,26 0 15,0 0-31,-1 0 16,-24 0-1,0 0-15,0 0 16,0 0 0,-1 0 30,1 0-30,0 0 0,0 0 15,0 0 0,-25-25-15,24 0-16,1 25 15,0-25 1,-25 0 0,25 1-1,-25-1 17,25 0-1,-1 0-31,1-24 15,-25-26-15,25 75 16,-25-25 0,0-24-16,0 24 15,0-25 1,0 26 0,0-26-1,0 25-15,0 0 16,0 1-1,0-1-15,0 0 32,0 0-32,0 0 15,0 1 1,0-26 0,0 25 15,0 0-31,-25 1 15,0-26 1,1 25-16,24 0 16,0-24-1,-50 24-15,50 0 16,-25 0 0,0 0-1,1 25 1,24-24-16,-25 24 15,0 0 1</inkml:trace>
  <inkml:trace contextRef="#ctx0" brushRef="#br0" timeOffset="12418.7907">19745 7069 0,'0'-24'31,"0"-1"-15,-25 0-16,0 25 15,0-25 1,0 25-1,-24-49 1,-1 24 0,25 25-16,-49-25 15,24 0 1,1 25-16,49-25 16,-50 25-1,25-25-15,-24 25 16,-1 0-1,0 0 1,26 0 15,-1 0 1,0 0-32,0 0 15,0 0 1,1 0-1,-1 0 1,0 0 0,0 25 15,0 0-31,-24-25 16,24 50-1,0-50-15,0 25 16,25-1-1,-24 1 1,24 0 0,-25 25-1,0-26 1,25 1-16,-25 25 16,25-1-1,0 1 1,0 0-16,0-26 31,0 26-31,0 24 16,0-49-1,0 74-15,0-74 16,0 0 0,0 0-16,0 0 15,0-1 1,25 1-16,-25 0 15,50 25 1,-50-26 0,49 1-1,-24 25-15,0-50 16,49 0 0,-74 25-16,25-25 15,0 0 16,-25 24-15,25-24 0,-1 0 31,1 0-32,0 0 1</inkml:trace>
  <inkml:trace contextRef="#ctx0" brushRef="#br0" timeOffset="30859.2018">15205 15726 0,'0'-25'78,"0"1"-78,-25-1 15,-24 25 1,24 0 0,-25 0-1,50-25-15,-24 25 16,-51 0 0,50 0-16,1 0 15,-26 0 1,50-25-16,-25 25 47,0 0-47,1 0 93,-1 0-77,0 0 15,25 25 1,0 0-17,0 0-15,0-1 16,0 26-1,0 0-15,0-26 16,0 1 0,0 0 15,0 0-31,25 0 31,-25-1-31,25 1 16,-1 0-1,1 0-15,0 24 16,0-24 0,-25 0-16,25 25 15,-1-50 17,1 0-1,0 24-31,25 1 15,-26-25 1,26 0-16,-25 0 31</inkml:trace>
  <inkml:trace contextRef="#ctx0" brushRef="#br0" timeOffset="31847.8054">17562 15553 0,'-25'0'16,"-74"0"-1,49 0 1,25 0-16,-24 0 16,24 0-1,-50 0-15,51 0 16,-51 0-16,26 0 15,-26 0 1</inkml:trace>
  <inkml:trace contextRef="#ctx0" brushRef="#br0" timeOffset="32670.0886">16991 15602 0,'-25'25'47,"-49"-25"-15,49 0-32,-24 0 15,-26-25 1,50 25-16,1 0 31,-1 0-15,0 0-1,0 0 1,-24 75-16,49-51 16,0 51-1,-25-1-15,25-49 16,0 49-1,0-24 1,25-25-16,-1 0 16,26-1-1,24 1-15,-24 0 16,0 0 0,-26 0-16,1-25 15</inkml:trace>
  <inkml:trace contextRef="#ctx0" brushRef="#br0" timeOffset="33778.1325">16619 12626 0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6:44:02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11584 3721 0,'0'-25'94,"0"0"-63,-99-49-15,-50 24-16,50 0 15,-26 26 1,-98-26-16,0-24 16,25 49-1,-50 25-15,-125-25 16,76-25 0,49 26-16,0-26 15,-25 25 1,-50 25-16,-49 0 15,-25 0 1,75-49-16,-100-1 16,199 25-1,0 0-15,124 1 16,49 24 0,-24 0-16,24 0 15,-24 0-15,-50 0 16,-125 0-1,1 0-15,0 0 16,100 0 0,73 0-16,1 0 15,-1 0 1,1 0-16,-1 0 16,-24 0-1,25 0-15,-1 0 16,-98 0-1,-100 0-15,0 0 16,25 24 0,25 1-16,124 0 15,74 0 1,-25-25-16,25 25 16,-49-25-1,0 49 1,24-24-16,0-25 15,26 0 1,24 25-16,-50-25 16,50 25-1,-74 24-15,-51 26 16,76-51 0,24-24-16,0 0 15,0 0 1,1 0-1,-1 25 1,-74 25-16,24-25 16,50-1-1,1-24 1,-1 25-16,0-25 16,0 25-1,0-25-15,-24 25 16,49 0-1,-25-25-15,-25 24 16,26 1 0,-1-25-1,-25 50-15,-24 0 16,49-26 0,-25 26-16,26-25 31,-1 0-31,0-1 15,25 1 1,-25-25 0,25 25-1,0 25-15,0-1 32,0 26-32,0-26 15,0-24 1,0 25-16,0-26 15,0 1 1,0 0 0,0 0-1,0 0 63,25-25-62,0 0 0,24 0-16,-24 0 15,0 0-15,0 0 16,74 0 0,0 0-16,50 0 15,25 0 1,-50 0-16,24 49 15,-23-24 1,-26-25-16,-25 0 16,-74 25-1,25-25-15,49 0 16,100 25 0,74 24-16,-50-49 15,-24 25-15,-25 0 16,25 0-1,-100-25-15,50 49 16,-74-49 0,-1 0-16,1 0 15,24 0 1,-24 0-16,99 0 16,0 25-1,74 0-15,-50 24 16,75-24-1,-74 0-15,-25-25 16,-25 25 0,-74-25-16,24 0 15,0 0 1,1 0 0,-1 0-16,-24 0 15,24 0 1,50 0-16,-49 0 15,24 0 1,-50 0-16,1 0 16,0 0-1,-25 0-15,74 0 16,99 0 0,50 50-16,0-50 15,50 0 1,-100 0-16,50 0 15,-49 0 1,-75 0-16,0 0 16,25 0-16,-50 0 15,99 0 1,-74 0-16,100 24 16,-100 1-1,-50-25-15,-24 0 16,-1 0-1,1 0-15,49 0 16,0 0 0,125 25-16,-26-25 15,-49 0 1,-75 0-16,-24 0 16,-1 0-1,-24 0-15,25 0 16,-1 0-1,1 0-15,-25 0 16,25-25-16,-26 25 16,26 0-1,0-25 17,-26 1-32,26-1 15,0 0 1,24 0-16,-49 25 31,0-25-15,-1 0-1,1 1 1,0-26 0,-25 25-1,25-24-15,-25 24 16,25 0-1,-25-25-15,0 1 16,0 24 0,0-49-16,0 49 15,0 0 1,0 0 15,0 0-15,0 1-1</inkml:trace>
  <inkml:trace contextRef="#ctx0" brushRef="#br0" timeOffset="6870.0999">19199 3597 0,'-50'0'109,"-24"-50"-93,-1 25-1,51 25 1,24-25-16,-50 1 15,-24 24 1,-26-50-16,51 50 16,-26-25-16,26 0 15,-1 25 1,0-49-16,1 24 16,-1 25-1,-24 0-15,49 0 16,-25 0-1,-98-25-15,24 25 16,-50-74 0,-99 74-16,25 0 15,0 0 1,25 0-16,99 0 16,49 0-1,51 0 16,-1 0-15,0 0 0,-49 0-1,49 0-15,-25 0 16,25 0 0,-49 25-1,24 49 1,25-49-16,-74 49 15,0-24 1,74-1-16,-24-24 16,-1 0-16,50 0 15,-25 0 1,0-25 0,1 24 15,24 1-16,-25-25-15,25 25 16,-25-25 0,0 25 15,0 0-15,25 0-1,-24-25-15,-51 49 16,50-49-1,1 25-15,24 0 32,-25-25-32,0 25 15,0-25 1,25 24-16,-25 26 16,1 0-1,24-26-15,0 1 31,0 25 1,-25-1-17,25-24 1,0 0-16,0 0 16,0 0-1,0 24-15,0 1 16,0-25-1,0 74-15,25-25 16,-1-49 0,-24 0-1,0 0 1,50-25-16,-25 49 16,24 1-16,1-25 15,49 24 1,-74-24-16,0-25 15,49 25 1,-49-25-16,49 50 16,1-26-1,-50-24-15,99 25 16,-50-25 0,0 0-16,1 50 15,-1-50 1,50 0-16,50 0 15,49 0 1,-49 0-16,-25 0 16,-75 0-1,-24 0-15,-26 0 16,26 0 0,25 0-1,24 0-15,25 0 16,-25 0-1,50 0-15,0 0 16,-1 0 0,-73 0-16,-50 0 15,-1 0 1,1 0 0,0 0-1,0 0-15,0 0 31,0 0-31,-1 0 16,1 0-16,25 0 16,-25-25-1,49-25-15,-24 50 16,-26 0 0,26-24 15,-25 24-31,49-25 15,-24 0 1,-25 25 0,-1 0-1,1-25-15,0 0 16,0-24 0,0 49-1,-25-25-15,24 25 16,-24-25-1,25 25 1,-25-25 31,0 0-16,25 1-15,0 24-16</inkml:trace>
  <inkml:trace contextRef="#ctx0" brushRef="#br0" timeOffset="48598.6497">18876 5804 0,'0'-25'47,"0"1"-31,0-26 0,-24-24-1,-26 49-15,-74-50 16,74 26-1,26 49-15,-51-75 16,25 75 0,26 0-1,-1-24 1,-25 24-16,-123-50 16,123 50-1,-74 0-15,25 0 16,24 0-1,51 0-15,-1 0 47,0 0-47,-25 0 32,1 0-32,-1 25 15,25-25 1,1 0-16,-1 0 15,-25 49 1,25-49 0,0 25-16,-24 0 31,-26 0-31,75 0 16,-24-25-1,-26 0 1,0 24-16,-24 26 15,24-50-15,26 25 16,-1-25 0,0 25-1,0-1 1,0-24-16,-24 25 16,-26 0-1,51-25 1,-26 25-1,25 0-15,-24 24 16,-26 1 0,26 0-16,-1-26 15,25 1-15,25 0 32,-25 0-32,1 24 15,-1-24 1,25 25-16,-25-1 15,25-24 1,0 0-16,0 0 16,0 0-1,0 49-15,0 0 16,0 1 0,0-26-16,0 26 15,25-50 1,-25-1-16,25 1 15,-1 0 1,1-25 0,0 50-16,25-26 15,-26 1 1,26 0 0,-25-25-1,0 25 1,-1-25-1,26 25-15,0-25 16,-26 25 0,51-1-16,-26 1 15,-24 0 1,0-25-16,49 25 16,-24-25-1,0 0 1,24 25-16,0-25 15,-49 0 1,25 0-16,24 24 16,1-24-1,-1 0-15,1 0 16,-51 0 0,51 0-16,-26 0 15,-24 0 1,25 0-16,-1 0 15,1 0 1,-25 0 0,0 0-1,-1 0 1,1 0 0,50 0-1,-26 0-15,1 0 16,-25 0-1,-1-24-15,1 24 16,0 0 0,0 0-16,0-25 31,24 25-31,-24-25 31,0 25-31,0 0 16,0-25-1,-1 25 17,1 0-32,-25-25 15,25 25 1,25-24 0,-50-1-1,24 25-15,-24-25 16,25 25-1,25 0-15,-1-50 16,-24 50 0,0-25-1,0 25 1,0-24 46,-25-1-46,24 0 47,-24 0-32,0 0-31,0 1 15,0-1 1,0 0-16,0 0 16,50 0-1,-50 1 1,0-26 0,25 0-1,0-24 1,-1 24-1,-24 26-15,0-1 16,25-25 0,-25 25 15,0 1-15,0-1 15,0 0-16,25 0 1,-25 0 0,0 1-1,0-1 17,0 0-32,0 0 15,0 0 1,-25 1-1,0-1-15,-24-25 32,24 50-1,0-25 16,0 0-16,25 1-31,-24 24 16,24-25-1,-25 25 63,0-25-46</inkml:trace>
  <inkml:trace contextRef="#ctx0" brushRef="#br0" timeOffset="52648.7372">18182 7094 0,'0'25'156,"0"74"-140,-50 0-1,-24 50-15,74-74 16,-75 49 0,51-75-16,-1 1 15,25-1 1,-50 1-16,1 49 15,24 100 1,-50-50-16,75-75 16,0-49-1,0 24 17,0-24-1,0 0-31</inkml:trace>
  <inkml:trace contextRef="#ctx0" brushRef="#br0" timeOffset="54756.0517">17934 7392 0,'25'-25'157,"24"-25"-126,1-24-31,-1 49 15,-49 0 1,25 25-16,-25-24 47,25 24 62,0 0-109,0 0 422,-25 49-391,0-24-31,24 25 16,-24-26 15,0 1-15,0 0 15,0 0 375</inkml:trace>
  <inkml:trace contextRef="#ctx0" brushRef="#br0" timeOffset="66389.2436">16396 9203 0,'-25'-25'125,"0"25"-110,-49-50 1,24 25 0,1 25-16,24-24 15,-74-26-15,24 25 16,-222 0-1,-76-74-15,1 74 16,50 0 0,-25-24-16,-25-26 15,49 51 1,75-26-16,124 50 16,74-25-1,26 25-15,-51 0 16,1 0-1,-25 0 1,-25 0 0,-50 0-16,0 0 15,50 0-15,-25 0 16,-49 0 0,49 0-16,-24 0 15,-1 0 1,50 0-16,-25 0 15,-74 0 1,24 0-16,26 0 16,74 0-1,49 0-15,0 0 16,26 0 0,-1 0-16,-25 0 31,-24 0-31,24 0 15,-49 25-15,74 0 16,-49-25 0,49 0-16,0 0 15,0 49 1,0-49-16,-24 50 16,-1 0-1,-24-26-15,49 1 16,25 0-1,-25-25 32,0 25-47,25 24 32,-24 26-32,-26 24 15,50-49 1,0 49-16,-25-25 15,25-24-15,0-25 32,0 0-17,0-1 1,0 26-16,75 49 16,-51-74-1,26 25-15,-25-26 16,0 1-1,49 0-15,-49 0 16,49-25 0,25 49-16,26-24 15,-1 0 1,99 0-16,-74-25 16,-1 0-1,76 0-15,-1 0 16,75 0-1,74 0-15,-75 0 16,26 0-16,49 0 16,-124 25-1,0-25-15,-149 0 16,-74 0 0,25 0-16,-26 0 15,51 0 1,-50 0-16,99 0 15,-75 0 1,1 24-16,173-24 16,0 0-1,-49 0 1,-75 0 0,-74 0-16,0 0 15,0 0 1,49 0 15,50 0-31,74 0 16,-24 0-1,25 0-15,-175 0 16,26 0-16,-25 0 16,0 0-1,24 0 1,-24 0-1,74 0-15,-24 0 16,-51 0 0,1 0-16,0 0 15,0 0 1,-25-24 0,25 24-1,24-25-15,1 0 16,-25 25-1,-25-25-15,24 0 16,26 1 0,-50-26-1,74 0 1,-74 26-16,25-1 16,0 0 30,-25 0-46,0 0 32,25 25-32,-25-49 15,25 49 1</inkml:trace>
  <inkml:trace contextRef="#ctx0" brushRef="#br0" timeOffset="247399.0545">20513 11162 0,'0'-25'156,"-24"25"-124,-26 0-32,25 0 15,-24-49 1,-1 24-16,-124 0 15,26-25 1,-26 1-16,-124-50 16,1 74-1,-26 0-15,26 25 16,24 0 0,25 0-16,74-25 15,0-24 1,50 24-16,0 0 15,-124 0-15,124-24 16,-124 24 0,25 25-16,-25-25 15,74 0 1,-49-24-16,-50 24 16,50 0-1,49 25-15,-49-25 16,99 25-1,-99 0-15,24 0 16,-98 0 0,-26 0-16,26 0 15,-26 0-15,25 0 16,125 0 0,-1 0-16,25 0 15,1 0 1,48 0-16,-73 0 15,24 0 1,-25 0-16,-24 0 16,24 0-1,1 0-15,73 0 16,1 0 0,0 0-16,49 0 15,-49 0 1,-99 0-16,24 0 15,-24 0 1,24 0-16,-74 0 16,49 0-16,100 0 15,-50 50 1,100-50-16,-1 0 16,-49 0-1,0 0-15,-1 49 16,-98-49-1,74 0-15,25 0 16,24 25 0,26 0-16,-1-25 15,1 25 1,24-25 0,-25 0-1,-49 49-15,25 26 16,24-75-1,-25 49-15,26-24 16,-26 50 0,1-1-16,49-24 15,-24 24-15,24 0 16,0-24 0,25 0-16,0-1 15,0 1 1,0 49-16,0 0 15,0 1 1,0-26-16,0-49 16,0 49-1,0 1-15,50 49 16,-26-75 0,26 26-16,-25-51 15,0 26 1,24 0-16,-24-25 15,0 24-15,24-49 16,-24 50 0,0-50-16,25 25 15,49 24 1,0-24-16,75 49 16,-1-24-1,-24-50-15,25 0 16,-75 0-1,-49 0-15,-1 0 16,-24 0 0,50 0-16,-1 0 15,75 0 1,-25 0-16,74 0 16,1 0-16,-26 0 15,-49 0 1,-24 0-16,-1 0 15,-25 0 1,50 0-16,0 0 16,-49 0-1,24 0-15,-25 0 16,25 0 0,26 0-16,-26 0 15,50 0 1,-25 0-16,49 0 15,-49 0 1,-25 0-16,50 0 16,-25 0-16,75 0 15,-50 0 1,49 0-16,0 0 16,-49 0-1,25 0-15,49 0 16,-24 0-1,-1 0-15,-49 0 16,-50 0 0,25 0-16,50 0 15,-1 0 1,125 0-16,49 0 16,-49 0-1,74 0-15,-74 0 16,-50 0-1,-50 0-15,-49 0 16,-124 0-16,0 0 16,24 0-1,100 0-15,124 0 16,0 50 0,24-26-16,1-24 15,-100 0 1,-73 0-16,23 0 15,-24 0 1,75 0-16,-75 0 16,49 0-1,1 0-15,-75 0 16,1 0 0,48 0-16,-24 0 15,-24 0-15,123-74 16,-99 74-1,-25-25-15,-25 25 16,-24-25 0,0 25-16,-25 0 15,24 0 1,75-49-16,0 24 16,50 0-1,-50 25-15,-75 0 16,-49-25-1,25 25-15,0-24 16,-25-1 0,25 25-16,-25-50 15,0-24 1,74-26-16,-49 51 16,-25-1-1,0-24-15,0 49 16,0 0-1,0-24-15,0-1 16,0 25 0,0 0-16,-25-24 15,0-26-15,1 26 16,-1 49 0,0-25-16,0-49 15,0 74 1,-24-50-16,-1 25 15,25 0 1,1 1-16,-1-1 16,0 25-1,0 0-15,0-25 16,-24 0 0,24 0-16,-25 1 15,26 24 1,-76-25-16,26-25 15,-75 0-15,50 1 16,-25 24 0,74 0-16,25 25 15,1 0 1,-1 0-16</inkml:trace>
  <inkml:trace contextRef="#ctx0" brushRef="#br0" timeOffset="442241.23">2927 17041 0,'74'25'140,"224"24"-124,198-49 0,397 25-16,74 74 15,-123 25 1,-125 0-16,-74-49 16,-223-50-16,-174-25 15,25 0 1,-100 0-16,26 0 15,-75 0 1,25 0-16,-75 0 16,25 0-1,-49 0-15,-25 0 16,-1 0 0,1 0-1,0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6:51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23912 4440 0,'0'-25'0,"-25"0"32,0 1-32,0-1 15,-24-25 1,-1 1-16,0-26 16,26 75-1,-1-25-15,0-24 16,-74 24-1,-75-99-15,1 99 16,49 25 0,-25-49-16,0-1 15,74 25 1,-49-24-16,75 49 31,-26 0-31,26 0 16,-50 0-16,-125 124 15,76-75 1,-76 100-16,1-25 16,49-50-1,26-24-15,73 24 16,-24 1 0,49-1-16,-74 75 15,25 0 1,74-50-16,0 25 15,25-25 1,0 1-16,0-26 16,0-24-1,0-1-15,0-24 16,0 25-16,25-1 16,75-24-1,24 25-15,24-1 16,-24-24-1,-24-25-15,-1 25 16,-74-25 62</inkml:trace>
  <inkml:trace contextRef="#ctx0" brushRef="#br0" timeOffset="2078.5619">4415 5631 0,'0'-25'47,"0"-25"-31,-49 25 0,-1 1-16,-49-26 15,49 25 1,-24 0-16,-1-49 15,1 74 1,24-25-16,-49-24 16,50 49-1,-1-25-15,0 25 16,25-25 0,1 25-16,-26-25 15,0 25 1,1-25-16,-1 1 15,25 24 1,-24 0-16,-1 0 16,-24 0-1,49 0-15,0 0 16,-24-50-16,-51 50 16,26-25-1,0 25-15,49 0 31,-25 0-31,25 0 32,-49 0-32,49 0 15,-25 0 1,26 0-16,-26 0 16,25 0 15,0 0 0,-24 0-31,-26 0 16,1 0-1,0 0 1,49 0-16,0 0 16,0 0-1,0 0-15,1 0 31,-1 0-31,-25 25 16,1-25 0,-1 25-16,0 24 15,26-24 1,24 0-16,-50 25 16,-24 24-1,24-24-15,0-1 16,25-24-16,1 0 15,24 0 1,0-1-16,-25 1 31,0 99-31,0-74 16,25-1 0,0-24-16,0 0 31,0 0-31,0 0 15,0 0 1,25 24-16,25 75 16,-1-25-1,1-74-15,-25 25 16,24-50 0,75 25-16,-49-1 15,98 26-15,-49 0 16,25 24-1,-99-74-15,-25 25 16</inkml:trace>
  <inkml:trace contextRef="#ctx0" brushRef="#br0" timeOffset="158686.5819">10616 8781 0</inkml:trace>
  <inkml:trace contextRef="#ctx0" brushRef="#br0" timeOffset="164353.7794">2084 10914 0,'99'0'140,"124"0"-140,50 0 16,74 0 0,0 0-16,-24 0 15,-100 0 1,25 0-16,-124-25 16,-49 25-16,-1-25 15,-24 25 1,-1-24-1</inkml:trace>
  <inkml:trace contextRef="#ctx0" brushRef="#br0" timeOffset="165869.7924">6424 12378 0,'25'0'46,"-25"-25"-30,0 0 15,-49-49-31,-1 49 16,-24-50 0,24 50-16,-74-49 15,25 49 1,-25-24-16,24 24 15,-73 0-15,-1 0 16,-123 25 0,-51 0-16,75-49 15,25-1 1,50 50-16,-25 0 16,24 0-1,1 0-15,24 0 16,75 0-1,49 0-15,-24 0 16,49 0 0,-24 25-16,-26 0 15,-74 49 1,0-49-16,50 0 16,25-25-16,49 0 15,0 0 1,0 24-1,1 26 1,-51 0-16,50 24 16,-49 1-1,49-1-15,25-24 16,0-26 0,0 26-16,0 0 15,0-1 1,25 1-1,0-1 1,49 51-16,-24-76 16,24 26-1,-49-25-15,25 0 16,24-1 0,-49 1-16,49 0 15,1 0-15,-1 24 16,1-24-1,-1 0-15,0-25 16,-24 0 0,0 0-16,-1 50 15,1-50 1,24 0-16,75 0 16,124 0-1,-25 0-15,124 24 16,-74-24-1,-1 0-15,-73 0 16,-26 0 0,-24 0-16,24 0 15,1 0 1,24 0-16,50 0 16,-149 0-16,-50 0 15,-49 0 1,0 0-1,-25-24 17,0-1-32,0 0 31</inkml:trace>
  <inkml:trace contextRef="#ctx0" brushRef="#br0" timeOffset="168390.8813">9451 14238 0,'0'0'0,"0"-25"16,-25 25-1,25-25 1,-25 25 0,0 0-1,-24-49 1,-1 24-1,-49-50-15,0 51 16,-100-76 0,125 76-16,-26-1 15,1 0 1,0-25-16,-25 1 16,-74-26-16,-1 51 15,1-1 1,24 25-16,-24-50 15,24 25 1,0 1-16,75-1 16,25 0-1,-1 25-15,-24-25 16,-25 25 0,-25 0-16,-24-25 15,73 25 1,-48-24-16,-76 24 15,26 0 1,-75-75-16,99 75 16,-49-25-16,149 25 15,-1-24 1,1 24-16,-1 0 16,-24 0-1,-25 0-15,0 0 16,0 0-1,0 0-15,0 0 16,50 0 0,-1 0-16,51 0 31,-1 0-31,0 0 16,-74 0-1,-75 0-15,50 0 16,25 0-1,0 0-15,-25 0 16,49 0-16,26 0 16,-1 0-1,25 0-15,-24 0 16,24 0 0,-25 0-16,0 24 15,50 1 1,-49-25-16,-1 25 31,1 0-31,-1 24 16,25-24-1,0-25 1,25 25 0,0 0-1,-24-25-15,24 25 16,0-1-1,0 26 1,0-25 0,0 24 15,0 1-31,0 0 16,0-26-1,0 1 1,0 25-1,24-50-15,1 74 16,0-24 0,49-1-16,-24 26 15,0-50 1,-50-1-16,74 1 16,1 25-16,-26-25 15,26-25 1,-26 24-16,-24-24 15,0 0 1,49 25-16,1-25 16,49 25-1,24-25-15,26 0 16,0 0 0,-75 0-16,50 50 15,-75-50 1,50 49-16,-74-24 15,-25-25 1,24 0-16,-24 0 16,25 0-16,-1 0 15,50 0 1,25 50-16,75-50 16,-25 0-1,-1 0-15,-49 0 16,-49 0-1,-26 0-15,26 0 16,-51 0 0,51 25-16,-1-25 15,1 0 1,-1 0-16,1 0 16,73 0-1,-48 0-15,-1 0 16,-50 0-16,26 0 15,24 0 1,-25 0-16,-24 0 16,24 0-1,26 0-15,-1 0 16,0 0 0,0 0-16,1 0 15,-1 0 1,50 0-16,-75 0 15,50 0 1,-25 0-16,0 0 16,-24 0-1,-1 0-15,-49 0 16,25 0 0,-25 0-16,-1 0 15,1 0-15,25 0 31,-1 0-31,1-50 16,0 50 0,-1-25-16,-49 0 15,25 25 1,-25-24-16,25-1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6:56:16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9996 9599 0,'149'0'109,"223"50"-93,99-50-16,348 25 15,-75 24 1,-49-49-16,-373 0 15,-148 0 1</inkml:trace>
  <inkml:trace contextRef="#ctx0" brushRef="#br0" timeOffset="654.116">14188 9699 0,'25'0'125,"74"0"-109,1 0-16,73 0 15,-24 0 1,-75 0-16,-49 0 16</inkml:trace>
  <inkml:trace contextRef="#ctx0" brushRef="#br0" timeOffset="1486.4859">17735 9872 0,'25'0'94,"149"0"-94,272 0 16,174 0-1,-24 0-15,-125 0 16,-173 0 0,-199 0-16,-50 0 15</inkml:trace>
  <inkml:trace contextRef="#ctx0" brushRef="#br0" timeOffset="2534.3818">18802 11261 0,'-25'0'78,"25"-24"-62,0-1 0,50 25-1,74 0-15,124 0 16,25 0 0,0 0-16,-75 0 15,-124 0 1</inkml:trace>
  <inkml:trace contextRef="#ctx0" brushRef="#br0" timeOffset="35402.8187">20092 9798 0,'0'-25'16,"0"0"-1,0 0 17,0 1-1,0-1-15,-25 0-1,25 0 1,-25 25-1,-49-25-15,74 1 16,-25-1 0,0 25-16,0 0 15,1-25-15,-26 0 16,0 25 0,26 0-1,-26 0 1,25 0-1,-24 0 1,24-25-16,0 25 16,0 0-1,0 0 1,0 0 0,1 0 15,-1 0-31,0 0 15,0 0 1,0 0 0,1 0-16,-1 0 31,0 25-31,-25 0 16,50 25-1,-74 24-15,49-24 31,-24 24-31,49-49 16,-25 74 0,25-49-16,0 49 15,0-25 1,0-24-16,-25 0 16,0 49-16,0-25 15,1 75 1,24-50-16,-25 50 15,0-50 1,25-49-16,0-25 16,0-1-1,0 1-15,0 0 32,0 0-17,50 24 1,24 26-16,-24-1 15,24 1 1,-49-26-16,24-24 16,-24 0-1,25-25-15,-1 25 16,-24-25-16,0 0 16,25 0-1,-1 25-15,1-25 16,-25 0-1,24 0 17,-24 0-17,25 0 1,-25 0 15,24 0-15,-24-25-1,25 0 1,-26 25 0,26-50-16,0 1 15,-26-1-15,51-24 16,-50 49 0,-1-50-1,1 51 1,0-26-1,-25 0 1,50 26 0,-50-1-1,0 0-15,24 25 16,-24-25 0,0 0-16,50-49 15,-50 24 1,0 26-16,25-51 15,-25 50-15,25-24 16,-25 24 0,0-25-16,24 26 15,-24-1 1,0 0-16,0 0 16,0-24-1,0-1-15,0 0 16,0 26-1,0-1-15,0 0 16,0 0 0,0 0-1,0 1 1,0-1 0,0 0-1,-49 0 1,49 0-16,-25 0 15</inkml:trace>
  <inkml:trace contextRef="#ctx0" brushRef="#br0" timeOffset="176168.7626">14957 13097 0,'-25'-25'62,"1"25"-31,-1 0-15,-25 0 0,-49 0-1,-50 0-15,-49 0 16,-1 0-16,1 0 16,-25 0-1,-1 0-15,26 0 16,-50 0-1,25 0-15,-50 0 16,25 0 0,24 0-16,-24 0 15,75 0 1,98 0-16,26 0 16,-26 0-1,1 0-15,49 0 16,-24 0-1,-26 0-15,26 0 16,-26 0-16,-24 0 16,24 0-1,1 0-15,49 0 16,-49 0 0,49 0-16,-25 0 15,26 0 1,-26 0-16,25 0 15</inkml:trace>
  <inkml:trace contextRef="#ctx0" brushRef="#br0" timeOffset="177789.6501">2803 14312 0,'50'0'0,"-26"0"31,26 0 16,-25 0-31,173-25 0,249-24-1,-26 49-15,125 0 16,49 0-1,-123 0-15,24 0 16,-149 0 0,-149 0-16,-24 0 15,-50 0 1,25 0-16,49 0 16,26 0-16,-51 0 15,26 0 1,-150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6:59:31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9500 0,'-25'-25'78,"-25"1"-78,-49-1 16,-50-50 0,25 26-16,25 24 15,25 25 1,-26-25-16,76 0 15,-26 25 1,0 0-16,1 0 16,-26 0-1,-24-24-15,-25 24 16,25 0 0,0 0-16,-50 24 15,25 1 1,0 0-16,25 0 15,24 0 1,50-1-16,-24 26 16,-26-25-1,26 24-15,-100 75 16,75-49-16,-125-1 16,149-24-1,-49-25-15,74 24 16,-74-24-1,0 49-15,-25 1 16,0-1 0,-25 26-16,-24-1 15,73 0 1,26-49-16,-25 74 16,74-75-1,0 1-15,0-50 16,25 74-1,-74 25-15,49-24 16,-25 24-16,1 25 16,24-25-1,0 1-15,25 48 16,0-24 0,0 75-16,0-26 15,0 51 1,0 49-16,0-25 15,0 24 1,0-48-16,0-51 16,75-24-1,-26 25-15,1-75 16,-1-25 0,1 1-16,24-26 15,26 26-15,-26 24 16,25 0-1,-49-24-15,0-26 16,74 26 0,-25-1-16,25-24 15,74 24 1,-24 1-16,74-1 16,-99-24-1,-50-50-15,25 24 16,50-24-1,-75 0-15,0 0 16,0-24 0,-74 24-16,49-25 15,26-50 1,-26 26-16,1-50 16,73-50-16,-24-25 15,0-24 1,25 49-16,-74 25 15,-1 74 1,-49 1-16,24-1 16,-49-24-1,50-26-15,-25 26 16,-25-50 0,25 0-16,0-50 15,-25 25 1,0 1-16,0 48 15,0 1 1,0 0-16,0 0 16,0-50-16,-75-50 15,25 26 1,-49-50-16,50-1 16,-26-73-1,50 148-15,1-25 16,-1-49-1,0 74-15,0 50 16,0-50 0,25 75-16,0-26 15,0 76 1,-49-51-16,49 26 16,0 24-1,-25 0-15,25 0 16,0 0-1,0 1-15,0-1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7:00:09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7516 9029 0,'0'-25'31,"0"0"0,-25 25 0,0-49-31,-74 24 16,-50 0-16,75 25 16,-1-50-1,26 26-15,24 24 16,0 0 0,-24-25-16,-26 25 15,1-25 1,-100-25-16,50 50 15,-50-24 1,1 24-16,-1 0 16,50 0-1,74 0-15,-24 0 16,24 0 0,26 0-16,-26 0 15,0 0 1,26 0-16,-51 0 15,1 0-15,-50 49 16,25-49 0,-25 25-16,-25 25 15,-50-26 1,26 1-16,49-25 16,49 25-1,50 0-15,1-25 16,-1 0-1,-50 25-15,1-25 16,-75 49 0,-24 26-16,-26-50 15,25 24 1,50 1-16,75-50 16,24 0-1,0 0 1,0 25-1,1-1 1,-26 26 0,0 0-1,50-26 1,-24-24 0,24 50-16,0-25 15,0 24-15,0 26 16,0-26-1,0 75-15,74-24 16,-24-26 0,24 50-16,-49-49 15,24-26 1,26 26-16,24 49 16,-74-124-1,49 74-15,-49-74 16,25 25-1,-26-25-15,26 25 16,25-1 0,49-24-16,-50 25 15,50-25-15,-50 25 16,1 0 0,-26-25-16,51 0 15,73 49 1,-74-49-16,50 0 15,0 0 1,-74 0-16,24 0 16,25 25-1,-25-25-15,25 0 16,-50 0 0,1 0-16,-26 0 15,51 0 1,-1 0-16,25 0 15,50 0 1,-100 0-16,50 0 16,-25 0-16,-24 0 15,-1-25 1,0 25-16,-49-24 31,0 24-31,0 0 16,0 0-1,24 0-15,26-50 16,-1 25 0,-49 25-16,0 0 31,0 0-15,-1-25-16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7:00:25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7268 6226 0,'-25'0'47,"-25"-50"-31,-24 26-16,24 24 15,1-25 1,-26-25 0,1 50-16,-75-49 15,99-1 1,1 50-16,-26-25 15,26 25-15,-1-25 16,-24-24 0,-25 49-16,-1-50 15,26 0 1,0 26-16,-50-1 16,24-25-1,75 50-15,1-25 16,-1 25-16,0 0 15,-49 0 1,-50-24-16,-50 24 16,75 0-1,49 0-15,-24 0 16,49 0 0,-25 0-1,-24 0 1,-50 0-16,-25 0 15,-25 0 1,50 0-16,25 0 16,25 0-1,-1 0-15,51 0 16,-1 0-16,0 0 16,0 0-1,0 0-15,-24 0 16,-50 0-1,74 0-15,0 0 16,0 0 15,0 0-31,-49 0 32,-50 49-32,74 1 15,25-50-15,1 25 16,-1-1 31,0-24-32,0 25-15,0 0 16,1-25-16,-1 0 62,0 0-46,25 25-16,-25-25 16,0 0-1,25 25 17,-24-25-17,-1 25 1,0-1-16,-25 1 15,1 25 1,-50 24-16,74-49 47,0 0-31,0 0 30,0-1-14,25 1-17,-24 0 1,24 0 0,0 24 15,0-24-31,0 50 31,0-1-31,0-49 16,49 24-1,-24-24 1,-25 0 0,25-25-16,0 25 15,24 0-15,-49-1 16,25-24-1,0 50-15,0-50 63,24 25-47,-24-25-1,49 49-15,-49-49 16,-25 25-1,25-25-15,0 0 16,0 0 0,24 25-16,-24-25 15,0 25 1,24-25-16,1 0 16,-25 0-1,49 0 1,-49 25-16,25-25 15,24 0 1,-24 0-16,-1 0 16,26 0-1,-26 0-15,26 0 16,-1 0 0,1 0-16,-26 0 15,1 0 1,-25 0-1,49 0 1,-24 0-16,74 0 16,-25 0-1,-50 0-15,51 0 16,-51 0-16,-24 0 16,25 0-1,-25 0 1,24 0-1,-24 0 1,0 0 0,0 0-16,24 0 15,-24 0 1,0 0-16,0 0 31,-1 0-15,1 0-1,0 0-15,0 0 16,0 0 0,-1 0-16,26 0 15,-25 0 1,24 0-16,1 0 16,24 0-16,26 0 15,-26 0 1,25 0-16,-74 0 15,25 0 1,-25 0-16,-1 0 31,1 0-31,0 0 16,25 0 0,-1 0-16,1 0 15,-1 0 1,26 0-16,-50 0 15,-1 0 1,1 0-16,0 0 16,0 0-1,0 0-15,-1 0 16,26 0-16,24 0 16,-49 0-1,25-25 1,-50 0 15,25 25-15,-25-25-16,24 0 31,-24-24-15,25 49 15,-25-25 0,25 0-31,-25 0 16,0 1-1,25-1 17,-25 0-32,25 0 46</inkml:trace>
  <inkml:trace contextRef="#ctx0" brushRef="#br0" timeOffset="13815.276">13643 7466 0,'0'-25'31,"0"1"-31,0-26 32,-75-74-32,-74 25 15,-49 24-15,148 26 16,-49 49 0,74-50-16,0 50 15,-74-25 1,50 25-16,-26 0 31,1 0-15,49 0-1,-49 0-15,-125-24 16,150 24 0,-1 0-16,25 0 15,-24 0 1,-26 0-16,50 0 15,0 0-15,-24 0 16,24 0 0,-99 0-16,74 49 15,26-24 1,-51-25-16,26 74 16,-26-49-1,26 50-15,-75-26 16,99 1-1,0-1 1,0 1 0,25 0-16,0 24 15,0-24 1,-25 24-16,1 25 16,-1 50-1,-25 25-15,50-100 16,0 1-16,0 73 15,0 26 1,0-50-16,99 0 16,-49-25-1,49-24-15,-24-26 16,-26-24 0,-24 25-16,49-25 15,-24-25 1,24 0-16,1 0 15,-50 0 1,49 0-16,25 0 16,75-100-1,74 1-15,25 25 16,-25-1-16,-25-24 16,-49 25-1,-75 24-15,-74 0 16,49 1-1,-24-1-15,-1-49 16,51-50 0,-51 50-16,50-100 15,-49 150 1,0-26-16,-50 51 16,24-26-1,1-24-15,25 49 16,-50 0-1,0 0-15,0 0 16,0-24 0,0 24-16,0-49 15,0 49-15,-25 25 16,0 0 0</inkml:trace>
  <inkml:trace contextRef="#ctx0" brushRef="#br0" timeOffset="47788.5114">17735 7640 0,'-24'0'62,"-1"0"-31,0 49-15,0 1 0,25 24-16,0-49 15,0 50 1,25-75-16,25 49 15,-1 1-15,1-50 16,-25 0 0,-1 0-16,1 0 15,25 0 1,-25 0-16,24 0 31,1 0-31,-1 0 16,-24-25-1,-25-25-15,0 1 16,0-50 0,0 24-16,0 1 15,0 49 1,0-49-16,0 49 16,0 0-1,-25 25-15,1 0 16,-1 0-1,0 0 1,0 0 0,-49-50-1,24 50-15,25 0 78</inkml:trace>
  <inkml:trace contextRef="#ctx0" brushRef="#br0" timeOffset="48717.3987">19893 7441 0,'25'25'93,"-25"0"-77,0 74 0,0-74-1,0 0 1,0 24-16,0 1 31,0-25-31,0 24 31,0-24 47</inkml:trace>
  <inkml:trace contextRef="#ctx0" brushRef="#br0" timeOffset="50404.3851">20315 7392 0,'25'-25'110,"24"-25"-95,-24 50 1,0 0-1,0 0 1,24 0-16,1 0 16,0 0-1,-26 0 1,1 0 0,0 0-16,0 0 31,-25 25-16,25 25 1,-25-1-16,0 1 16,0 49-16,0-74 15,0 49 1,0-49-16,-50 25 16,25-25-1,-24-1 1,-1 26-1,25-25-15,-24 24 16,24-24 0,0 0-16,0 0 31,0 0-31,1 0 16,24-1-1,0 1 79,24-25-78,76 0-1,-1 0 1,0 0-16,-24 0 15,-51 0 1</inkml:trace>
  <inkml:trace contextRef="#ctx0" brushRef="#br0" timeOffset="51565.2997">19943 7789 0,'0'49'141,"0"50"-125,0-24-16,0-25 15,0-1 1,0-24-16,0 25 31,-25-50-15</inkml:trace>
  <inkml:trace contextRef="#ctx0" brushRef="#br0" timeOffset="52502.4494">21084 7367 0,'0'-25'31,"25"25"1,24-25-17,26 25 1,-26 0 0,51-49-16,-1 24 15,-25 25 1,-49 0-16,0 0 78,-25 50-47,0 49-15,-99 0-16,74-49 15,-25 49 1,-49 50-16,25 49 16,-26-49-16,51-50 15,-1-49 1,50 24-16,-25-74 16,25 50-1,0-25 1</inkml:trace>
  <inkml:trace contextRef="#ctx0" brushRef="#br0" timeOffset="53285.8497">21158 7838 0,'25'0'110,"25"0"-95,24 0-15,-49 0 16,25 0 0,-26 0-1,26 0 1,-25 0-16,0 0 15,-1 0 1</inkml:trace>
  <inkml:trace contextRef="#ctx0" brushRef="#br0" timeOffset="71394.1751">21779 6623 0,'0'-25'15,"0"0"32,0 0-31,0 1-16,0-1 16,-75-50-1,1 26-15,-50-50 16,49 74-1,-49-25-15,50 25 16,-25-24-16,49 49 16,-24-50-1,-26 50-15,1-25 16,-25-49 0,50 24-16,-100-24 15,0-1 1,-24 26-16,-50-1 15,50-24 1,123 49-16,1 25 16,49-25-1,-50 25-15,51 0 16,-1 0 0,0 0-1,-49 0 1,-50 0-1,-25 0-15,-50 0 16,51 0 0,48 0-16,26 0 15,24 0 1,25 0-16,-49 0 16,24 0-1,1 0-15,-26 50 16,-49 49-1,-49 0-15,24 1 16,0 24-16,50-50 16,24-49-1,-24 49-15,25 1 16,-75-1 0,-49 124-16,24-49 15,0 25 1,-24-75-16,74 25 15,99-99 1,25 0 31,-50 49-31,50-24-16,0 49 15,-24-25 1,-1 50-16,25-74 15,0 49 1,0-49-16,0-1 16,0 1-1,25 0-15,24 74 16,-24-75-16,25 51 16,-1-51-1,1 75-15,74 25 16,-25-25-1,124 25-15,-148-75 16,-50-49 0,-1-25-16,1 25 15,0-25 1,0 25-16,99 74 16,99 0-1,-74-49-15,49 24 16,-24-49-1,24 0-15,-24-25 16,24 25 0,-49-25-16,-49 0 15,-26 0 1,25 0-16,25 0 16,124 0-16,0 0 15,50 0 1,24 0-16,-74 0 15,-49 0 1,-75 0-16,-25 0 16,0 0-1,-24 0-15,-1 0 16,1 0 0,24 0-16,0 0 15,0 0 1,-24 0-16,-1-25 15,-24 0 1,24-25-16,-49 26 16,24-1-1,-49 0-15,25 0 16,25-24-16,-25-1 16,-25-25-1,25 1-15,49-75 16,-74 100-1,0-51-15,0-73 16,0 123 0,25-49-16,0 25 15,-25-26 1,24 1-16,1 25 16,0 24-16,-25 25 15,0-24 1,0-26-16,0 50 15,0 1 1,0-1 0,0 0-16,0 0 15,0 0-15,0 1 313,0-1-298,0 0-15,0 0 94,0 0-78,0 1 421,0-1-437</inkml:trace>
  <inkml:trace contextRef="#ctx0" brushRef="#br0" timeOffset="98390.204">5631 7367 0,'-25'0'125,"0"0"-110,0 0 1,0 0 0,-24 0-1,-1 0 1,25 0 0,1 0-16,-1 0 15,0-25 1,0 25-16,0-25 15,1 25-15,-1 0 32,0-24-17,0 24 1,0 0 0,1 0 15,-1 0-31,0 0 31,0 0-31,0 0 16,-49 0-1,49 0 1,0 0-16,1 0 16,-1 0-1,0 0-15,0 0 47,0 0-31,0 0-1,1 0 1,-1 0 0,0 0 15,0 0 16,0 0-32,-24 24 48,49 1-48,-25 0-15,0 0 16,-24 24 0,-26 75-16,50-74 15,1-50 1,-1 50-16,25-26 47,0 1-47,0 0 15,0 0 1,0 24 0,0-24-1,0 25-15,0-25 16,0-1 31,0 26-32,0 25 1,0-1-16,25-49 16,24 49-1,-49-49-15,25-25 16,0 25 0,0-25-1,-25 25 1,24-1-16,1-24 15,0 25 1,0-25 0,0 0-1,24 0 1,1 25-16,-25 0 16,-1-25-1,1 0 16,0 0-31,0 0 16,0 0 15,0 0-15,-1 0 0,1 0-1,-25 25-15,25-25 16,0 0-1,24 0-15,-24 0 16,0 0 0,0 0 156,0 0-157,-1 0 1,1 0-1,0 0-15,0 0 32,0 0-32,-1 0 15</inkml:trace>
  <inkml:trace contextRef="#ctx0" brushRef="#br0" timeOffset="114638.3088">7764 7045 0,'0'24'125,"-50"-24"-110,-49 0-15,-25-24 16,0-1 0,-25-25-16,75 1 15,-50 24 1,25 25-16,24 0 15,1-25 1,-75-25-16,74 25 31,51 25-31,-26 0 16,25 0 62,0 0-47,-24 0-15,-1 50 15,50-25-31,-25 0 16,1 0-1,24-1 17,-25 1-17,0 0 1,25 0 15,-25-25-15,0 25-16,25-1 15,-24 1 1,24 50 0,-50-51-16,50 1 15,0 25 1,0-25-16,0-1 16,0 1-1,-25-25-15,25 25 16,0 25-1,-25-26-15,25 51 16,0-26 0,-24 51-16,24-51 15,-25 1 1,25-1 0,0 1-16,0 24 31,0-49-31,49 99 15,-24-49 1,0-50 0,0-1-1,0 1 1,-1 0 0,1 0-1,0 0 1,0-1-1,-25 1 1,25 0-16,-1-25 16,26 50-1,-25-50-15,0 24 16,-1-24-16,1 0 16,0 25-1,25 0-15,-1 0 16,1-25-1,-25 25-15,49-1 16,-49-24 0,49 0-16,-49 0 15,25 0 1,-25 0-16,24 0 16,-24 0-1,25 0 32,-26 0 16,26 0-32,-25 0-16,0-24 657,-25-1-500,24 25-141,1-25-15,0 25 593,-25 25-609,0 0 32,0-1-32,0 1 125</inkml:trace>
  <inkml:trace contextRef="#ctx0" brushRef="#br0" timeOffset="118132.6853">7987 7268 0,'0'49'141,"0"125"-126,0-75-15,0-74 16,0 25 0,0 24-16,0-24 15,0-1-15,0-24 16,0 25-1,25-1-15,-25-24 32,0 0-17,0 0 1,0 24-16,0 1 16,0 0-1,0-26-15,0 1 16,0 0-1,-25 25 17,0-26-32,25 1 15,-49 0-15,49 0 16,-25 0 0,-25-1-16,25 1 15,-24 25 1,-26-25-16,1 24 15,0 1 1,-26-25-16,26-1 16,49 1-1,-24-25-15,24 0 16,0 0 0,0 0-16</inkml:trace>
  <inkml:trace contextRef="#ctx0" brushRef="#br0" timeOffset="121623.3041">13370 12750 0</inkml:trace>
  <inkml:trace contextRef="#ctx0" brushRef="#br0" timeOffset="150060.3354">7417 10393 0,'0'-25'63,"0"1"-48,0-1 1,-50-25-16,-74 1 16,-124-51-1,-25-24-15,124 99 16,-49 1-1,99-1-15,-50 25 16,50 0 0,-1 0-16,26 0 15,-25 0 1,24 0-16,26-50 16,-1 50-1,0-25-15,-49-24 16,25 49-1,-100 0-15,1 0 16,73 0 0,26 0-16,49 0 15,0 0 1,-24 0 0,24 0-1,0 0 1,0 0-1,-24 25 1,-51 24-16,51-49 16,-26 25-1,-24 49-15,25-49 16,-1 50 0,51-50-1,24-1 1,-25 1-16,25 0 15,0 25-15,0-26 16,0 125 0,0-50-16,25 75 15,24-25 1,26 24-16,-26-49 16,1-49-1,-1-25-15,-24-1 16,50 1-1,-26-1-15,-24-49 16,74 50 0,-49-25-16,24 24 15,-24 1 1,99 24-16,-75-24 16,-24 0-16,24-50 15,25 49 1,100 50-16,-50 1 15,74-51 1,-99 1-16,25-25 16,-75-25-1,1 0-15,-51 0 16,51 0 0,-50 0-16,49-25 15,-24-25 1,-1 25-16,1-49 15,49 49 1,-49-24-16,-26 24 16,26-25-16,-25 1 31,25-1-31,-26 25 16,1 0-1,-25 1 1,0-1-1,0 0 251</inkml:trace>
  <inkml:trace contextRef="#ctx0" brushRef="#br0" timeOffset="205051.0392">8657 15429 0,'-75'0'63,"-24"-50"-63,0 0 15,0 1 1,49 24-16,-24-25 16,-1 1-1,1 49-15,24-50 16,-74 0-1,0 1-15,-49-26 16,24 26 0,-124-50-16,0-1 15,149 76 1,-124-26-16,99 0 16,50 26-1,0 24-15,49 0 16,25 0-16,1 0 31,-26 0 0,-49 0-31,-1 0 16,-73 0 0,74 0-16,24 0 15,1 0 1,-1 24-16,51-24 15,-26 0 1,25 25-16,-49-25 16,49 0-16,-25 25 15,1 0 1,-1 0-16,1-1 16,-1-24-1,0 25-15,1 0 16,-75 0-1,24 49-15,26-24 16,24-25 0,26 24-16,-26-24 15,0 0 1,1 24-16,-1-24 16,1 50-1,24-26-15,0 26 16,0-51-16,0 51 15,-24 24 1,49-74-16,0 49 16,0-49-1,-25 0-15,25 0 16,0 0 0,0 49-1,0 0 1,0 26-16,25-51 15,-25 1 1,0-25-16,25 24 16,24 1-1,-49-25-15,25 24 16,0 50-16,0-49 16,24 25-1,1-1-15,-1 25 16,51-24-1,-26 24-15,25 0 16,25-49 0,-25 49-16,-24-50 15,74 1 1,-100 0-16,125 24 16,-75-49-1,50 0-15,-25-25 16,25 49-1,49-24-15,-24 0 16,0-25-16,-100 25 16,0-25-1,1 0-15,-1 0 16,-49 0 0,0 0-16,74 0 15,25 0 1,0 0-16,25-50 15,-75 50 1,26 0-16,-26 0 16,-49 0-1,0 0-15,49-25 16,-24 0 0,24-24-16,-24 24 15,-26 25 1,1-25-16,0 25 15,-25-25-15,25 25 16,0 0 0,-1-24-1,1-1 1,-25 0 0,50 0-16,-25 0 15,49 1 1,-49-1-16,0 25 15,0-25 1,-1 0 15,-24 0-31,25 25 16,0 0 0,49-24-16,-24-26 15,0 25-15,-1 0 31,-24 25-15,0-24 0,24 24-1,-49-25 1,25 0-16,0 0 16,0 25-1,-25-25-15,49-24 16,-24 24-1,0 25-15,-25-50 16,25-24 0,24 0-16,-49-1 15,0 25-15,0 1 16,0-1 0,0 25-16,0-24 31,0-26-31,0 26 15,0-50 1,-24 24-16,24 1 16,-25 24-1,25-24-15,0 49 16,-25 0 0,25 0-1,-25 1 1,0 24-16,-24-50 15,-1 50 1,25-25 15,-24 25-31,49-25 16,-25 1-16</inkml:trace>
  <inkml:trace contextRef="#ctx0" brushRef="#br0" timeOffset="208321.7302">13221 15280 0,'-25'24'47,"0"-24"-31,-49 0-1,-50-24 1,-50-26-16,100 25 16,-1-24-16,1 24 15,0 25 1,-1-25-16,26 0 15,-26 0 1,1 25-16,49-24 16,-74-1-1,49 25-15,0 0 16,26 0 0,-1 0-16,0 0 15,-25 0 1,26 0-16,-26 0 15,25 0 1,-24 0 0,24 0-1,-25 0 1,25 0-16,-24 0 16,24 0-1,0 0-15,-49 0 16,24 0-1,25 0-15,-74 0 16,25 0 0,-1 0-16,50 0 15,-49 0 1,0 0 0,49 0-1,0 0-15,0 0 16,0 0 15,1 0-15,24 25-1,-50 24-15,25-49 16,25 25 0,-25 0-1,1-25 1,24 25-16,-25-1 15,25 1 1,-25 25 15,25-25-15,0-1-16,-25 1 16,25 0-1,-25 0-15,25 0 16,0 24-1,-49 1-15,49-25 16,-25 0 0,25-1-1,0 26 1,0 24-16,0-24 16,0-25-1,0 0-15,0-1 16,0 1-1,0 50-15,0-26 16,0-24 0,0 0-16,0 24 15,0 1-15,0 24 16,0-49 15,0 25-15,0 49-16,0-49 15,0-1 1,0 1-16,25-25 16,0 0-1,-1 49 1,26-49 0,-50 0-1,50-1 1,-26 1-16,1 25 15,50-1 1,-1 75-16,-49-74 16,0 0-1,-1-1-15,1-24 16,0 0 0,0 0-16,0-25 46,-1 0-46,1 0 32,25 24-32,0 1 15,-1 0 1,1-25-16,24 0 16,25 25-1,50 0-15,-25-25 16,75 74-16,-75-49 15,-50 0 1,-24-25-16,-1 0 16,-24 24-1,0-24-15,0 0 16,0 0 15,-1 0-31,1 0 31,0 0-31,0 0 32,0 0-17,-1 0 1,26 0 0,-25 0-1,24 0 1,-24-24-16,25-1 15,-1 0 1,26 0-16,-50 25 16,24-74-1,-24 74-15,25-50 16,-26 1 0,26-1-16,-25 25 15,-25-24 1,25-1-16,-1-24 15,-24-1 1,25 1-16,-25-1 16,0 51-1,0-1-15,0-25 16,0 25-16,0 1 16,-25-26-1,25 25-15,-24 0 16,24 1-1,0-26 1,-25 0 0,25 25-1,-50-24 1,1-26 0,24 51-1,25-1 1,0 0-1,0 0 32,0 0-31,0 1 0,0-1 15,0 0-16,0 0 17,0 0-1,25 25-15,-25-24-1,0-1-15,49-25 16,-49 25-1,0 1 1,0-1-16,25 0 16,-25 0-1,0-24 17,25 49-32,-25-25 15,25 25 1,-25-25-16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7:04:44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 4787 0,'0'-25'47,"0"1"-32,0-1 1,-49 25-1,-1 0-15,1-25 16,24 25 0,-25 0-16,-24-25 15,24 0 1,1-24 0,24 49-1,0 0-15,0 0 31,-24 0-31,24 0 32,25-25-32,-25 25 15,0 0 1,0-25 0,0 25-1,1 0 1,-1 0-1,0 0 1,0 0 15,-24 0-15,24 0 0,-25 0 15,25 0-16,-24 0 1,24 0 0,-25 0-1,26 0 1,-26 0 15,25 0 0,0 0 1,1 0-17,24 25-15,-25-25 16,0 25 0,-25-25-1,26 49 1,-1-49-16,0 25 47,25 0-32,-25-25 1,25 25 0,0 0-1,-25 24 1,1-24-1,24 0 32,0 25-31,0-1 0,0 1-16,24-1 15,-24-24 1,25 0-16,0 0 15,0 0 1,24 24 0,-24-24-1,50 25 17,-51-26-32,-24 1 31,25-25-31,25 25 31,-25 0-31,-1-25 16,1 25-1,0-1 1,0-24 0,0 0-1,-25 25 1,24-25-1,1 25-15,0-25 16,-25 25 0,25-25-16,0 25 15,-1-25 1,1 0-16,0 24 31,0 1-15,0-25-1,-1 0 1,26 0 15,-50 25-15,25-25 0,0 25-1,0-25 1,-1 0-1,1 0 1,25 0 0,-25 0-1,-1 0 142,1 0-126,0 0-31,0 0 62,0 0-30,-1 0-32,1 0 31,0 0-31,0 0 15,0 0 1,-1 0 0,1 0 93,0 0-93,25 0-1,-26 0 1</inkml:trace>
  <inkml:trace contextRef="#ctx0" brushRef="#br0" timeOffset="1760.4555">8310 4688 0,'0'-25'78,"-50"0"-78,0-24 16,-24 24 0,24 0-1,26 25 1,-1 0 0,-25 0-1,25 0 1,0 0-1,1 0-15,-1 0 32,0 0-17,0 0 1,0 0-16,1 0 16,-26 50-1,25-25 1,-74 24-16,74 1 15,0-25 1,1-1-16,24 1 31,0 0-15,0 50 0,0-26-1,0 26-15,0-26 16,0-24-1,0 0 1,0 0 0,0-1-1,0 1 1,0 0-16,0 0 16,24 24-1,26 1-15,-25-25 16,0 24-16</inkml:trace>
  <inkml:trace contextRef="#ctx0" brushRef="#br0" timeOffset="4563.7446">22870 4688 0,'0'-25'62,"-25"25"-46,-74-49 0,49 24-16,25 25 15,1 0-15,-26 0 16,0-25-1,26 25 1,-1 0 0,0 0-16,0 0 15,0 0 79,1 0-78,-1 0-1,-25 0 17,-24 0-17,49 0 1,-25 0-16,26 0 15,24 25 48,-25-25-47,0 25 46,0-25-46,0 0-1,-24 0 1,24 49 0,0-49-16,0 25 31,25 0-31,-24-25 15,-1 25 1,0-25-16,25 24 16,-25-24-1,25 25-15,0 0 32,-25-25-32,25 25 31,0 0-16,0 0-15,-24-25 16,24 24 0,0 1-16,0 0 15,0 0 1,0 0 0,0 24-16,0-24 15,0 0 1,0 0-1,0-1 1,0 1 0,24-25-1,-24 25 1,25-25-16,-25 25 16,25 0 15,-25-1-16,0 1 1,25 25-16,-25-25 16,25-1-1,-1 1 17,-24 0-1,50-25-16,-25 0 17,24 50-17,1-50 1,-50 24-16,25-24 16,0 0-1,-1 25 1,1-25 15,0 0 0,25 0-15,-26 0 15,1 0-15,0 0-1,0 0-15,24 0 16,-24 0 0,0 0-16,25 0 15,-26 0 1,1 0 0,0 0 30</inkml:trace>
  <inkml:trace contextRef="#ctx0" brushRef="#br0" timeOffset="8260.4463">18430 4688 0,'0'-25'78,"-25"25"-62,0 0 0,0 0-1,1-25-15,-26 1 16,25 24-1,-24-25-15,-1 25 32,25-25-17,-24 25 1,-1-25 0,0 0-1,-24 1-15,24 24 16,1-25-16,24 25 15,-49 0 1,-26 0 0,51 0-1,24 0-15,-25 0 16,25 0 0,1 0 15,-1 0-31,0 0 15,0 0 17,-24 0-17,24 0-15,-25 0 16,25 0 0,-24 0-16,24 0 31,-25 0-31,-49 0 15,50 74 1,-1-74-16,25 0 16,25 25-1,-74-25-15,24 50 16,25-1 0,-24 1-1,24-1 1,0 1-16,25-25 15,-25-25 1,25 25-16,0 0 16,0 24-1,0 1 1,0-25 0,0-1-1,0 26-15,0-25 16,0 24-1,0-24-15,0 25 16,25-25 0,-25-1-16,25 26 15,0-50 1,-25 25-16,49-25 16,26 74-1,-50-49-15,49 49 16,0 1-1,-24-50-15,0-1 16,-26-24 0,26 0-1,0 50 1,-26-50 0,26 0-16,-50 25 15,50-25 1,-26 0-16,26 25 15,49-25 1,25 49-16,-24-49 16,-51 0-1,-24 0-15</inkml:trace>
  <inkml:trace contextRef="#ctx0" brushRef="#br0" timeOffset="9214.6695">17785 5779 0,'0'-24'0,"25"-1"15,0 25-15,-25-25 94,0-25-78</inkml:trace>
  <inkml:trace contextRef="#ctx0" brushRef="#br0" timeOffset="15901.6039">2629 5556 0,'25'0'328,"0"0"-312,0 0 0,0 0-16,-1 0 31,1 0-15,0 0-1,0 0 1,0 0 15,-1 0-31,1 0 16,0 0-1,0 0 1,0 0 0,-1 0-1,1 25 1,0-25-1,0 0 1,0 0-16,24 0 31,1 0-31,49 0 16,-25 50 0,-24-50-16,-25 0 15,0 0 1,24 0-1,-24 0-15,0 0 16,0 0 0,-1 0-1,26 0 17,-25 0-1,0 24 0,0-24-15,-1 0-1,1 0 1,0 0 0,0 0-1,0 0 16,24 25-31,-24-25 16,0 0 15,24 0-31,1 0 32,0 0-32,49 25 15,-74 0 1,49-25-16,-24 0 15,-26 0 1,1 0-16,0 0 31,0 0-31,0 0 16,-1 0 0,26 0-1,-25 0 1,0 0-1,-1 0 17,1 0-32,25 0 15,-25 0 1,-1 0 0</inkml:trace>
  <inkml:trace contextRef="#ctx0" brushRef="#br0" timeOffset="18504.6472">1364 6796 0,'25'0'156,"49"0"-140,1 0-16,-50 0 16,49 0-1,-49 0-15,25 0 16,24 0-16,-24 0 15,-1-24 1,-24 24-16,25-25 16,-1 25-1,26 0-15,-51-25 16,26 25 0,-25 0-16,24 0 15,1 0 1,-25 0-1,0-25 1,-1 25-16,26 0 16,-25 0-1,0 0-15,24 0 16,26 0-16,24 0 16,-25 0-1,-24 0-15,24 0 16,-24 0-1,0 0-15,-26 0 16,1 0 0,0 0-1,25 0 1,-26 0-16,1 0 16,25 0-1,-1 0 1,-24 0-1,0 0 1,0 0-16,0 0 16,-1 0-1,26 0-15,0 0 16,-26 0 0,26 0-16,-25 0 15,0 0 1,-1 0-1,26 0 1,0 25-16,74 0 16,-50-25-1,-24 0-15,-1 0 16,-24 0 0,25 0-1,-25 0 1,24 0 46,-24 0-46,0 0 31,0 0-32,-1 25 1</inkml:trace>
  <inkml:trace contextRef="#ctx0" brushRef="#br0" timeOffset="60264.0791">4862 8434 0,'-75'-50'0,"26"25"16,24 0-1,-50-24-15,1 24 16,24 0 0,-24 0-16,-75 1 15,75 24-15,-25 0 16,24 0 0,1-50-16,-25 50 15,-100-25 1,50 0-16,0 25 15,-24 0 1,74 0-16,24 0 16,26 0-1,24 0-15,0 0 16,-25 0 0,-24 0-1,24 0 1,1 0-16,24 0 15,-50 0-15,-49 0 16,25 0 0,-25 0-16,-74 0 15,99 0 1,-50 25-16,99-25 16,25 0-1,1 0-15,-1 0 16,0 25-1,25 0-15,-50 0 16,1-1 0,-1 1-1,25 0 1,0 0-16,-24 0 16,24-1-1,0 26 1,-24-25-16,49 0 15,-25-1 1,0 1-16,25 0 31,0 25-15,0 24 0,0-24-16,0-26 31,0 26-31,0-25 15,0 24 1,0-24-16,0 0 31,0 25-15,25-50-16,-25 24 16,0 1-1,0 0-15,49 50 16,-49-51-1,25-24 1,-25 25 0,25 0-16,-25 0 15,25-25 1,0 25-16,-1 24 16,1-49-1,0 50-15,0-50 16,0 0-1,-1 25-15,51 24 16,-50-49-16,24 25 16,26-25-1,-50 0 1,24 0 0,1 25-16,24-25 15,1 0 1,24 0-16,-25 49 15,-24-49 1,24 0-16,25 0 16,25 25-1,-49-25-15,-1 0 16,-24 0 0,0 0-16,24 0 15,25 25 1,50-25-16,0 25 15,24 24-15,1-49 16,-75 0 0,-49 0-16,-25 0 15,0 0 1,-1 0-16,26-24 31,0 24-31,-26-50 16,1 50-1,0 0-15,0 0 16,0 0 0,24 0-16,-49-25 15,50 25 1,-25 0-16,49 0 16,-49-49-1,0 49-15,24-25 16,26 25-16,24-25 15,-25 0 1,-49 0-16,0 25 16,0 0-1,-1 0 17,-24-24-17,25 24-15,-25-25 16,0 0-1,25 0 1,-25 0 0,0 1-1,0-1 1,25 0 0,-25 0-1,0 0-15,0 1 16,25-26-1,-25 0-15,0 25 16,25-24 0,-25 24-16,0-25 15,0 1 1,0-1-16,0 25 16,0-24-1,0 24 1</inkml:trace>
  <inkml:trace contextRef="#ctx0" brushRef="#br0" timeOffset="130015.7412">9575 8434 0,'0'-25'15,"0"0"1,-25 0 15,0 0-31,-25 25 16,26 0-16,-1 0 15,0 0 1,0 0-16,-24-49 16,24 49-1,0 0-15,0-25 16,-24 25-1,-1-25-15,0 25 16,26 0 0,-26 0-16,25 0 15,-25 0 1,-24 0 0,24 0-1,-24 0-15,0 0 16,-26 0-1,26 0-15,0 0 16,49 0-16,-25 0 16,25 0-1,-24 0 17,24 0-17,-25 0 1,26 0-1,-1 0 1,0 0 15,0 0-31,-24 25 16,24 0 0,0-25 46,0 25-46,-25-1-1,26 1-15,-1 0 16,0-25 0,25 25-16,-25 0 15,0-25 1,25 24-16,0 1 15,0 0 1,-24-25-16,24 25 16,0 0-1,0-1 1,0 26 0,0-25-16,0 24 31,0-24-31,0 0 31,0 0-15,0 0-1,0-1-15,24-24 16,1 50 0,25 0-16,-25-26 15,-1 1 1,1 0 15,25 25-15,0-50-1,-26 25-15,51 24 16,-50-49 0,24 25-1,-24 0 1,0-25-1,0 0 1,24 0 0,-24 25-1,49-1-15,1-24 16,-26 0 0,-24 0-1,0 0-15,25 0 16,-26 0-1,1 0-15,25 0 16,-1 0 0,1 0-16,24 0 15,-49 0 1,25 0 0,-25 0-1,49 0 1,1 0-1,-51 0 1,1 0 0,0 0-1,0 0-15,24 0 16,-24 0 0,25 0-1,-25 0 1,-1 0 15,26 0-31,0 0 31,-1 0-31,-49-24 16,50 24 0,-25 0-16,-1-25 15,1 0 1,0 0-16,0 0 15,24-24 1,-49 24 0,25 25 15</inkml:trace>
  <inkml:trace contextRef="#ctx0" brushRef="#br0" timeOffset="136036.6121">4688 9872 0,'-50'-49'16,"26"49"-1,-1-25 1,0 25 0,-49-75-16,24 51 15,25-26 1,-24 50-16,24-25 15,-50-24-15,51 24 16,-1 0 0,-50-25-16,1 26 15,-50-26 1,-50-24-16,25-26 16,-74 1-1,50 0-15,98 49 16,1 25-1,-1 1-15,1-1 32,49 25-32,-49-25 15,-25 0-15,-100-49 16,149 74 0,1 0-16,-1 0 31,1 0-31,-51 0 15,26 0 1,49 0-16,-24 0 16,24 0-1,-25 0-15,25 0 16,-148 25 0,-1 49-16,25-24 15,50-50 1,25 0-16,49 0 31,0 0-15,25 24-16,-25 1 15,-49 25 1,49-25-16,0 0 16,-24-25-16,49 24 15,-25 1 1,0 0-1,-25 74 1,26-24-16,-1-1 16,0-24-1,25-26-15,-25 26 16,25 0 0,0-26-1,0 26 1,0 0-16,0 24 15,0-24 1,25-1-16,0 1 16,0-1-1,-1 1-15,26 0 16,-25-1-16,0 1 16,24 0-1,26 24-15,49 25 16,0 0-1,-50-49-15,50 24 16,-49-24 0,-51-50-16,51 25 15,-26 0 1,26-1-16,-50-24 16,99 0-1,24 25-15,1 0 16,-99-25-1,24 0-15,-24 0 16,-1 0 0,-24 0-16,50 0 15,-1 0-15,50 0 16,25 0 0,-75 0-16,-49 0 15,25 0 1,-25 0-16,24 0 15,1 0 1,24 0-16,1 0 16,24-25-1,-50 0-15,26 1 16,-50-1 0,0 0-16,-1 25 31,51-25-16,-1-24-15,75 24 16,-75 25 0,-24 0-16,-25 0 15,0-25 1</inkml:trace>
  <inkml:trace contextRef="#ctx0" brushRef="#br0" timeOffset="145128.5764">2530 7268 0,'0'-25'31,"0"0"0,0 0-31,0 1 31,0-1 1,-50 25-32,26-50 15,-1 50 1,-25-49-16,25 49 16,1-25-16,24 0 15,-25 25 1,25-25-16,-50 25 15,25 0 1,25-25-16,-24 25 16,-1 0-1,0 0-15,-25-24 16,1 24 0,24 0-16,0 0 15,0 0 1,1 0-16,-1 0 15,0 0 1,-25 0 31,26 0-16,-1 0-15,0 0-1,0 0 17,0 0-1,1 0-15,-1 0-16,0 0 31,-25 24-31,1-24 15,-1 0 1,0 25 0,26 0-1,-26-25 1,25 0 31,0 0-47,1 25 31,-26 24-31,25-49 16,0 25 31,25 0 46,0 0-77,0 0 0,0-1 15,0 1-16,0 0 1,0 25-16,0-1 16,0-24-1,0 0 1,0 0 0,0-1-16,0 1 15,0 0 1,0 0-16,0 0 15,0-1 1,0 1 31,0 0-31,0 0-1,0 0 1,0 24-1,25-24 17,0-25-17,0 25 1,-25 0 0,25-1-1,-1 26 16,1-50-31,0 25 16,0-25 15,0 0-15,-1 0 0,26 25-16,-25-1 31,24 1-31,1-25 15,-25 0 1,0 50-16,24-50 31,-24 0-15,0 0 0,0 0-1,0 25 1,-1 0-16,1-25 15,25 0 1,-50 24-16,25-24 16,-1 0-1,1 0 17,0 0-32,0 0 31,0 25-31,-1-25 15,1 0 32,0 0-15,0 0-17,0 0 1</inkml:trace>
  <inkml:trace contextRef="#ctx0" brushRef="#br0" timeOffset="154430.9715">4911 8285 0,'0'25'266,"0"-1"-251,0 1 32,0 0-31,0 0-1,0 0 1,0-1 0,0 26-16,0 0 15,0-26 1,0 51-16</inkml:trace>
  <inkml:trace contextRef="#ctx0" brushRef="#br0" timeOffset="159658.9014">23416 7293 0,'-75'-50'62,"-98"-24"-46,-1 24-16,25-24 16,25 24-16,25 25 15,-25 0 1,-25 25-16,25-49 16,-50-1-1,75 25-15,0 0 16,-75 25-1,-74 0-15,124 0 16,-49 0 0,98 0-16,-24 0 15,25 0 1,-26 0-16,-24 0 16,-74 0-1,24 0-15,-24 0 16,74 0-16,25 0 15,24 0 1,1 0-16,-1 0 16,51 0-1,-51 25-15,1-25 16,-26 50 0,-98-25-16,99 0 15,49-25 1,25 0-16,1 0 15,-51 0 1,-24 0 0,-75 24-1,-49 1-15,-25 0 16,124 25 0,99-50-1,0 0-15,1 0 16,-1 24-1,-74 26-15,24-50 16,-49 50 0,75-26-16,-1-24 15,-49 0 1,24 0-16,-24 25 16,0 0-16,0-25 15,24 25 1,50-25-16,1 0 15,24 25 1,-25-25-16,0 0 16,0 0-1,0 0 1,1 0 0,-26 0 15,25 0-16,0 24 1,1 1-16,-51-25 16,26 0-1,-51 50-15,76-25 16,-1-1 0,0 1 15,0 0-16,0 25 1,0-26 0,25 1-16,0 25 15,-24-50 1,24 25-16,0-1 16,0 26-1,0 24-15,0 26 16,0-1-1,0-49-15,0 24 16,0-24 0,24-1-1,-24 1 1,25-1 0,0-24-1,0 0-15,0 0 16,0 24-16,-1-24 15,1 25 1,0-25-16,-25-1 16,25 1-1,0-25-15,-1 50 16,26-1 0,0 1-1,-1 24 1,1-49-16,-25 25 15,-1-50 1,-24 25-16,50-1 16,0 1-16,-26 25 15,1-50 1,0 25-16,49 24 16,-24-24-1,0 0-15,-1-25 16,-24 0-1,0 25 1,24 0 0,-24-25-16,124 49 15,25 1 1,-25-50-16,-1 25 16,-24-1-1,0 1-15,25-25 16,-50 50-1,50-1-15,50-49 16,-50 25-16,-50-25 16,0 0-1,-49 0-15,-1 0 16,125 0 0,99 0-16,24 0 15,150 0 1,-25 0-16,-100 0 15,-49 0 1,-124 0-16,-100 0 16,26 0-1,-26 0 1,1 0 0,49 0-16,75-49 15,-1 49-15,26 0 16,-100 0-1,-74 0-15,0 0 16,-1 0 0,1-25-16,0 25 31,50-25-31,-1-25 16,-49 50-1,24 0-15,-24 0 31,0-24-31,-25-1 16,74 0-16,1-25 16,49-24-1,0 24-15,-75-24 16,1 74 0,-25-25-1,0 25 1,-25-25-16,24 0 15,26-74 1,0 50-16,24-26 16,-49 26-1,0 24-15,-1 0 16,1 0 0,0-49-1,0 24-15,0 1 16,-25-26-1,0 1-15,0-1 16,0 51 0,0-76-16,0 51 15,-25-51 1,25 26-16,-25 49 16,25-49-1,0 24-15,-74-24 16,74 49-1,-75-49-15,75 24 16,-25 50 0,25-25-16,-24-24 15,-26 49-15,50-25 16,-25 0 0,-24 0-16,49 0 15,-25 1 1,25-1-1</inkml:trace>
  <inkml:trace contextRef="#ctx0" brushRef="#br0" timeOffset="177215.8812">2629 5482 0,'-49'0'93,"49"-50"-93,-75-99 16,50 149 0,25-49-16,-24-26 15,-1 26 1,25-1-16,0 1 16,0 24-16,-25-25 15,25 25 1,0-24-1,0-1 1,0 25 0,0-24-1,0 24 1,0-25 0,25 25 15,-25-24-16,0 24 1,25-25 0,-25 26-1,24 24 1,1 0 0,-25-25-1,25 25-15,0 0 31,0-25-15,-1 25-16,1-25 31,0 25-15,0 0 0,0 0-16,0 0 31,-1 0-16,1 0 1,0 0 0,0 0-1,0 0 1,-1 0 0,76 0-1,98 0 1,25 0-16,-24 0 15,-75 0 1,0 0-16,-99 0 31,-1 0-15,1 0 0,0 0-16,25 0 15,-26 0 1,26 0-1,24 0-15,1 0 16,-1 0 0,-24 0-16,-25 0 15,-1 0 1,1 0-16,0 0 31,0 0-31,0 0 16,-25-25-1,24 25-15,1 0 16,0 0 0,0 0-1,0 0 1,-1 0-16,1 0 31,25 0-15,-25 0-1,24 0-15,-24 0 32,0 0-32,0 0 15,0 0 17,-1 0-17,1 0 32,-25 25-31,25-25-16,-25 25 15,25 0 1,0-25 0,-25 25 15,24-1 0,-24 1 0,0 0-31,0 0 32,25-25-32,-25 25 15,25-25 1,-25 24-1,0 1-15,25-25 16,-25 25 0,25 25-16,-1-26 31,1 1-31,-25 0 16,25-25-1,-25 25-15,25-25 16,0 25-1,-25 0 32,0-1-31,24-24 0,-24 25-16,25-25 15,-25 25 1,0 0-16,25-25 15,-25 25-15,0-1 32,25-24-32,-25 25 15,25 0 1,-25 0 0,0 24-1,0-24-15,0 0 16,0 0-1,24-25-15,-24 49 16,0-24 0,0 0 31,0 0-32,0 0 1,0-1-16,0 1 15,0 0 17,-24 0-1,-1 0-15,0-1-1,25 1-15,-25-25 31,25 25-31,-49-25 16,24 25 15,0 0-15,-25-25 0,50 24-16,-24-24 15,-1 0 1,0 0-16,0 0 15,-24 25 17,-1-25-17,0 25 1,1-25-16,24 0 31,-50 25-15,51-25-1,-1 0-15,25 25 16,-25-25 15,0 0 1</inkml:trace>
  <inkml:trace contextRef="#ctx0" brushRef="#br0" timeOffset="182020.4397">18529 4713 0,'0'25'219,"0"-1"-204,25 26 1,-25-25 0,0 0-1,0 0 16,0-1-31,0 1 16,0 0-16,0 25 16,0-1-1,0 1 1,0-25 0,0-1 15,0 1-31,0 50 31,0 24-31,0-50 16,0-24-1,0 0 32,0 0-31,0 0-1,0-1-15,-25 1 16,0-25 0,25 25-16,0 0 15,0 0 1,-25-25-16,1 24 31,-1 1-15,0-25-1,0 25-15,0 0 16,1-25 0,-1 25-1,-25-25 1,1 24 0,-1 1-1,25-25 1,-24 25-16,24-25 15,-25 0 1,25 0-16,-24 0 16,24 0-1,0 0 1,0 0 0,1 0 15,-1 0 63,25 25-79,-25-25 1,0 0-1</inkml:trace>
  <inkml:trace contextRef="#ctx0" brushRef="#br0" timeOffset="183486.6218">22994 4663 0,'0'25'109,"0"0"-93,25 49 0,99 26-16,-75-51 15,-24 26 1,25-26-16,-50-24 16,0 0-1,0 74-15,0 0 16,0 75-1,0-75-15,0-74 16,0 0 0,0-1-16,0 1 15,0 25 1,-50-1 0,25-49-16,-24 0 15,24 25 1,0-25-1,0 0 1,1 0 0,-1 0-1,0 0 79,0 0-94,0 0 16</inkml:trace>
  <inkml:trace contextRef="#ctx0" brushRef="#br0" timeOffset="336235.5024">2232 12055 0,'-24'0'79,"-1"-25"-79,0 0 31,-25 25-31,-49-49 15,74-1-15,-24 50 16,24-25 0,-25 25-16,1-24 15,-1-1 1,25 0-16,-24 25 16,-1-25-1,-24 0-15,49 25 16,25-24-1,-25-1-15,-25 25 16,26 0 0,-1-50-16,0 50 15,0 0 1,0 0 0,1 0-1,-1 0 16,0 0-31,0 0 32,0 0-32,1 0 62,-1 0-46,0 0-1,25 25 1,-25 0 15,25 0-15,0 24 15,0-24-15,0 0-1,0 24 1,0 1 0,0 0-1,0-1 1,0-24 0,0 0-1,0 0-15,0 24 16,25 1-1,-25 24-15,25 75 16,24-50 0,-49-24-16,25-50 15,-25-1-15,0 1 16,25 0 0,25 49-1,-26-74 1,1 25-16,0 0 15,0 0 1,0-25-16,-1 0 16,26 25-1,0-1 1,-1 1 0,1 25-16,-25-50 15,0 0 1,-1 0-16,1 0 31,0 0 0,25 0-31,24 0 16,-24 0-16,-26 0 16,1 0-1,25 0-15,-25 0 47,-1-25-16,-24 0-31,0-24 16,0 24 0,0-25-1</inkml:trace>
  <inkml:trace contextRef="#ctx0" brushRef="#br0" timeOffset="337685.7244">5060 11881 0,'0'-49'31,"0"24"-15,-49 0 15,-1 25-15,0-25-1,-24 1 1,-25-1-16,-1 0 16,-24-25-1,0 50-15,50 0 16,0 0 0,49 0-16,-50-24 15,51 24 1,-26 0-16,25-25 15,-49 0 1,-1 25-16,1-25 16,-50 25-1,0 0-15,-25 0 16,25 0-16,-50 0 16,150 0-1,-26 0-15,25 0 16,0 0 15,1 0-15,-1 0 15</inkml:trace>
  <inkml:trace contextRef="#ctx0" brushRef="#br0" timeOffset="341713.0345">2456 14387 0,'0'-25'78,"-25"-25"-62,-25-24-1,1 24 1,24 50-16,-25-25 31,1 1-31,24-1 16,-50 0 0,1 0-16,-100-24 15,125 49 1,-1-25-16,25 25 31,1 0-31,-1 0 16,-25 0-1,-49-25-15,49 25 16,-24 0 0,24 0-16,25 0 31,1 0-16,-26 0 17,0 0-32,1 0 15,-1 0 1,25 0-16,1 0 16,-1 0-1,0 25 16,0-25-31,25 25 16,-25-25 0,25 24-16,-49 26 31,49 0-31,-25-50 16,25 24-1,0 26-15,-50 0 31,50-26-31,0 1 16,0 0 0,0 25-1,0 24-15,0-49 16,0 49 0,0 26-16,0-51 15,0 1 1,25-1-1,-25-24 1,50 0 0,-50 0-16,25 0 15,24 24 1,-24 1-16,0-25 16,24 24-1,-24-24 1,0-25-16,0 25 15,24 0 1,-24-25-16,50 0 16,-51 24-1,51-24-15,24 75 16,-25-75 0,-24 25-16,-25-25 15,25 0 1,24 0-16,0 0 15,26 0 1,-1 0-16,-50 0 16,26 0-1,-26 0-15,-24 0 16,0 0-16,0-25 31</inkml:trace>
  <inkml:trace contextRef="#ctx0" brushRef="#br0" timeOffset="358238.0835">4242 16917 0,'0'-25'63,"0"0"-63,0 0 15,0 1 1,-25-26 0,0 25-1,-25-49 1,1 24-1,24 1-15,-49-26 16,-1 26 0,-24-26-16,25 25 15,49 50-15,-25-24 16,50-1 0,-25 25-1,-49-25-15,24 0 16,25 25-16,1 0 15,-1 0 1,-25 0-16,1 0 16,-1-25-1,-24 25-15,-1 0 16,1 0 0,24 0-16,-24-24 15,-1 24 1,51 0-16,-26 0 15,25 0-15,-49 0 16,49 0 0,-50 0-1,26 0 1,-1 0-16,25 0 16,1 0-1,-1 0-15,-25 0 16,1 0-1,-1 0-15,25 0 16,-24 0 0,24 0-1,-25 0 1,25 0 0,-24 0 15,-26 0-31,-24 0 15,0 0 1,0 0-16,24 0 16,1 0-1,24 0-15,1 24 32,24-24-32,0 0 31,0 0-31,0 0 15,25 25 1,-24-25-16,-1 0 31,0 0-31,-25 25 16,1 0 0,-26-25-1,26 49-15,-26-24 16,51 25-1,-51-25-15,50-25 16,-24 49 0,-1-24-16,-49 50 15,74-51 1,-24 26-16,49-25 16,0 0-1,0-1-15,-50 26 16,50 0-1,0 24-15,0 25 16,0-24-16,0 24 16,0-74-1,0 24-15,25-24 16,49 25 0,1 49-16,-1-50 15,50 100 1,-74-99-16,24 0 15,-24-26 1,-1 1-16,-24-25 31,0 0-31,49 25 16,1 0 0,98 0-16,-24-25 15,-25 24 1,25-24-16,0 0 15,24 0-15,-24 0 16,-50 0 0,25 0-16,25 50 15,-99-50 1,24 0-16,26 0 16,-51 0-1,-24 0-15,74 0 31,0 0-31,-49 0 16,0-25 0,-1 25-16,1-25 15,-25 1 1,-1-1 0,1 0-16,25-49 15,24-1 1,-49 26-1,0-1-15,0-25 16,-25 1 0,0 49-1,0-24-15,0-26 16,0 26 0,-25-1-16,25 25 15,-50-24 1,25-1-16,1 25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0-01-27T07:10:56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6945 5705 0,'0'-25'32,"0"0"-17,0 1 1,-49-26-16,24 0 16,0 1-1,25 24-15,-50-25 16,50 26-16,0-1 15,-24 0 1,-26-25 15,50 26-31,-50-1 16,1 0 0,-26 0-16,51 25 15,-76-25 1,51 1-16,-1 24 15,-49-25 1,49 0 0,26 25-16,-51-50 15,1 26-15,24 24 16,-24-25 0,-1-25-16,-74 25 15,-49 25-15,0-24 16,-75-51-1,174 75-15,-1-25 16,75 25 0,1 0-16,-1 0 31,-25 0-31,-24 0 16,-50 0-1,-75 0-15,1 25 16,24 0-1,125-25-15,24 0 16,0 0 0,0 25-1,-24 0 1,-1 24-16,-24 1 16,24-1-1,25-49-15,0 0 16,1 25-16,-1 0 62,25 0-62,-25 0 32,0 24-32,-49 50 15,74-74 1,0 0-16,0 0 31,-25 0-31,25-1 31,0 1-15,-74 74 0,74-74-16,0 0 15,-25 49 1,-25-24-16,50 0 15,0-26 1,-25-24-16,25 25 16,0 0-1,-24-25-15,24 75 16,0-1 0,0-49-16,0 0 15,0-1 1,0 1-1,0 0-15,0 25 16,0-1 0,0 1-16,0-1 15,49 26 1,-24-50 0,-25 24-1,25 1 1,0-50-1,-25 25-15,24-25 16,-24 24 0,50 26-16,-25-50 15,0 50 1,-1-26-16,-24 1 16,25 0-1,0-25 1,-25 25-1,25-25-15,0 49 16,24 1-16,-24-25 16,0 0-1,0 0 1,-1-25 0,1 0-1,0 49 1,0-49-16,0 25 15,24 0 1,-24 0-16,0-1 16,0-24-1,24 50-15,-24-50 16,25 0 0,24 50-16,25-1 0,50 1 15,-50-25 1,1-1-16,-1 1 15,-25-25-15,25 25 16,1 0 0,24-25-1,-25 0-15,25 0 16,-50 0 0,-49 0-1,50 0-15,-1 0 16,-49 0-1,49 0-15,1 0 32,-51 0-17,26 0-15,-25 0 16,49-25-16,-24-25 16,-25 50-16,49-49 15,-24 24 1,-1 0-16,-24 25 15,25-49 1,-25 49-16,-1-25 16,1 25-1,0-50-15,0 50 16,0-49 0,24 24-16,1-50 15,-25 26 1,24-1-16,-49 25 15,25-49-15,25 24 16,-1 50 0,-24-49-16,25 24 15,-26 0 1,1 0 0,-25 0-1,25-24-15,0-1 16,0 25-1,-1-24-15,-24-1 16,0 1 0,0 24-1,0-25 1,0 25 0,0 1-1,0-26-15,0 25 16,0 0-1,0 1 1,0-1-16,0-25 31,-24 25-31,24 1 16,-50-26 0,50 25-16,-50-25 15,50 26 1,-24 24-16,24-25 15,0 0 1,-25 0 0,0 0-1,25 1 1,0-1 0,-25 25-16,25-25 15,-25 25 1,1 0-1,-1 0 17,0-25-17,0 25 17,0 0-17,1 0-15,-1 0 16,0 0-1,0 0-15,0 0 32,1 0-32,-1 0 15,0 0 1,0 0 0,0 0-1,1 0 16,-1 0-15,0 0 0,-25 50-16,26-1 15,-26 1 1,50-25-16,-25-25 31,25 25-31,0-1 31,-25-24-31,25 25 16,0 0 0,-24 0-1,24 0 1,-25 24-16,0-24 16,25 0-1,0 0 1,-25 24-16,-25 26 15,50-50 1,0-1 47,0 1-48,0 0 1,0 0 15,0 24-15,0-24 15,0 25-15,25-25-1,0-25 1,0 24-1,-25 1-15,25-25 16,-25 25 0,25 25-1,-1-50 1,-24 24-16,0 26 31,25-50-31,0 25 16,-25 0 31,25-1-32,-25 1 1,25-25 0,-25 25-1,24-25 1,1 0-1,-25 25-15,25-25 16,25 0 0,-50 25-1,74-1 1,-49-24-16,0 25 16,49 0-1,-24-25-15,-1 25 16,-24-25-1,-25 25 173</inkml:trace>
  <inkml:trace contextRef="#ctx0" brushRef="#br0" timeOffset="7380.3338">8781 8062 0,'0'-25'31,"-25"0"-31,-74 0 16,-75-49 0,25-1-16,1 1 15,73 49 1,-99-49-16,50 49 16,25 0-1,-99 0-15,24 25 16,-49-49-1,-75 24-15,-49 25 16,25 0 0,49 0-16,149 0 15,49 0 1,-49 0-16,-99 0 16,-348-25-16,-272-99 15,0 25 1,-125-25-16,472 99 15,199-49 1,123 49-16,149 25 16,0 0-1,-49 0 1,24 0 0,1 0-16,-50 0 15,-100 0 1,100 0-16,0 0 15,24-25-15,26 25 32,-75 0-17,-50 0-15,174 25 32,0 0-1,0-1-16,0 26-15,0 49 16,0-24 0,0 49-16,0-25 15,0 0 1,0-25-16,0 26 16,0-26-1,50 0-15,-50 1 16,74-1-16,-24 26 15,-26-51 1,76 26-16,-26-1 16,-24-49-1,49 49 1,0-24-16,50 74 16,0-50-16,-75-49 15,50 0 1,-25 49-16,-24-49 15,24 0 1,-25 0-16,-24-1 16,0 1-1,-1-25-15,26 0 16,-50 0 0,-1 0-16,26 0 15,-25 0-15,0 0 16,-1 0-1,1 50-15,0-50 16,0 0 0,24 0-1,-24 0 1,0 0-16,25 0 16,24 0-1,75 25-15,-25 0 16,99 24-1,-24 1-15,-26-25 16,1 24 0,-100-24-16,1 0 15,24 0-15,25 24 16,50 1 0,74 24-16,-124-74 15,124 25 1,-100 0-16,-24-25 15,-24 0 1,-26 0-16,25 0 16,25 0-1,-24 0-15,-26 0 16,0-25 0,-24 25-16,24 0 15,-24 0 1,-25 0-1,0-25 1,49 25 0,25-25-16,125 25 15,48 0 1,1 0-16,-25 0 16,0 0-1,-148 0-15,-1 0 16,0-49-1,-25 49-15,1-25 16,-1 25 0,-24-25-16,-25 0 15,24 25 1,26-49-16,24-26 16,-25 75-1,50-74-15,-49 0 16,-26 24-16,-49 25 15,25-49 1,25-26-16,-25 1 16,-25 50-1,0-26-15,49 1 16,-49-1 0,0 26-16,0-1 15,0 1 1,-25-1-16,25 25 15,0 0 1,0 1-16,0-1 63,-24 25 2202</inkml:trace>
  <inkml:trace contextRef="#ctx0" brushRef="#br0" timeOffset="25801.1537">6028 11658 0,'0'-25'62,"-25"25"-62,0 0 16,-49-24 0,49-1-1,-124 0-15,25 0 16,25 25 0,-25 0-1,24 0-15,26 0 16,-25 0-16,0 0 15,-100 0 1,-49 0-16,25 0 16,99 0-1,-25 0-15,99 0 16,26 0-16,-1 0 31,0 0-15,-74 25 15,49 25-31,-74 24 16,74-24-16,1-50 15,-1 24 1,25-24 0,25 25-1,-24 0-15,-1-25 16,0 25-1,0 0 1,0-1-16,25 1 31,-49 50-31,49-26 16,0 1 0,0 24-1,0 26-15,0-1 16,0-50-1,0 26 1,49 24-16,26-25 16,-1 26-16,-24-26 15,49 50 1,-74-74-16,49 24 16,-24-49-1,0 0-15,24-1 16,0 1-1,26 0-15,-1 0 16,-50 0 0,26-25-16,-1 0 15,25 0 1,50 0-16,-50 0 31,75 25-31,-50-25 16,50 49-1,-1-49-15,-49 0 16,25 0 0,-25 0-16,25 0 15,0 0 1,-50 0-16,50 0 16,25 0-1,24 0-15,25 0 16,-24 0-1,24 0-15,25 0 16,-25 0-16,-49-25 16,24 25-1,1 0-15,74 0 16,-25 0 0,49 0-16,-73 0 15,-26 0 1,-74 0-16,0 0 15,-50 0 1,26 0-16,-75 0 16,24 0-1,-24 0-15,0 0 16,-25-24 0,0-1 46</inkml:trace>
  <inkml:trace contextRef="#ctx0" brushRef="#br0" timeOffset="31738.826">6300 11559 0,'25'0'63,"74"0"-48,125 0 1,-100 0-16,25-50 16,-25 26-1,99-1-15,25 25 16,25-99 0,24 99-16,26 0 15,-50 0 1,-50 0-16,-25 0 15,-49-25-15,-50 25 16,25-25 0,-49 25-1,-1 0-15,-49 0 16,25 0 0,-26 0-1,51 0 1,24 0-16,50 0 15,124 0-15,-50 0 16,-25 0-16,-49 0 16,-50 0-1,50 50-15,0 24 16,-50-49 0,75 0-16,-75-1 15,25 1 1,-25 25-16,-49-50 15,0 25 1,-26-25 0,1 0-16,0 0 15,-25 24-15,25-24 16,0 0 0,-25 25-16,24 0 15,26 0 1,-50 0-1,0-1 1,0 51-16,50-26 16,-50 1-1,0 24-15,0 26 16,0-1-16,0-25 16,0-24-1,0 24-15,0-49 16,0 50-1,0 24-15,-100-25 16,51-24 15,-1-1-31,25-24 16,-49 0 0,-25 25-16,-25-26 15,25 26 1,-25 24-16,74-74 15,-24 0 17,24 0-32,-49 0 15,24 0 1,1 0-16,49 0 16,-25 0-1,26 0-15,-26 0 110</inkml:trace>
  <inkml:trace contextRef="#ctx0" brushRef="#br0" timeOffset="33880.8673">6970 13742 0,'-25'0'78,"1"0"-62,-26 0-1,25-25-15,0 0 16,-49 0 0,-25 1-16,-25-26 15,-25 50 1,50 0-16,-1 0 15,26 0 1,24-25-16,1 25 16,-26 0-1,51 0-15,-1 0 16,0 0 0,0 0-1,-25 0-15,1 0 31,-1 0-31,-24 0 16,-149 0 0,24-25-16,-24 1 15,-50-26 1,75 50-16,24 0 16,100 0-1,24 0-15,25 0 16,0 0-1,1 0 17,-1 0-32,0 0 15,0 0-15,-24 25 16,-1-25 0,25 0 15,0 25-16,1-1-15,-1-24 16,-25 0 0,25 0-16,1 0 15,24 25 1,-25 0-16,0 0 16,0-25-1,0 49-15,-49 51 16,-1-1-1,26-50-15,49 1 16,0 0-16,0-26 16,0 1-1,0 25 1,-25-1 0,25 26-16,0 24 15,0-24 1,0-1-16,0-49 15,0 0 1,0-1-16,0 1 16,0 50-1,0-26-15,25 26 16,49-1 0,1 0-16,-26-49 15,26 50-15,-26-51 16,26 1-1,-1 0-15,-24 0 16,-1-25 0,26 25-16,-1-1 15,25-24 1,1 0-16,48 0 16,-24 0-1,50 0-15,-124 0 16,24 0-1,-24 0-15,24 0 16,25 0 0,50-24-16,0 24 15,25 0 1,-26-25-16,1 25 16,-74 0-16,-26 0 15,-24 0 1,25 0-16,24 0 15,25 0 1,-24 0-16,24 0 16,25-75-1,25 75-15,-50-24 16,-49-1 0,24 0-16,-49 25 15,0-25 1,0 0-16,49 1 15,-49-1 1,24-25-16,-24 25 16,25 1-1,-25-26 1,-25-49 15,0 24-31,0-24 16,0 50-1,0-1-15,0-25 16,-25 26 0,-25-50-16,-24 24 15,74 1 1,-50 24-16,25-24 16,25-25-1,0 74-15,0-25 16,0 25-1,-24 1-15</inkml:trace>
  <inkml:trace contextRef="#ctx0" brushRef="#br0" timeOffset="40938.6399">4638 8756 0,'100'0'125,"49"25"-109,24 24-16,-49-24 15,0-25 1,-25 0-16,-49 25 16,24-25-1,75 0-15,-50 0 16,75 0-1,-75 0-15,1 0 16,-26 0 0,-49 0-16,24 0 15,-24 0 17,25 0-32,-25 0 31,-1 0-16,1 0 17</inkml:trace>
  <inkml:trace contextRef="#ctx0" brushRef="#br0" timeOffset="41831.391">4242 9079 0,'124'0'63,"0"0"-48,24 24-15,1-24 16,99 25 0,-49 0-16,-1 25 15,-49-50 1,-75 0-16,-24 0 15,24 0 1,-49 0-16,0 0 16,0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CSE 5301                                         KHULNA UNIVERSITY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24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64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59" y="324751"/>
            <a:ext cx="7256941" cy="894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599" cy="44196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5301                                         KHULNA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5301                                         KHULNA UNIVERSITY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9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72200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CSE 5301                                         KHULNA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371600"/>
            <a:ext cx="2819400" cy="2719981"/>
          </a:xfrm>
        </p:spPr>
        <p:txBody>
          <a:bodyPr>
            <a:noAutofit/>
          </a:bodyPr>
          <a:lstStyle/>
          <a:p>
            <a:r>
              <a:rPr lang="en-US" sz="19900" b="1" dirty="0"/>
              <a:t>C</a:t>
            </a:r>
            <a:endParaRPr lang="en-US" sz="19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410200"/>
            <a:ext cx="4126473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Collected By</a:t>
            </a:r>
          </a:p>
          <a:p>
            <a:r>
              <a:rPr lang="en-US" sz="2800" b="1" dirty="0"/>
              <a:t>Dr. </a:t>
            </a:r>
            <a:r>
              <a:rPr lang="en-US" sz="2800" b="1" dirty="0" err="1"/>
              <a:t>Kazi</a:t>
            </a:r>
            <a:r>
              <a:rPr lang="en-US" sz="2800" b="1" dirty="0"/>
              <a:t> </a:t>
            </a:r>
            <a:r>
              <a:rPr lang="en-US" sz="2800" b="1" dirty="0" err="1"/>
              <a:t>Masudul</a:t>
            </a:r>
            <a:r>
              <a:rPr lang="en-US" sz="2800" b="1" dirty="0"/>
              <a:t> </a:t>
            </a:r>
            <a:r>
              <a:rPr lang="en-US" sz="2800" b="1" dirty="0" err="1"/>
              <a:t>Alam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628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1" y="457200"/>
            <a:ext cx="69342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Basic Structure Of “C” Programs</a:t>
            </a:r>
          </a:p>
        </p:txBody>
      </p:sp>
      <p:pic>
        <p:nvPicPr>
          <p:cNvPr id="5124" name="Picture 4" descr="Micro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3124200"/>
            <a:ext cx="33337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8F6C1EE-1165-45D9-80AE-0164C09E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30C38C-D622-448B-B9B7-E00961DE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96821"/>
            <a:ext cx="7010400" cy="40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81000"/>
            <a:ext cx="7010400" cy="914400"/>
          </a:xfrm>
        </p:spPr>
        <p:txBody>
          <a:bodyPr>
            <a:normAutofit/>
          </a:bodyPr>
          <a:lstStyle/>
          <a:p>
            <a:r>
              <a:rPr lang="en-US" b="1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files that are specified in the include section is called as Header File. </a:t>
            </a:r>
          </a:p>
          <a:p>
            <a:pPr algn="just"/>
            <a:r>
              <a:rPr lang="en-US" sz="3200" dirty="0"/>
              <a:t>These are precompiled files that has some functions defined in them. </a:t>
            </a:r>
          </a:p>
          <a:p>
            <a:pPr algn="just"/>
            <a:r>
              <a:rPr lang="en-US" sz="3200" dirty="0"/>
              <a:t>We can call those functions in our program by supplying parameters. </a:t>
            </a:r>
          </a:p>
          <a:p>
            <a:pPr algn="just"/>
            <a:r>
              <a:rPr lang="en-US" sz="3200" dirty="0"/>
              <a:t>Header file is given an extension </a:t>
            </a:r>
            <a:r>
              <a:rPr lang="en-US" sz="3200" b="1" dirty="0"/>
              <a:t>.h</a:t>
            </a:r>
            <a:r>
              <a:rPr lang="en-US" sz="3200" dirty="0"/>
              <a:t> . </a:t>
            </a:r>
          </a:p>
          <a:p>
            <a:pPr algn="just"/>
            <a:r>
              <a:rPr lang="en-US" sz="3200" dirty="0"/>
              <a:t>C Source file is given an extension </a:t>
            </a:r>
            <a:r>
              <a:rPr lang="en-US" sz="3200" b="1" dirty="0"/>
              <a:t>.c 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995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7162799" cy="990600"/>
          </a:xfrm>
        </p:spPr>
        <p:txBody>
          <a:bodyPr>
            <a:normAutofit/>
          </a:bodyPr>
          <a:lstStyle/>
          <a:p>
            <a:r>
              <a:rPr lang="en-US" sz="4000" b="1" dirty="0"/>
              <a:t>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77199" cy="4800600"/>
          </a:xfrm>
        </p:spPr>
        <p:txBody>
          <a:bodyPr>
            <a:normAutofit/>
          </a:bodyPr>
          <a:lstStyle/>
          <a:p>
            <a:r>
              <a:rPr lang="en-US" sz="2800" dirty="0"/>
              <a:t>This is the “</a:t>
            </a:r>
            <a:r>
              <a:rPr lang="en-US" sz="2800" b="1" u="sng" dirty="0"/>
              <a:t>Entry Point</a:t>
            </a:r>
            <a:r>
              <a:rPr lang="en-US" sz="2800" dirty="0"/>
              <a:t>” of a program. </a:t>
            </a:r>
          </a:p>
          <a:p>
            <a:r>
              <a:rPr lang="en-US" sz="2800" dirty="0"/>
              <a:t>When a file is executed, the start point is the main function. </a:t>
            </a:r>
          </a:p>
          <a:p>
            <a:r>
              <a:rPr lang="en-US" sz="2800" dirty="0"/>
              <a:t>From main function the flow goes as per the programmers choice. </a:t>
            </a:r>
          </a:p>
          <a:p>
            <a:r>
              <a:rPr lang="en-US" sz="2800" dirty="0"/>
              <a:t>There may or may not be other functions written by user in a program. </a:t>
            </a:r>
          </a:p>
          <a:p>
            <a:r>
              <a:rPr lang="en-US" sz="2800" b="1" dirty="0"/>
              <a:t>Main function is compulsory for any C program.</a:t>
            </a:r>
          </a:p>
        </p:txBody>
      </p:sp>
    </p:spTree>
    <p:extLst>
      <p:ext uri="{BB962C8B-B14F-4D97-AF65-F5344CB8AC3E}">
        <p14:creationId xmlns:p14="http://schemas.microsoft.com/office/powerpoint/2010/main" val="292111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1" y="457200"/>
            <a:ext cx="6934200" cy="1447800"/>
          </a:xfrm>
        </p:spPr>
        <p:txBody>
          <a:bodyPr/>
          <a:lstStyle/>
          <a:p>
            <a:r>
              <a:rPr lang="en-US" b="1" dirty="0"/>
              <a:t>Running a ‘C’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010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Type a program. </a:t>
            </a:r>
          </a:p>
          <a:p>
            <a:pPr algn="just"/>
            <a:r>
              <a:rPr lang="en-US" sz="2800" dirty="0"/>
              <a:t>Save it. </a:t>
            </a:r>
          </a:p>
          <a:p>
            <a:pPr algn="just"/>
            <a:r>
              <a:rPr lang="en-US" sz="2800" dirty="0"/>
              <a:t>Compile the program – This will generate an </a:t>
            </a:r>
            <a:r>
              <a:rPr lang="en-US" sz="2800" b="1" dirty="0"/>
              <a:t>.exe </a:t>
            </a:r>
            <a:r>
              <a:rPr lang="en-US" sz="2800" dirty="0"/>
              <a:t>file (</a:t>
            </a:r>
            <a:r>
              <a:rPr lang="en-US" sz="2800" b="1" dirty="0"/>
              <a:t>executable</a:t>
            </a:r>
            <a:r>
              <a:rPr lang="en-US" sz="2800" dirty="0"/>
              <a:t>) </a:t>
            </a:r>
          </a:p>
          <a:p>
            <a:pPr algn="just"/>
            <a:r>
              <a:rPr lang="en-US" sz="2800" dirty="0"/>
              <a:t>Run the program (</a:t>
            </a:r>
            <a:r>
              <a:rPr lang="en-US" sz="2800" b="1" dirty="0"/>
              <a:t>Actually the exe created out of compilation will run and not the .c file</a:t>
            </a:r>
            <a:r>
              <a:rPr lang="en-US" sz="2800" dirty="0"/>
              <a:t>) </a:t>
            </a:r>
          </a:p>
          <a:p>
            <a:pPr algn="just"/>
            <a:r>
              <a:rPr lang="en-US" sz="2800" dirty="0"/>
              <a:t>In different compiler we have different option for compiling and running.</a:t>
            </a:r>
          </a:p>
        </p:txBody>
      </p:sp>
    </p:spTree>
    <p:extLst>
      <p:ext uri="{BB962C8B-B14F-4D97-AF65-F5344CB8AC3E}">
        <p14:creationId xmlns:p14="http://schemas.microsoft.com/office/powerpoint/2010/main" val="6008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04800"/>
            <a:ext cx="7010400" cy="1143000"/>
          </a:xfrm>
        </p:spPr>
        <p:txBody>
          <a:bodyPr>
            <a:normAutofit/>
          </a:bodyPr>
          <a:lstStyle/>
          <a:p>
            <a:r>
              <a:rPr lang="en-US" b="1" dirty="0"/>
              <a:t>“C” language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smallest individual units in a C program are known as tokens. In a C source program, the basic element recognized by the compiler is the "token." A token is source-program text that the compiler does not break down into component elements. </a:t>
            </a:r>
          </a:p>
          <a:p>
            <a:pPr algn="just"/>
            <a:r>
              <a:rPr lang="en-US" sz="2400" b="1" dirty="0"/>
              <a:t>C has 6 different types of tokens </a:t>
            </a:r>
            <a:r>
              <a:rPr lang="en-US" sz="2400" dirty="0"/>
              <a:t>viz. </a:t>
            </a:r>
          </a:p>
          <a:p>
            <a:pPr lvl="1" algn="just"/>
            <a:r>
              <a:rPr lang="en-US" sz="2000" dirty="0"/>
              <a:t>1. Keywords [e.g. float, </a:t>
            </a:r>
            <a:r>
              <a:rPr lang="en-US" sz="2000" dirty="0" err="1"/>
              <a:t>int</a:t>
            </a:r>
            <a:r>
              <a:rPr lang="en-US" sz="2000" dirty="0"/>
              <a:t>, while] </a:t>
            </a:r>
          </a:p>
          <a:p>
            <a:pPr lvl="1" algn="just"/>
            <a:r>
              <a:rPr lang="en-US" sz="2000" dirty="0"/>
              <a:t>2. Identifiers [e.g. main, amount] </a:t>
            </a:r>
          </a:p>
          <a:p>
            <a:pPr lvl="1" algn="just"/>
            <a:r>
              <a:rPr lang="en-US" sz="2000" dirty="0"/>
              <a:t>3. Constants [e.g. -25.6, 100] </a:t>
            </a:r>
          </a:p>
          <a:p>
            <a:pPr lvl="1" algn="just"/>
            <a:r>
              <a:rPr lang="en-US" sz="2000" dirty="0"/>
              <a:t>4. Strings [e.g. “SMIT”, “year”] </a:t>
            </a:r>
          </a:p>
          <a:p>
            <a:pPr lvl="1" algn="just"/>
            <a:r>
              <a:rPr lang="en-US" sz="2000" dirty="0"/>
              <a:t>5. Special Symbols [e.g. {, }, [, ] ] </a:t>
            </a:r>
          </a:p>
          <a:p>
            <a:pPr lvl="1" algn="just"/>
            <a:r>
              <a:rPr lang="en-US" sz="2000" dirty="0"/>
              <a:t>6. Operators [e.g. +, -, *] </a:t>
            </a:r>
          </a:p>
          <a:p>
            <a:pPr algn="just"/>
            <a:r>
              <a:rPr lang="en-US" sz="2400" dirty="0"/>
              <a:t>C - programs are written using these tokens and the general syntax.</a:t>
            </a:r>
          </a:p>
        </p:txBody>
      </p:sp>
    </p:spTree>
    <p:extLst>
      <p:ext uri="{BB962C8B-B14F-4D97-AF65-F5344CB8AC3E}">
        <p14:creationId xmlns:p14="http://schemas.microsoft.com/office/powerpoint/2010/main" val="16623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589199" cy="1066800"/>
          </a:xfrm>
        </p:spPr>
        <p:txBody>
          <a:bodyPr/>
          <a:lstStyle/>
          <a:p>
            <a:r>
              <a:rPr lang="en-US" b="1" dirty="0"/>
              <a:t>Keywords in ANSI “C”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F95CBD5-2505-4D1B-A5B6-3CAFF36D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C60D0D-453A-4E22-B082-38C53B42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1" y="1524000"/>
            <a:ext cx="8711129" cy="45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589199" cy="1066800"/>
          </a:xfrm>
        </p:spPr>
        <p:txBody>
          <a:bodyPr/>
          <a:lstStyle/>
          <a:p>
            <a:r>
              <a:rPr lang="en-US" b="1" dirty="0"/>
              <a:t>The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They are programmer-chosen names to represent parts of the program: </a:t>
            </a:r>
            <a:r>
              <a:rPr lang="en-US" sz="2800" b="1" dirty="0"/>
              <a:t>variables, functions</a:t>
            </a:r>
            <a:r>
              <a:rPr lang="en-US" sz="2800" dirty="0"/>
              <a:t>, etc. </a:t>
            </a:r>
          </a:p>
          <a:p>
            <a:pPr algn="just"/>
            <a:r>
              <a:rPr lang="en-US" sz="2800" dirty="0"/>
              <a:t>Cannot use C keywords as identifiers </a:t>
            </a:r>
          </a:p>
          <a:p>
            <a:pPr algn="just"/>
            <a:r>
              <a:rPr lang="en-US" sz="2800" b="1" dirty="0"/>
              <a:t>Must begin with alpha character or _, followed by alpha, numeric, or _ </a:t>
            </a:r>
          </a:p>
          <a:p>
            <a:pPr algn="just"/>
            <a:r>
              <a:rPr lang="en-US" sz="2800" dirty="0"/>
              <a:t>Upper- and lower-case characters are important (</a:t>
            </a:r>
            <a:r>
              <a:rPr lang="en-US" sz="2800" b="1" dirty="0"/>
              <a:t>case sensitive</a:t>
            </a:r>
            <a:r>
              <a:rPr lang="en-US" sz="2800" dirty="0"/>
              <a:t>) </a:t>
            </a:r>
          </a:p>
          <a:p>
            <a:pPr algn="just"/>
            <a:r>
              <a:rPr lang="en-US" sz="2800" dirty="0"/>
              <a:t>Must consist of only letters, digits or underscore </a:t>
            </a:r>
            <a:br>
              <a:rPr lang="en-US" sz="2800" dirty="0"/>
            </a:br>
            <a:r>
              <a:rPr lang="en-US" sz="2800" dirty="0"/>
              <a:t>( _ ). </a:t>
            </a:r>
          </a:p>
          <a:p>
            <a:pPr algn="just"/>
            <a:r>
              <a:rPr lang="en-US" sz="2800" b="1" dirty="0"/>
              <a:t>Only first 31 characters</a:t>
            </a:r>
            <a:r>
              <a:rPr lang="en-US" sz="2800" dirty="0"/>
              <a:t> are significant. </a:t>
            </a:r>
          </a:p>
          <a:p>
            <a:pPr algn="just"/>
            <a:r>
              <a:rPr lang="en-US" sz="2800" dirty="0"/>
              <a:t>Must NOT contain spaces ( 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1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89199" cy="1280890"/>
          </a:xfrm>
        </p:spPr>
        <p:txBody>
          <a:bodyPr>
            <a:normAutofit/>
          </a:bodyPr>
          <a:lstStyle/>
          <a:p>
            <a:r>
              <a:rPr lang="en-US" b="1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615822"/>
          </a:xfrm>
        </p:spPr>
        <p:txBody>
          <a:bodyPr>
            <a:normAutofit/>
          </a:bodyPr>
          <a:lstStyle/>
          <a:p>
            <a:r>
              <a:rPr lang="en-US" sz="2400" dirty="0"/>
              <a:t>Constants in C are the fixed values that do not change during the execution of a program.</a:t>
            </a:r>
          </a:p>
          <a:p>
            <a:r>
              <a:rPr lang="en-US" dirty="0"/>
              <a:t>For example: 1, 2.5, "C programming is easy", etc.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466CDE-52D3-40F1-BFC2-A9C12545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292314"/>
            <a:ext cx="7373571" cy="3413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C06CE6-0695-40DE-86BE-D9FAB97E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6290"/>
            <a:ext cx="2565642" cy="4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701" y="381000"/>
            <a:ext cx="6589199" cy="1280890"/>
          </a:xfrm>
        </p:spPr>
        <p:txBody>
          <a:bodyPr/>
          <a:lstStyle/>
          <a:p>
            <a:r>
              <a:rPr lang="en-US" b="1" dirty="0"/>
              <a:t>Constants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Integer Constants </a:t>
            </a:r>
          </a:p>
          <a:p>
            <a:pPr lvl="1"/>
            <a:r>
              <a:rPr lang="en-US" sz="2000" dirty="0"/>
              <a:t>Refers to sequence of digits such as decimal integer, octal integer and hexadecimal integer. </a:t>
            </a:r>
          </a:p>
          <a:p>
            <a:pPr lvl="1"/>
            <a:r>
              <a:rPr lang="en-US" sz="2000" dirty="0"/>
              <a:t>Some of the examples are 112, 0551, 56579u, 0X2 etc. </a:t>
            </a:r>
          </a:p>
          <a:p>
            <a:r>
              <a:rPr lang="en-US" sz="2400" dirty="0"/>
              <a:t>Real Constants </a:t>
            </a:r>
          </a:p>
          <a:p>
            <a:pPr lvl="1"/>
            <a:r>
              <a:rPr lang="en-US" sz="2000" dirty="0"/>
              <a:t>The floating point constants such as 0.0083, -0.78, +67.89 etc. </a:t>
            </a:r>
          </a:p>
          <a:p>
            <a:r>
              <a:rPr lang="en-US" sz="2400" dirty="0"/>
              <a:t>Single Character Constants </a:t>
            </a:r>
          </a:p>
          <a:p>
            <a:pPr lvl="1"/>
            <a:r>
              <a:rPr lang="en-US" sz="2000" dirty="0"/>
              <a:t>A single char </a:t>
            </a:r>
            <a:r>
              <a:rPr lang="en-US" sz="2000" dirty="0" err="1"/>
              <a:t>const</a:t>
            </a:r>
            <a:r>
              <a:rPr lang="en-US" sz="2000" dirty="0"/>
              <a:t> contains a single character enclosed within pair of single quotes [ ‘ ’ ]. For example, ‘8’, ‘a’ , ‘</a:t>
            </a:r>
            <a:r>
              <a:rPr lang="en-US" sz="2000" dirty="0" err="1"/>
              <a:t>i</a:t>
            </a:r>
            <a:r>
              <a:rPr lang="en-US" sz="2000" dirty="0"/>
              <a:t>’ etc. </a:t>
            </a:r>
          </a:p>
          <a:p>
            <a:r>
              <a:rPr lang="en-US" sz="2400" dirty="0"/>
              <a:t>String Constants </a:t>
            </a:r>
          </a:p>
          <a:p>
            <a:pPr lvl="1"/>
            <a:r>
              <a:rPr lang="en-US" sz="2000" dirty="0"/>
              <a:t>A string constant is a sequence of characters enclosed in double quotes [ “ ” ]; For example, “0211”, “Stack Overflow” etc.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87880" y="2348640"/>
              <a:ext cx="2920680" cy="3491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8520" y="2339280"/>
                <a:ext cx="2939400" cy="35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7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6589199" cy="1143000"/>
          </a:xfrm>
        </p:spPr>
        <p:txBody>
          <a:bodyPr/>
          <a:lstStyle/>
          <a:p>
            <a:r>
              <a:rPr lang="en-US" b="1" dirty="0"/>
              <a:t>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Constants and variables must be declared before they can be used. </a:t>
            </a:r>
          </a:p>
          <a:p>
            <a:r>
              <a:rPr lang="en-US" sz="2800" dirty="0"/>
              <a:t>A constant declaration specifies the </a:t>
            </a:r>
            <a:r>
              <a:rPr lang="en-US" sz="2800" b="1" u="sng" dirty="0" err="1"/>
              <a:t>const</a:t>
            </a:r>
            <a:r>
              <a:rPr lang="en-US" sz="2800" b="1" u="sng"/>
              <a:t>,</a:t>
            </a:r>
            <a:r>
              <a:rPr lang="en-US" sz="2800"/>
              <a:t> </a:t>
            </a:r>
            <a:r>
              <a:rPr lang="en-US" sz="2800" b="1" u="sng" dirty="0"/>
              <a:t>type</a:t>
            </a:r>
            <a:r>
              <a:rPr lang="en-US" sz="2800" dirty="0"/>
              <a:t>, the </a:t>
            </a:r>
            <a:r>
              <a:rPr lang="en-US" sz="2800" b="1" u="sng" dirty="0"/>
              <a:t>name</a:t>
            </a:r>
            <a:r>
              <a:rPr lang="en-US" sz="2800" dirty="0"/>
              <a:t> and the </a:t>
            </a:r>
            <a:r>
              <a:rPr lang="en-US" sz="2800" b="1" u="sng" dirty="0"/>
              <a:t>value of the constant</a:t>
            </a:r>
            <a:r>
              <a:rPr lang="en-US" sz="2800" dirty="0"/>
              <a:t>. </a:t>
            </a:r>
          </a:p>
          <a:p>
            <a:pPr lvl="1"/>
            <a:r>
              <a:rPr lang="en-US" sz="2600" dirty="0"/>
              <a:t>any attempt to alter the value of a variable defined as constant results in an </a:t>
            </a:r>
            <a:r>
              <a:rPr lang="en-US" sz="2600" b="1" u="sng" dirty="0"/>
              <a:t>error message</a:t>
            </a:r>
            <a:r>
              <a:rPr lang="en-US" sz="2600" dirty="0"/>
              <a:t> by the compiler </a:t>
            </a:r>
          </a:p>
          <a:p>
            <a:r>
              <a:rPr lang="en-US" sz="2800" dirty="0"/>
              <a:t>A variable declaration specifies the </a:t>
            </a:r>
            <a:r>
              <a:rPr lang="en-US" sz="2800" b="1" u="sng" dirty="0"/>
              <a:t>type</a:t>
            </a:r>
            <a:r>
              <a:rPr lang="en-US" sz="2800" dirty="0"/>
              <a:t>, the </a:t>
            </a:r>
            <a:r>
              <a:rPr lang="en-US" sz="2800" b="1" u="sng" dirty="0"/>
              <a:t>name</a:t>
            </a:r>
            <a:r>
              <a:rPr lang="en-US" sz="2800" dirty="0"/>
              <a:t> and possibly the </a:t>
            </a:r>
            <a:r>
              <a:rPr lang="en-US" sz="2800" b="1" u="sng" dirty="0"/>
              <a:t>initial value of the variable</a:t>
            </a:r>
            <a:r>
              <a:rPr lang="en-US" sz="2800" dirty="0"/>
              <a:t>. </a:t>
            </a:r>
          </a:p>
          <a:p>
            <a:r>
              <a:rPr lang="en-US" sz="2800" dirty="0"/>
              <a:t>When you declare a constant or a variable, the compiler: </a:t>
            </a:r>
          </a:p>
          <a:p>
            <a:pPr lvl="1"/>
            <a:r>
              <a:rPr lang="en-US" sz="2600" dirty="0"/>
              <a:t>Reserves a memory location in which to store the value of the constant or variable. </a:t>
            </a:r>
          </a:p>
          <a:p>
            <a:pPr lvl="1"/>
            <a:r>
              <a:rPr lang="en-US" sz="2600" dirty="0"/>
              <a:t>Associates the name of the constant or variable with the memory location.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9320" y="1071720"/>
              <a:ext cx="7179840" cy="5259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1062360"/>
                <a:ext cx="7198560" cy="52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6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6CD5F-901C-4863-9C3E-A8DF9DC0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“C”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C46A7F-47AD-404E-BAB4-1631E8EB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891376-FE8A-44AE-90B7-C6E3FBF3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7" y="1852612"/>
            <a:ext cx="8466244" cy="40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6589199" cy="1280890"/>
          </a:xfrm>
        </p:spPr>
        <p:txBody>
          <a:bodyPr/>
          <a:lstStyle/>
          <a:p>
            <a:r>
              <a:rPr lang="en-US" b="1" dirty="0"/>
              <a:t>What Are Variables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85775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u="sng" dirty="0"/>
              <a:t>Variable</a:t>
            </a:r>
            <a:r>
              <a:rPr lang="en-US" sz="2400" dirty="0"/>
              <a:t> is a data name that is used to store any data value. </a:t>
            </a:r>
          </a:p>
          <a:p>
            <a:r>
              <a:rPr lang="en-US" sz="2400" b="1" u="sng" dirty="0"/>
              <a:t>Variables</a:t>
            </a:r>
            <a:r>
              <a:rPr lang="en-US" sz="2400" dirty="0"/>
              <a:t> are used to store values that can be changed during the program execution. </a:t>
            </a:r>
          </a:p>
          <a:p>
            <a:r>
              <a:rPr lang="en-US" sz="2400" b="1" dirty="0"/>
              <a:t>Variables</a:t>
            </a:r>
            <a:r>
              <a:rPr lang="en-US" sz="2400" dirty="0"/>
              <a:t> in C have the same meaning as variables in algebra. That is, they represent some unknown, or variable, value. </a:t>
            </a:r>
          </a:p>
          <a:p>
            <a:pPr lvl="1"/>
            <a:r>
              <a:rPr lang="en-US" sz="2000" dirty="0"/>
              <a:t>x = a + b </a:t>
            </a:r>
          </a:p>
          <a:p>
            <a:pPr lvl="1"/>
            <a:r>
              <a:rPr lang="en-US" sz="2000" dirty="0"/>
              <a:t>z + 2 = 3(y - 5) </a:t>
            </a:r>
          </a:p>
          <a:p>
            <a:r>
              <a:rPr lang="en-US" sz="2400" dirty="0"/>
              <a:t>Remember that variables in algebra are represented by a single alphabetic character.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5680" y="1348560"/>
              <a:ext cx="8073000" cy="3884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1339200"/>
                <a:ext cx="809172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28600"/>
            <a:ext cx="7010400" cy="1219200"/>
          </a:xfrm>
        </p:spPr>
        <p:txBody>
          <a:bodyPr/>
          <a:lstStyle/>
          <a:p>
            <a:r>
              <a:rPr lang="en-US" b="1" dirty="0"/>
              <a:t>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>
            <a:noAutofit/>
          </a:bodyPr>
          <a:lstStyle/>
          <a:p>
            <a:r>
              <a:rPr lang="en-US" sz="2400" dirty="0"/>
              <a:t>Variables in C may be given representations containing multiple characters. But there are rules for these representations. </a:t>
            </a:r>
          </a:p>
          <a:p>
            <a:r>
              <a:rPr lang="en-US" sz="2400" dirty="0"/>
              <a:t>Variable names in C : </a:t>
            </a:r>
          </a:p>
          <a:p>
            <a:pPr lvl="1"/>
            <a:r>
              <a:rPr lang="en-US" sz="2200" dirty="0"/>
              <a:t>May only consist of letters, digits, and underscores </a:t>
            </a:r>
          </a:p>
          <a:p>
            <a:pPr lvl="1"/>
            <a:r>
              <a:rPr lang="en-US" sz="2200" dirty="0"/>
              <a:t>May be as long as you like, but only the first 31 characters are significant </a:t>
            </a:r>
          </a:p>
          <a:p>
            <a:pPr lvl="1"/>
            <a:r>
              <a:rPr lang="en-US" sz="2200" dirty="0"/>
              <a:t>May not begin with a number </a:t>
            </a:r>
          </a:p>
          <a:p>
            <a:pPr lvl="1"/>
            <a:r>
              <a:rPr lang="en-US" sz="2200" dirty="0"/>
              <a:t>May not be a C reserved word (keyword) </a:t>
            </a:r>
          </a:p>
          <a:p>
            <a:pPr lvl="1"/>
            <a:r>
              <a:rPr lang="en-US" sz="2200" dirty="0"/>
              <a:t>Should start with a letter or an underscore(_) </a:t>
            </a:r>
          </a:p>
          <a:p>
            <a:pPr lvl="1"/>
            <a:r>
              <a:rPr lang="en-US" sz="2200" dirty="0"/>
              <a:t>Can contain letters, numbers or underscore. </a:t>
            </a:r>
          </a:p>
          <a:p>
            <a:pPr lvl="1"/>
            <a:r>
              <a:rPr lang="en-US" sz="2200" dirty="0"/>
              <a:t>No other special characters are allowed including space.</a:t>
            </a:r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09080" y="3411000"/>
              <a:ext cx="6375960" cy="1741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3401640"/>
                <a:ext cx="639468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1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5C377-74AB-4214-9FAF-6F8467AE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7467599" cy="1066800"/>
          </a:xfrm>
        </p:spPr>
        <p:txBody>
          <a:bodyPr/>
          <a:lstStyle/>
          <a:p>
            <a:r>
              <a:rPr lang="en-US" b="1" dirty="0"/>
              <a:t>Case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DD5D6F-2E5A-4AAC-B4F8-AF231985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305799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 is a case sensitive language. </a:t>
            </a:r>
          </a:p>
          <a:p>
            <a:pPr lvl="1"/>
            <a:r>
              <a:rPr lang="en-US" sz="2800" dirty="0"/>
              <a:t>It matters whether an identifier, such as a variable name, is uppercase or lowercase. </a:t>
            </a:r>
          </a:p>
          <a:p>
            <a:pPr lvl="1"/>
            <a:r>
              <a:rPr lang="en-US" sz="2800" dirty="0"/>
              <a:t>Example: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area </a:t>
            </a:r>
            <a:br>
              <a:rPr lang="en-US" sz="2800" dirty="0"/>
            </a:br>
            <a:r>
              <a:rPr lang="en-US" sz="2800" dirty="0" err="1"/>
              <a:t>Area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AREA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ArEa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u="sng" dirty="0"/>
              <a:t>are all seen as different variables by the compiler.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67880" y="3313080"/>
              <a:ext cx="1482840" cy="2062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520" y="3303720"/>
                <a:ext cx="1501560" cy="20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2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EE98E-FE17-42FE-BEA6-7418A735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35CA80-03C9-4A95-BE00-36007AFF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10599" cy="5486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Before using a variable, you must give the compiler some information about the variable; i.e., you must declare it. </a:t>
            </a:r>
          </a:p>
          <a:p>
            <a:r>
              <a:rPr lang="en-US" sz="2400" dirty="0"/>
              <a:t>The declaration statement includes the data type of the variable. </a:t>
            </a:r>
          </a:p>
          <a:p>
            <a:r>
              <a:rPr lang="en-US" sz="2400" dirty="0"/>
              <a:t>Examples of variable declarations: 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 err="1"/>
              <a:t>int</a:t>
            </a:r>
            <a:r>
              <a:rPr lang="en-US" sz="2400" b="1" dirty="0"/>
              <a:t> length ; float area ; </a:t>
            </a:r>
          </a:p>
          <a:p>
            <a:r>
              <a:rPr lang="en-US" sz="2400" dirty="0"/>
              <a:t>Variables are not automatically initialized. For example, after declaration 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sum;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u="sng" dirty="0"/>
              <a:t>the value of the variable sum can be anything (garbage).</a:t>
            </a:r>
            <a:r>
              <a:rPr lang="en-US" sz="2400" dirty="0"/>
              <a:t> </a:t>
            </a:r>
          </a:p>
          <a:p>
            <a:r>
              <a:rPr lang="en-US" sz="2400" b="1" u="sng" dirty="0"/>
              <a:t>Thus, it is good practice to initialize variables when they are declared. </a:t>
            </a:r>
          </a:p>
          <a:p>
            <a:r>
              <a:rPr lang="en-US" sz="2400" dirty="0"/>
              <a:t>Once a value has been placed in a variable it stays there until the program alters it.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71720" y="3125520"/>
              <a:ext cx="1634400" cy="705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3116160"/>
                <a:ext cx="1653120" cy="7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2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CFF1D-7DC1-4B76-9314-4CE01B27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‘</a:t>
            </a:r>
            <a:r>
              <a:rPr lang="en-US" b="1" dirty="0" err="1"/>
              <a:t>ansi</a:t>
            </a:r>
            <a:r>
              <a:rPr lang="en-US" b="1" dirty="0"/>
              <a:t> c’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F822E8-67DA-4F23-B976-9339D662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10599" cy="4724400"/>
          </a:xfrm>
        </p:spPr>
        <p:txBody>
          <a:bodyPr>
            <a:normAutofit/>
          </a:bodyPr>
          <a:lstStyle/>
          <a:p>
            <a:r>
              <a:rPr lang="en-US" sz="2800" dirty="0"/>
              <a:t>There are three classes of data types here:: </a:t>
            </a:r>
          </a:p>
          <a:p>
            <a:pPr lvl="1"/>
            <a:r>
              <a:rPr lang="en-US" sz="2600" dirty="0"/>
              <a:t>Primitive data types </a:t>
            </a:r>
          </a:p>
          <a:p>
            <a:pPr lvl="2"/>
            <a:r>
              <a:rPr lang="en-US" sz="2400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, float, double, char </a:t>
            </a:r>
          </a:p>
          <a:p>
            <a:pPr lvl="1"/>
            <a:r>
              <a:rPr lang="en-US" sz="2600" dirty="0"/>
              <a:t>Aggregate OR derived data types </a:t>
            </a:r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Arrays</a:t>
            </a:r>
            <a:r>
              <a:rPr lang="en-US" sz="2400" dirty="0"/>
              <a:t> come under this category </a:t>
            </a:r>
          </a:p>
          <a:p>
            <a:pPr lvl="2"/>
            <a:r>
              <a:rPr lang="en-US" sz="2400" dirty="0"/>
              <a:t> Arrays can contain collection of </a:t>
            </a:r>
            <a:r>
              <a:rPr lang="en-US" sz="2400" dirty="0" err="1"/>
              <a:t>int</a:t>
            </a:r>
            <a:r>
              <a:rPr lang="en-US" sz="2400" dirty="0"/>
              <a:t> or float or char or double data </a:t>
            </a:r>
          </a:p>
          <a:p>
            <a:pPr lvl="1"/>
            <a:r>
              <a:rPr lang="en-US" sz="2600" dirty="0"/>
              <a:t>User defined data types </a:t>
            </a:r>
          </a:p>
          <a:p>
            <a:pPr lvl="2"/>
            <a:r>
              <a:rPr lang="en-US" sz="2400" dirty="0"/>
              <a:t> </a:t>
            </a:r>
            <a:r>
              <a:rPr lang="en-US" sz="2400" b="1" dirty="0"/>
              <a:t>Structures</a:t>
            </a:r>
            <a:r>
              <a:rPr lang="en-US" sz="2400" dirty="0"/>
              <a:t> and </a:t>
            </a:r>
            <a:r>
              <a:rPr lang="en-US" sz="2400" b="1" dirty="0" err="1"/>
              <a:t>enum</a:t>
            </a:r>
            <a:r>
              <a:rPr lang="en-US" sz="2400" dirty="0"/>
              <a:t> fall under this category.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27080" y="2000160"/>
              <a:ext cx="6885000" cy="4286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720" y="1990800"/>
                <a:ext cx="690372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1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95C6D-BAB2-49DE-87C6-1DA2CF76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Types- different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829364-B4DB-45DF-A7E5-9828DFB1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31F4D0-CC0A-4652-BD50-3F35A0E0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7" y="1219198"/>
            <a:ext cx="8712663" cy="52578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87560" y="1580400"/>
              <a:ext cx="8421120" cy="4867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200" y="1571040"/>
                <a:ext cx="8439840" cy="48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8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6CD5F-901C-4863-9C3E-A8DF9DC0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“C”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C46A7F-47AD-404E-BAB4-1631E8EB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891376-FE8A-44AE-90B7-C6E3FBF3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7" y="1852612"/>
            <a:ext cx="8466244" cy="40909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0" y="1723320"/>
              <a:ext cx="4402800" cy="3741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713960"/>
                <a:ext cx="442152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8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6591985" cy="225362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0900" b="1" dirty="0">
                <a:sym typeface="Wingdings" panose="05000000000000000000" pitchFamily="2" charset="2"/>
              </a:rPr>
              <a:t></a:t>
            </a:r>
            <a:endParaRPr lang="en-US" sz="20900" b="1" dirty="0"/>
          </a:p>
        </p:txBody>
      </p:sp>
    </p:spTree>
    <p:extLst>
      <p:ext uri="{BB962C8B-B14F-4D97-AF65-F5344CB8AC3E}">
        <p14:creationId xmlns:p14="http://schemas.microsoft.com/office/powerpoint/2010/main" val="30521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589199" cy="9144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399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C is a general purpose language which is very closely associated with UNIX for which it was developed in Bell Laboratories.</a:t>
            </a:r>
          </a:p>
          <a:p>
            <a:pPr algn="just"/>
            <a:r>
              <a:rPr lang="en-US" sz="2400" dirty="0"/>
              <a:t>Most of the programs of UNIX are written and run with the help of 'C’. </a:t>
            </a:r>
          </a:p>
          <a:p>
            <a:pPr algn="just"/>
            <a:r>
              <a:rPr lang="en-US" sz="2400" dirty="0"/>
              <a:t>Many of the important ideas of 'c' stem are from BCPL by Martin Richards. </a:t>
            </a:r>
          </a:p>
          <a:p>
            <a:pPr algn="just"/>
            <a:r>
              <a:rPr lang="en-US" sz="2400" dirty="0"/>
              <a:t>In 1972, Dennis Ritchie at Bell Laboratories wrote C Language which caused a revolution in computing world . </a:t>
            </a:r>
          </a:p>
          <a:p>
            <a:pPr algn="just"/>
            <a:r>
              <a:rPr lang="en-US" sz="2400" dirty="0"/>
              <a:t>From beginning C was intended to be useful for busy programmers to get things done easily because C is powerful, dominant and supple language.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9715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934201" cy="1280890"/>
          </a:xfrm>
        </p:spPr>
        <p:txBody>
          <a:bodyPr/>
          <a:lstStyle/>
          <a:p>
            <a:r>
              <a:rPr lang="en-US" b="1" dirty="0"/>
              <a:t>Why Name 'C' was given to this language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572000"/>
          </a:xfrm>
        </p:spPr>
        <p:txBody>
          <a:bodyPr>
            <a:normAutofit/>
          </a:bodyPr>
          <a:lstStyle/>
          <a:p>
            <a:r>
              <a:rPr lang="en-US" sz="3200" dirty="0"/>
              <a:t>Many of the ideas of C language were derived and taken from 'B' language. </a:t>
            </a:r>
          </a:p>
          <a:p>
            <a:r>
              <a:rPr lang="en-US" sz="3200" dirty="0"/>
              <a:t>BCPL and CPL are previous versions of 'B' language. </a:t>
            </a:r>
          </a:p>
          <a:p>
            <a:r>
              <a:rPr lang="en-US" sz="3200" dirty="0"/>
              <a:t>As many features came from B it was named as 'C'.</a:t>
            </a:r>
          </a:p>
        </p:txBody>
      </p:sp>
    </p:spTree>
    <p:extLst>
      <p:ext uri="{BB962C8B-B14F-4D97-AF65-F5344CB8AC3E}">
        <p14:creationId xmlns:p14="http://schemas.microsoft.com/office/powerpoint/2010/main" val="155219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589199" cy="990600"/>
          </a:xfrm>
        </p:spPr>
        <p:txBody>
          <a:bodyPr/>
          <a:lstStyle/>
          <a:p>
            <a:r>
              <a:rPr lang="en-US" b="1" dirty="0"/>
              <a:t>ABOUT “C”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AF0A722-7921-426F-A9B6-E1BAFE89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05799" cy="1295400"/>
          </a:xfrm>
        </p:spPr>
        <p:txBody>
          <a:bodyPr/>
          <a:lstStyle/>
          <a:p>
            <a:r>
              <a:rPr lang="en-US" b="1" dirty="0"/>
              <a:t>C programming language - Structured and disciplined approach to program design.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749C8AFE-C2F1-4C51-8190-508C90378160}"/>
              </a:ext>
            </a:extLst>
          </p:cNvPr>
          <p:cNvSpPr txBox="1">
            <a:spLocks/>
          </p:cNvSpPr>
          <p:nvPr/>
        </p:nvSpPr>
        <p:spPr>
          <a:xfrm>
            <a:off x="457200" y="2133600"/>
            <a:ext cx="83057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 is a structured programming language </a:t>
            </a:r>
          </a:p>
          <a:p>
            <a:r>
              <a:rPr lang="en-US" dirty="0"/>
              <a:t>C supports functions that enables easy maintainability of code, by breaking large file into smaller modules </a:t>
            </a:r>
          </a:p>
          <a:p>
            <a:r>
              <a:rPr lang="en-US" dirty="0"/>
              <a:t>Comments in C provides easy readability </a:t>
            </a:r>
          </a:p>
          <a:p>
            <a:r>
              <a:rPr lang="en-US" dirty="0"/>
              <a:t>C is a powerful language. </a:t>
            </a:r>
          </a:p>
          <a:p>
            <a:r>
              <a:rPr lang="en-US" dirty="0"/>
              <a:t>C programs built from </a:t>
            </a:r>
          </a:p>
          <a:p>
            <a:pPr lvl="1"/>
            <a:r>
              <a:rPr lang="en-US" dirty="0"/>
              <a:t>Variable and type declarations</a:t>
            </a:r>
          </a:p>
          <a:p>
            <a:pPr lvl="1"/>
            <a:r>
              <a:rPr lang="en-US" dirty="0"/>
              <a:t>Functions 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r>
              <a:rPr lang="en-US" dirty="0"/>
              <a:t>Expressions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47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CC8A5-947E-4EB8-8885-F6A9CD51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0E06D9-2A1B-4E07-9A41-094D3E48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 programming language features">
            <a:extLst>
              <a:ext uri="{FF2B5EF4-FFF2-40B4-BE49-F238E27FC236}">
                <a16:creationId xmlns:a16="http://schemas.microsoft.com/office/drawing/2014/main" xmlns="" id="{DCCB86E0-A160-4B7E-B6D7-52696F28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" y="990600"/>
            <a:ext cx="8747770" cy="4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7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89199" cy="1280890"/>
          </a:xfrm>
        </p:spPr>
        <p:txBody>
          <a:bodyPr/>
          <a:lstStyle/>
          <a:p>
            <a:r>
              <a:rPr lang="en-US" b="1" dirty="0"/>
              <a:t>Structure Of “C”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Before going and reading the structure of C programs we need to have a basic knowledge of the following: </a:t>
            </a:r>
          </a:p>
          <a:p>
            <a:pPr algn="just"/>
            <a:r>
              <a:rPr lang="en-US" sz="2800" dirty="0"/>
              <a:t>1. C's Character Set </a:t>
            </a:r>
          </a:p>
          <a:p>
            <a:pPr algn="just"/>
            <a:r>
              <a:rPr lang="en-US" sz="2800" dirty="0"/>
              <a:t>2. C's Keywords </a:t>
            </a:r>
          </a:p>
          <a:p>
            <a:pPr algn="just"/>
            <a:r>
              <a:rPr lang="en-US" sz="2800" dirty="0"/>
              <a:t>3. The General Structure of a 'C' Program </a:t>
            </a:r>
          </a:p>
          <a:p>
            <a:pPr algn="just"/>
            <a:r>
              <a:rPr lang="en-US" sz="2800" dirty="0"/>
              <a:t>4. How To End A Statement </a:t>
            </a:r>
          </a:p>
          <a:p>
            <a:pPr algn="just"/>
            <a:r>
              <a:rPr lang="en-US" sz="2800" dirty="0"/>
              <a:t>5. Free Format Language </a:t>
            </a:r>
          </a:p>
          <a:p>
            <a:pPr algn="just"/>
            <a:r>
              <a:rPr lang="en-US" sz="2800" dirty="0"/>
              <a:t>6. Header Files &amp;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234829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304800"/>
            <a:ext cx="7086600" cy="990600"/>
          </a:xfrm>
        </p:spPr>
        <p:txBody>
          <a:bodyPr/>
          <a:lstStyle/>
          <a:p>
            <a:r>
              <a:rPr lang="en-US" b="1" dirty="0"/>
              <a:t>C's Character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199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 does not use every character set and key found on modern computers . </a:t>
            </a:r>
          </a:p>
          <a:p>
            <a:pPr algn="just"/>
            <a:r>
              <a:rPr lang="en-US" sz="2400" dirty="0"/>
              <a:t>The only characters that C - Language uses for its programs are as follows: </a:t>
            </a:r>
          </a:p>
          <a:p>
            <a:pPr algn="just"/>
            <a:r>
              <a:rPr lang="en-US" sz="2400" dirty="0"/>
              <a:t>A-Z all alphabets </a:t>
            </a:r>
          </a:p>
          <a:p>
            <a:pPr algn="just"/>
            <a:r>
              <a:rPr lang="en-US" sz="2400" dirty="0"/>
              <a:t>a-z all alphabets </a:t>
            </a:r>
          </a:p>
          <a:p>
            <a:pPr algn="just"/>
            <a:r>
              <a:rPr lang="en-US" sz="2400" dirty="0"/>
              <a:t>0-9 </a:t>
            </a:r>
          </a:p>
          <a:p>
            <a:pPr algn="just"/>
            <a:r>
              <a:rPr lang="en-US" sz="2400" dirty="0"/>
              <a:t># % &amp; ! _ {} [] () $$$$ &amp;&amp;&amp;&amp; | </a:t>
            </a:r>
          </a:p>
          <a:p>
            <a:pPr algn="just"/>
            <a:r>
              <a:rPr lang="en-US" sz="2400" dirty="0"/>
              <a:t>space . , : ; ' $ " </a:t>
            </a:r>
          </a:p>
          <a:p>
            <a:pPr algn="just"/>
            <a:r>
              <a:rPr lang="en-US" sz="2400" dirty="0"/>
              <a:t>+ - / * =</a:t>
            </a:r>
          </a:p>
        </p:txBody>
      </p:sp>
    </p:spTree>
    <p:extLst>
      <p:ext uri="{BB962C8B-B14F-4D97-AF65-F5344CB8AC3E}">
        <p14:creationId xmlns:p14="http://schemas.microsoft.com/office/powerpoint/2010/main" val="46657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1" y="304800"/>
            <a:ext cx="6934200" cy="1143000"/>
          </a:xfrm>
        </p:spPr>
        <p:txBody>
          <a:bodyPr/>
          <a:lstStyle/>
          <a:p>
            <a:r>
              <a:rPr lang="en-US" b="1" dirty="0"/>
              <a:t>The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797" cy="435395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"</a:t>
            </a:r>
            <a:r>
              <a:rPr lang="en-US" sz="3200" b="1" dirty="0"/>
              <a:t>Keywords</a:t>
            </a:r>
            <a:r>
              <a:rPr lang="en-US" sz="3200" dirty="0"/>
              <a:t>" are words that have special meaning to the </a:t>
            </a:r>
            <a:r>
              <a:rPr lang="en-US" sz="3200" b="1" dirty="0"/>
              <a:t>C compiler</a:t>
            </a:r>
            <a:r>
              <a:rPr lang="en-US" sz="3200" dirty="0"/>
              <a:t>. </a:t>
            </a:r>
          </a:p>
          <a:p>
            <a:r>
              <a:rPr lang="en-US" sz="3200" dirty="0"/>
              <a:t>Their meaning cannot be changed at any instance. </a:t>
            </a:r>
          </a:p>
          <a:p>
            <a:r>
              <a:rPr lang="en-US" sz="3200" dirty="0"/>
              <a:t>Serve as basic building blocks for program statements. </a:t>
            </a:r>
          </a:p>
          <a:p>
            <a:r>
              <a:rPr lang="en-US" sz="3200" dirty="0"/>
              <a:t>All keywords are written in </a:t>
            </a:r>
            <a:r>
              <a:rPr lang="en-US" sz="3200" b="1" u="sng" dirty="0"/>
              <a:t>only lowercase. </a:t>
            </a:r>
          </a:p>
        </p:txBody>
      </p:sp>
    </p:spTree>
    <p:extLst>
      <p:ext uri="{BB962C8B-B14F-4D97-AF65-F5344CB8AC3E}">
        <p14:creationId xmlns:p14="http://schemas.microsoft.com/office/powerpoint/2010/main" val="27090765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2212</TotalTime>
  <Words>1375</Words>
  <Application>Microsoft Office PowerPoint</Application>
  <PresentationFormat>On-screen Show (4:3)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Wisp</vt:lpstr>
      <vt:lpstr>C</vt:lpstr>
      <vt:lpstr>Example of “C” Program</vt:lpstr>
      <vt:lpstr>Introduction</vt:lpstr>
      <vt:lpstr>Why Name 'C' was given to this language ?</vt:lpstr>
      <vt:lpstr>ABOUT “C”</vt:lpstr>
      <vt:lpstr>PowerPoint Presentation</vt:lpstr>
      <vt:lpstr>Structure Of “C” Programs</vt:lpstr>
      <vt:lpstr>C's Character Set</vt:lpstr>
      <vt:lpstr>The keywords</vt:lpstr>
      <vt:lpstr>Basic Structure Of “C” Programs</vt:lpstr>
      <vt:lpstr>Header files</vt:lpstr>
      <vt:lpstr>Main function</vt:lpstr>
      <vt:lpstr>Running a ‘C’ Program</vt:lpstr>
      <vt:lpstr>“C” language TOKENS</vt:lpstr>
      <vt:lpstr>Keywords in ANSI “C” </vt:lpstr>
      <vt:lpstr>The Identifiers</vt:lpstr>
      <vt:lpstr>Constants </vt:lpstr>
      <vt:lpstr>Constants Examples</vt:lpstr>
      <vt:lpstr>DECLARATIONS</vt:lpstr>
      <vt:lpstr>What Are Variables in C?</vt:lpstr>
      <vt:lpstr>Naming Variables</vt:lpstr>
      <vt:lpstr>Case Sensitivity</vt:lpstr>
      <vt:lpstr>Declaring Variables </vt:lpstr>
      <vt:lpstr>Data types in ‘ansi c’</vt:lpstr>
      <vt:lpstr>Data Types- different attributes </vt:lpstr>
      <vt:lpstr>Example of “C” Program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fighter</dc:creator>
  <cp:lastModifiedBy>cselab2018</cp:lastModifiedBy>
  <cp:revision>344</cp:revision>
  <dcterms:created xsi:type="dcterms:W3CDTF">2006-08-16T00:00:00Z</dcterms:created>
  <dcterms:modified xsi:type="dcterms:W3CDTF">2020-01-27T07:20:35Z</dcterms:modified>
</cp:coreProperties>
</file>