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92"/>
    <a:srgbClr val="005EB8"/>
    <a:srgbClr val="00A9CE"/>
    <a:srgbClr val="00A499"/>
    <a:srgbClr val="330072"/>
    <a:srgbClr val="78BE20"/>
    <a:srgbClr val="003087"/>
    <a:srgbClr val="1C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564B-CC39-E02A-250A-5F0B13FA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6118-3B11-B667-BB29-05B0329A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688A-E870-8CFB-99B4-4D528329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6004-F8B2-40F8-A9C2-A8050302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FAA3-4734-D42A-BCA4-A32D5C9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2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20D3-F75C-2AEA-9917-1F60F089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B5EA7-22E8-E3CE-EDF8-7AF0BECA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28C1-6A53-F503-F19A-8CF32B80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D22-E813-112B-C2FF-7D4C1D88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E57A-DD6D-BAC2-92CC-9068477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0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B1D56-A36F-C46B-FEF1-7E08B8ADE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4C534-17D8-C720-EDF0-13C05F69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2670-D176-B416-15E2-D656AE3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2E3F-ADF7-6F6F-1F80-166E471E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4E08-622B-B87B-04BB-C1493A5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8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1175-467C-446D-E8A2-FEA7FB2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5C85-7DEC-8F1A-A611-ACC6D71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AE9-A91A-B6CC-4323-2107553A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01F8-A7B0-56F8-7690-E49EC600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ED20-91A5-BB9F-551F-85F4C9E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C03D-855C-3864-29E4-3C1A994E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EEDC-3C32-C5C8-FC08-60EB1997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3490-9E37-26C2-7541-0C81C7C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A9CE-012B-7EC6-DC10-BB6B275B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605C-D231-7E04-FE02-6D4E8738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FF6C-DAD1-430A-6B73-863424A3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EC34-098D-851A-2D10-0A080545C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3882-283B-24B7-D4EC-3BB9E6D7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077F-2843-F83A-3861-9E07A46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E0DB-97A2-DB56-4BE8-5C8A3111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112A-E5CE-D00E-F86E-05357228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6C2D-87A9-24EE-97C7-67E02D72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92F77-7CDC-7CD7-4215-4F8C66D5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35010-DFC6-9D95-E5E2-A38ACF26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A11A-7645-C189-6070-7A4F705A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51488-2C64-AEC2-B17B-778747CB5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CEC98-1B37-D0AB-0950-59282DCB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73432-6E6F-BA9C-6597-222B829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F682B-274E-E727-224E-429AAC0A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6F7-6D30-33C7-954B-5770ED63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C8B12-1BD8-3D0E-FF34-ED7FD547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226D-9B0F-E9BC-4C1D-A7B530A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2481-1E2A-57C1-56E3-36E9745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9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B746F-DC71-91FF-9A18-B6BCCF1A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54BFC-43E4-BECB-57CF-AA07C2D7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94E48-E5E5-D281-FA86-CF69464E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54B-8500-46B9-78C6-0FCDD550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E3DF-6F78-B332-D692-A9166A8E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5C04-AFBE-DA5A-3EAB-05B06321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418A-F689-C0F5-3F67-6EE30636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6756-D53B-8227-4EFF-9A61923D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5ED0-0102-0621-0507-8CDDAEF5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3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11C-20C3-3869-1BFC-543603F8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2FC7D-90BB-EBEF-4DCD-DB9B1E547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9443-EBFD-29DE-8E86-0CFF0B88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B1FF-FFB2-8A17-7BBC-59843138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5D61-545B-A898-1CED-62FBA98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518E-4584-FDE5-A198-8EE0ECA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8A81E-FE10-4F3C-28C7-538B8BD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DDC0-F183-2847-A8FF-F06990E03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4489-A78E-BF77-348B-3AF418A1E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6D8-9ED4-4E7E-AD90-FEB92FDF14F1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721D-653F-0AB1-5FE5-D495217C1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B898-2D8F-6A4D-1DE8-58AF7511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7CF0-3471-45F0-BC00-A2719F75A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6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9CE0AC7-65E9-FEDF-1C03-80954093FBAA}"/>
              </a:ext>
            </a:extLst>
          </p:cNvPr>
          <p:cNvSpPr/>
          <p:nvPr/>
        </p:nvSpPr>
        <p:spPr>
          <a:xfrm>
            <a:off x="3870685" y="0"/>
            <a:ext cx="4320000" cy="4320000"/>
          </a:xfrm>
          <a:prstGeom prst="flowChartConnector">
            <a:avLst/>
          </a:prstGeom>
          <a:solidFill>
            <a:srgbClr val="00A4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utiger" panose="020B0500000000000000" pitchFamily="34" charset="0"/>
              </a:rPr>
              <a:t>Artificial Intelligence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utiger" panose="020B0500000000000000" pitchFamily="34" charset="0"/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36B1848-6F3B-A1EC-63CE-2D64B945A0E1}"/>
              </a:ext>
            </a:extLst>
          </p:cNvPr>
          <p:cNvSpPr/>
          <p:nvPr/>
        </p:nvSpPr>
        <p:spPr>
          <a:xfrm>
            <a:off x="4590685" y="1440000"/>
            <a:ext cx="2880000" cy="2880000"/>
          </a:xfrm>
          <a:prstGeom prst="flowChartConnector">
            <a:avLst/>
          </a:prstGeom>
          <a:solidFill>
            <a:srgbClr val="00A9C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rIns="90000" rtlCol="0" anchor="t" anchorCtr="0"/>
          <a:lstStyle/>
          <a:p>
            <a:pPr algn="ctr"/>
            <a:r>
              <a:rPr lang="en-GB" dirty="0">
                <a:latin typeface="Frutiger" panose="020B0500000000000000" pitchFamily="34" charset="0"/>
              </a:rPr>
              <a:t>Machine </a:t>
            </a:r>
          </a:p>
          <a:p>
            <a:pPr algn="ctr"/>
            <a:r>
              <a:rPr lang="en-GB" dirty="0">
                <a:latin typeface="Frutiger" panose="020B0500000000000000" pitchFamily="34" charset="0"/>
              </a:rPr>
              <a:t>Learning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E6AB69C-2E04-24FC-D1D6-940E9D0DB024}"/>
              </a:ext>
            </a:extLst>
          </p:cNvPr>
          <p:cNvSpPr/>
          <p:nvPr/>
        </p:nvSpPr>
        <p:spPr>
          <a:xfrm>
            <a:off x="5310685" y="2880000"/>
            <a:ext cx="1440000" cy="1440000"/>
          </a:xfrm>
          <a:prstGeom prst="flowChartConnector">
            <a:avLst/>
          </a:prstGeom>
          <a:solidFill>
            <a:srgbClr val="005EB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latin typeface="Frutiger" panose="020B0500000000000000" pitchFamily="34" charset="0"/>
              </a:rPr>
              <a:t>Deep Learning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B5499B6-B97B-4B46-0590-E1077CBDDB34}"/>
              </a:ext>
            </a:extLst>
          </p:cNvPr>
          <p:cNvSpPr/>
          <p:nvPr/>
        </p:nvSpPr>
        <p:spPr>
          <a:xfrm>
            <a:off x="4590685" y="3866033"/>
            <a:ext cx="2880000" cy="2880000"/>
          </a:xfrm>
          <a:prstGeom prst="flowChartConnector">
            <a:avLst/>
          </a:prstGeom>
          <a:solidFill>
            <a:srgbClr val="768692">
              <a:alpha val="89804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Frutiger" panose="020B0500000000000000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5284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Frutiger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Paul (NHS SOUTH, CENTRAL AND WEST COMMISSIONING SUPPORT UNIT)</dc:creator>
  <cp:lastModifiedBy>JOHNSON, Paul (NHS SOUTH, CENTRAL AND WEST COMMISSIONING SUPPORT UNIT)</cp:lastModifiedBy>
  <cp:revision>2</cp:revision>
  <dcterms:created xsi:type="dcterms:W3CDTF">2022-07-20T15:30:03Z</dcterms:created>
  <dcterms:modified xsi:type="dcterms:W3CDTF">2022-07-27T14:46:39Z</dcterms:modified>
</cp:coreProperties>
</file>