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handoutMasterIdLst>
    <p:handoutMasterId r:id="rId14"/>
  </p:handoutMasterIdLst>
  <p:sldIdLst>
    <p:sldId id="258" r:id="rId2"/>
    <p:sldId id="260" r:id="rId3"/>
    <p:sldId id="284" r:id="rId4"/>
    <p:sldId id="281" r:id="rId5"/>
    <p:sldId id="289" r:id="rId6"/>
    <p:sldId id="282" r:id="rId7"/>
    <p:sldId id="285" r:id="rId8"/>
    <p:sldId id="286" r:id="rId9"/>
    <p:sldId id="287" r:id="rId10"/>
    <p:sldId id="290" r:id="rId11"/>
    <p:sldId id="283" r:id="rId12"/>
    <p:sldId id="288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BE0F231-CA09-4E29-8D9F-DB9E6DAFF8AA}" v="142" dt="2025-01-17T11:40:16.1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046" autoAdjust="0"/>
    <p:restoredTop sz="96327"/>
  </p:normalViewPr>
  <p:slideViewPr>
    <p:cSldViewPr snapToGrid="0" snapToObjects="1">
      <p:cViewPr>
        <p:scale>
          <a:sx n="200" d="100"/>
          <a:sy n="200" d="100"/>
        </p:scale>
        <p:origin x="206" y="2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55" d="100"/>
          <a:sy n="155" d="100"/>
        </p:scale>
        <p:origin x="567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LEMSEN, Jonas (NHS SOUTH, CENTRAL AND WEST COMMISSIONING SUPPORT UNIT)" userId="e998e275-a678-47d3-9767-263dca776ce0" providerId="ADAL" clId="{EBE0F231-CA09-4E29-8D9F-DB9E6DAFF8AA}"/>
    <pc:docChg chg="undo custSel addSld delSld modSld sldOrd">
      <pc:chgData name="WILLEMSEN, Jonas (NHS SOUTH, CENTRAL AND WEST COMMISSIONING SUPPORT UNIT)" userId="e998e275-a678-47d3-9767-263dca776ce0" providerId="ADAL" clId="{EBE0F231-CA09-4E29-8D9F-DB9E6DAFF8AA}" dt="2025-01-17T11:40:17.690" v="6974" actId="27636"/>
      <pc:docMkLst>
        <pc:docMk/>
      </pc:docMkLst>
      <pc:sldChg chg="modSp mod">
        <pc:chgData name="WILLEMSEN, Jonas (NHS SOUTH, CENTRAL AND WEST COMMISSIONING SUPPORT UNIT)" userId="e998e275-a678-47d3-9767-263dca776ce0" providerId="ADAL" clId="{EBE0F231-CA09-4E29-8D9F-DB9E6DAFF8AA}" dt="2025-01-14T13:35:47.272" v="3707" actId="20577"/>
        <pc:sldMkLst>
          <pc:docMk/>
          <pc:sldMk cId="1168897886" sldId="258"/>
        </pc:sldMkLst>
        <pc:spChg chg="mod">
          <ac:chgData name="WILLEMSEN, Jonas (NHS SOUTH, CENTRAL AND WEST COMMISSIONING SUPPORT UNIT)" userId="e998e275-a678-47d3-9767-263dca776ce0" providerId="ADAL" clId="{EBE0F231-CA09-4E29-8D9F-DB9E6DAFF8AA}" dt="2025-01-14T10:37:05.262" v="53" actId="20577"/>
          <ac:spMkLst>
            <pc:docMk/>
            <pc:sldMk cId="1168897886" sldId="258"/>
            <ac:spMk id="2" creationId="{84DE165D-2FDC-9741-93A6-72BD5427D5BA}"/>
          </ac:spMkLst>
        </pc:spChg>
        <pc:spChg chg="mod">
          <ac:chgData name="WILLEMSEN, Jonas (NHS SOUTH, CENTRAL AND WEST COMMISSIONING SUPPORT UNIT)" userId="e998e275-a678-47d3-9767-263dca776ce0" providerId="ADAL" clId="{EBE0F231-CA09-4E29-8D9F-DB9E6DAFF8AA}" dt="2025-01-14T13:35:47.272" v="3707" actId="20577"/>
          <ac:spMkLst>
            <pc:docMk/>
            <pc:sldMk cId="1168897886" sldId="258"/>
            <ac:spMk id="3" creationId="{AACB1998-C435-8F49-9A0E-0B686CFAA7FB}"/>
          </ac:spMkLst>
        </pc:spChg>
      </pc:sldChg>
      <pc:sldChg chg="del">
        <pc:chgData name="WILLEMSEN, Jonas (NHS SOUTH, CENTRAL AND WEST COMMISSIONING SUPPORT UNIT)" userId="e998e275-a678-47d3-9767-263dca776ce0" providerId="ADAL" clId="{EBE0F231-CA09-4E29-8D9F-DB9E6DAFF8AA}" dt="2025-01-14T13:35:26.431" v="3664" actId="2696"/>
        <pc:sldMkLst>
          <pc:docMk/>
          <pc:sldMk cId="4064596361" sldId="259"/>
        </pc:sldMkLst>
      </pc:sldChg>
      <pc:sldChg chg="addSp delSp modSp mod ord">
        <pc:chgData name="WILLEMSEN, Jonas (NHS SOUTH, CENTRAL AND WEST COMMISSIONING SUPPORT UNIT)" userId="e998e275-a678-47d3-9767-263dca776ce0" providerId="ADAL" clId="{EBE0F231-CA09-4E29-8D9F-DB9E6DAFF8AA}" dt="2025-01-16T12:39:10.545" v="6914" actId="14100"/>
        <pc:sldMkLst>
          <pc:docMk/>
          <pc:sldMk cId="2166027822" sldId="260"/>
        </pc:sldMkLst>
        <pc:spChg chg="mod">
          <ac:chgData name="WILLEMSEN, Jonas (NHS SOUTH, CENTRAL AND WEST COMMISSIONING SUPPORT UNIT)" userId="e998e275-a678-47d3-9767-263dca776ce0" providerId="ADAL" clId="{EBE0F231-CA09-4E29-8D9F-DB9E6DAFF8AA}" dt="2025-01-14T10:48:16.876" v="273" actId="20577"/>
          <ac:spMkLst>
            <pc:docMk/>
            <pc:sldMk cId="2166027822" sldId="260"/>
            <ac:spMk id="2" creationId="{1E7457EE-B6D8-CF46-8953-2815F0BC81AD}"/>
          </ac:spMkLst>
        </pc:spChg>
        <pc:spChg chg="mod">
          <ac:chgData name="WILLEMSEN, Jonas (NHS SOUTH, CENTRAL AND WEST COMMISSIONING SUPPORT UNIT)" userId="e998e275-a678-47d3-9767-263dca776ce0" providerId="ADAL" clId="{EBE0F231-CA09-4E29-8D9F-DB9E6DAFF8AA}" dt="2025-01-16T12:39:10.545" v="6914" actId="14100"/>
          <ac:spMkLst>
            <pc:docMk/>
            <pc:sldMk cId="2166027822" sldId="260"/>
            <ac:spMk id="3" creationId="{733BAB08-4BC8-264A-AE01-DC3131C5AB21}"/>
          </ac:spMkLst>
        </pc:spChg>
        <pc:spChg chg="add mod">
          <ac:chgData name="WILLEMSEN, Jonas (NHS SOUTH, CENTRAL AND WEST COMMISSIONING SUPPORT UNIT)" userId="e998e275-a678-47d3-9767-263dca776ce0" providerId="ADAL" clId="{EBE0F231-CA09-4E29-8D9F-DB9E6DAFF8AA}" dt="2025-01-16T09:31:40.386" v="5906" actId="6549"/>
          <ac:spMkLst>
            <pc:docMk/>
            <pc:sldMk cId="2166027822" sldId="260"/>
            <ac:spMk id="4" creationId="{BBDC0978-104A-6612-EDBE-54AD35F3E410}"/>
          </ac:spMkLst>
        </pc:spChg>
        <pc:spChg chg="add mod">
          <ac:chgData name="WILLEMSEN, Jonas (NHS SOUTH, CENTRAL AND WEST COMMISSIONING SUPPORT UNIT)" userId="e998e275-a678-47d3-9767-263dca776ce0" providerId="ADAL" clId="{EBE0F231-CA09-4E29-8D9F-DB9E6DAFF8AA}" dt="2025-01-16T09:33:18.630" v="5954" actId="404"/>
          <ac:spMkLst>
            <pc:docMk/>
            <pc:sldMk cId="2166027822" sldId="260"/>
            <ac:spMk id="5" creationId="{A78ACD6E-6FDB-8D90-EADF-D3522C77B7B8}"/>
          </ac:spMkLst>
        </pc:spChg>
        <pc:picChg chg="add mod">
          <ac:chgData name="WILLEMSEN, Jonas (NHS SOUTH, CENTRAL AND WEST COMMISSIONING SUPPORT UNIT)" userId="e998e275-a678-47d3-9767-263dca776ce0" providerId="ADAL" clId="{EBE0F231-CA09-4E29-8D9F-DB9E6DAFF8AA}" dt="2025-01-16T09:31:30.735" v="5902" actId="1076"/>
          <ac:picMkLst>
            <pc:docMk/>
            <pc:sldMk cId="2166027822" sldId="260"/>
            <ac:picMk id="1026" creationId="{7D5E3755-D163-6C6B-8263-A04CD6049619}"/>
          </ac:picMkLst>
        </pc:picChg>
        <pc:picChg chg="add del mod">
          <ac:chgData name="WILLEMSEN, Jonas (NHS SOUTH, CENTRAL AND WEST COMMISSIONING SUPPORT UNIT)" userId="e998e275-a678-47d3-9767-263dca776ce0" providerId="ADAL" clId="{EBE0F231-CA09-4E29-8D9F-DB9E6DAFF8AA}" dt="2025-01-16T09:28:53.901" v="5826" actId="478"/>
          <ac:picMkLst>
            <pc:docMk/>
            <pc:sldMk cId="2166027822" sldId="260"/>
            <ac:picMk id="1028" creationId="{F50EEF88-A4C6-DECB-2BFC-C2F48AC7C9EA}"/>
          </ac:picMkLst>
        </pc:picChg>
        <pc:picChg chg="add mod">
          <ac:chgData name="WILLEMSEN, Jonas (NHS SOUTH, CENTRAL AND WEST COMMISSIONING SUPPORT UNIT)" userId="e998e275-a678-47d3-9767-263dca776ce0" providerId="ADAL" clId="{EBE0F231-CA09-4E29-8D9F-DB9E6DAFF8AA}" dt="2025-01-16T09:31:48.458" v="5907" actId="1076"/>
          <ac:picMkLst>
            <pc:docMk/>
            <pc:sldMk cId="2166027822" sldId="260"/>
            <ac:picMk id="1030" creationId="{FDEC4A1C-45D8-7BCC-F717-E11C5B19F4D1}"/>
          </ac:picMkLst>
        </pc:picChg>
      </pc:sldChg>
      <pc:sldChg chg="del">
        <pc:chgData name="WILLEMSEN, Jonas (NHS SOUTH, CENTRAL AND WEST COMMISSIONING SUPPORT UNIT)" userId="e998e275-a678-47d3-9767-263dca776ce0" providerId="ADAL" clId="{EBE0F231-CA09-4E29-8D9F-DB9E6DAFF8AA}" dt="2025-01-14T13:35:26.431" v="3664" actId="2696"/>
        <pc:sldMkLst>
          <pc:docMk/>
          <pc:sldMk cId="1944946324" sldId="261"/>
        </pc:sldMkLst>
      </pc:sldChg>
      <pc:sldChg chg="del">
        <pc:chgData name="WILLEMSEN, Jonas (NHS SOUTH, CENTRAL AND WEST COMMISSIONING SUPPORT UNIT)" userId="e998e275-a678-47d3-9767-263dca776ce0" providerId="ADAL" clId="{EBE0F231-CA09-4E29-8D9F-DB9E6DAFF8AA}" dt="2025-01-14T13:35:26.431" v="3664" actId="2696"/>
        <pc:sldMkLst>
          <pc:docMk/>
          <pc:sldMk cId="1284960399" sldId="262"/>
        </pc:sldMkLst>
      </pc:sldChg>
      <pc:sldChg chg="del">
        <pc:chgData name="WILLEMSEN, Jonas (NHS SOUTH, CENTRAL AND WEST COMMISSIONING SUPPORT UNIT)" userId="e998e275-a678-47d3-9767-263dca776ce0" providerId="ADAL" clId="{EBE0F231-CA09-4E29-8D9F-DB9E6DAFF8AA}" dt="2025-01-14T13:35:26.431" v="3664" actId="2696"/>
        <pc:sldMkLst>
          <pc:docMk/>
          <pc:sldMk cId="1388284292" sldId="273"/>
        </pc:sldMkLst>
      </pc:sldChg>
      <pc:sldChg chg="del">
        <pc:chgData name="WILLEMSEN, Jonas (NHS SOUTH, CENTRAL AND WEST COMMISSIONING SUPPORT UNIT)" userId="e998e275-a678-47d3-9767-263dca776ce0" providerId="ADAL" clId="{EBE0F231-CA09-4E29-8D9F-DB9E6DAFF8AA}" dt="2025-01-14T16:01:35.288" v="4811" actId="2696"/>
        <pc:sldMkLst>
          <pc:docMk/>
          <pc:sldMk cId="522560491" sldId="276"/>
        </pc:sldMkLst>
      </pc:sldChg>
      <pc:sldChg chg="del">
        <pc:chgData name="WILLEMSEN, Jonas (NHS SOUTH, CENTRAL AND WEST COMMISSIONING SUPPORT UNIT)" userId="e998e275-a678-47d3-9767-263dca776ce0" providerId="ADAL" clId="{EBE0F231-CA09-4E29-8D9F-DB9E6DAFF8AA}" dt="2025-01-14T13:35:26.431" v="3664" actId="2696"/>
        <pc:sldMkLst>
          <pc:docMk/>
          <pc:sldMk cId="1945894941" sldId="277"/>
        </pc:sldMkLst>
      </pc:sldChg>
      <pc:sldChg chg="del">
        <pc:chgData name="WILLEMSEN, Jonas (NHS SOUTH, CENTRAL AND WEST COMMISSIONING SUPPORT UNIT)" userId="e998e275-a678-47d3-9767-263dca776ce0" providerId="ADAL" clId="{EBE0F231-CA09-4E29-8D9F-DB9E6DAFF8AA}" dt="2025-01-14T13:35:26.431" v="3664" actId="2696"/>
        <pc:sldMkLst>
          <pc:docMk/>
          <pc:sldMk cId="3788210509" sldId="279"/>
        </pc:sldMkLst>
      </pc:sldChg>
      <pc:sldChg chg="del">
        <pc:chgData name="WILLEMSEN, Jonas (NHS SOUTH, CENTRAL AND WEST COMMISSIONING SUPPORT UNIT)" userId="e998e275-a678-47d3-9767-263dca776ce0" providerId="ADAL" clId="{EBE0F231-CA09-4E29-8D9F-DB9E6DAFF8AA}" dt="2025-01-14T13:35:26.431" v="3664" actId="2696"/>
        <pc:sldMkLst>
          <pc:docMk/>
          <pc:sldMk cId="3858550045" sldId="280"/>
        </pc:sldMkLst>
      </pc:sldChg>
      <pc:sldChg chg="addSp delSp modSp add mod">
        <pc:chgData name="WILLEMSEN, Jonas (NHS SOUTH, CENTRAL AND WEST COMMISSIONING SUPPORT UNIT)" userId="e998e275-a678-47d3-9767-263dca776ce0" providerId="ADAL" clId="{EBE0F231-CA09-4E29-8D9F-DB9E6DAFF8AA}" dt="2025-01-16T12:50:35.416" v="6921" actId="1076"/>
        <pc:sldMkLst>
          <pc:docMk/>
          <pc:sldMk cId="1700154297" sldId="281"/>
        </pc:sldMkLst>
        <pc:spChg chg="mod">
          <ac:chgData name="WILLEMSEN, Jonas (NHS SOUTH, CENTRAL AND WEST COMMISSIONING SUPPORT UNIT)" userId="e998e275-a678-47d3-9767-263dca776ce0" providerId="ADAL" clId="{EBE0F231-CA09-4E29-8D9F-DB9E6DAFF8AA}" dt="2025-01-14T11:04:20.612" v="1728" actId="20577"/>
          <ac:spMkLst>
            <pc:docMk/>
            <pc:sldMk cId="1700154297" sldId="281"/>
            <ac:spMk id="2" creationId="{F5C790C4-3912-1DF8-2EEA-A6FF729A20E6}"/>
          </ac:spMkLst>
        </pc:spChg>
        <pc:spChg chg="mod">
          <ac:chgData name="WILLEMSEN, Jonas (NHS SOUTH, CENTRAL AND WEST COMMISSIONING SUPPORT UNIT)" userId="e998e275-a678-47d3-9767-263dca776ce0" providerId="ADAL" clId="{EBE0F231-CA09-4E29-8D9F-DB9E6DAFF8AA}" dt="2025-01-16T09:25:44.806" v="5815" actId="114"/>
          <ac:spMkLst>
            <pc:docMk/>
            <pc:sldMk cId="1700154297" sldId="281"/>
            <ac:spMk id="3" creationId="{B57E5BF1-8533-DB06-167D-9FAB957FBC23}"/>
          </ac:spMkLst>
        </pc:spChg>
        <pc:spChg chg="add mod">
          <ac:chgData name="WILLEMSEN, Jonas (NHS SOUTH, CENTRAL AND WEST COMMISSIONING SUPPORT UNIT)" userId="e998e275-a678-47d3-9767-263dca776ce0" providerId="ADAL" clId="{EBE0F231-CA09-4E29-8D9F-DB9E6DAFF8AA}" dt="2025-01-16T12:50:35.416" v="6921" actId="1076"/>
          <ac:spMkLst>
            <pc:docMk/>
            <pc:sldMk cId="1700154297" sldId="281"/>
            <ac:spMk id="4" creationId="{EEE420D8-F22B-A626-066B-84243F3B9BF6}"/>
          </ac:spMkLst>
        </pc:spChg>
        <pc:spChg chg="add mod">
          <ac:chgData name="WILLEMSEN, Jonas (NHS SOUTH, CENTRAL AND WEST COMMISSIONING SUPPORT UNIT)" userId="e998e275-a678-47d3-9767-263dca776ce0" providerId="ADAL" clId="{EBE0F231-CA09-4E29-8D9F-DB9E6DAFF8AA}" dt="2025-01-14T13:07:37.748" v="3322" actId="20577"/>
          <ac:spMkLst>
            <pc:docMk/>
            <pc:sldMk cId="1700154297" sldId="281"/>
            <ac:spMk id="19" creationId="{B4CA88C9-BDEE-21F6-5BC3-648ED9308B6C}"/>
          </ac:spMkLst>
        </pc:spChg>
        <pc:grpChg chg="add mod">
          <ac:chgData name="WILLEMSEN, Jonas (NHS SOUTH, CENTRAL AND WEST COMMISSIONING SUPPORT UNIT)" userId="e998e275-a678-47d3-9767-263dca776ce0" providerId="ADAL" clId="{EBE0F231-CA09-4E29-8D9F-DB9E6DAFF8AA}" dt="2025-01-14T16:05:04.512" v="4823" actId="1076"/>
          <ac:grpSpMkLst>
            <pc:docMk/>
            <pc:sldMk cId="1700154297" sldId="281"/>
            <ac:grpSpMk id="12" creationId="{7623FBB4-2B50-5517-ED74-C9E813D2E576}"/>
          </ac:grpSpMkLst>
        </pc:grpChg>
        <pc:picChg chg="add mod">
          <ac:chgData name="WILLEMSEN, Jonas (NHS SOUTH, CENTRAL AND WEST COMMISSIONING SUPPORT UNIT)" userId="e998e275-a678-47d3-9767-263dca776ce0" providerId="ADAL" clId="{EBE0F231-CA09-4E29-8D9F-DB9E6DAFF8AA}" dt="2025-01-14T16:04:55.949" v="4821" actId="1582"/>
          <ac:picMkLst>
            <pc:docMk/>
            <pc:sldMk cId="1700154297" sldId="281"/>
            <ac:picMk id="5" creationId="{D31435C9-93BA-AFEA-414D-79353D570A98}"/>
          </ac:picMkLst>
        </pc:picChg>
        <pc:picChg chg="add mod">
          <ac:chgData name="WILLEMSEN, Jonas (NHS SOUTH, CENTRAL AND WEST COMMISSIONING SUPPORT UNIT)" userId="e998e275-a678-47d3-9767-263dca776ce0" providerId="ADAL" clId="{EBE0F231-CA09-4E29-8D9F-DB9E6DAFF8AA}" dt="2025-01-14T16:04:59.699" v="4822" actId="108"/>
          <ac:picMkLst>
            <pc:docMk/>
            <pc:sldMk cId="1700154297" sldId="281"/>
            <ac:picMk id="7" creationId="{3085F2C0-F071-9679-5D2C-364227887899}"/>
          </ac:picMkLst>
        </pc:picChg>
        <pc:picChg chg="add del mod">
          <ac:chgData name="WILLEMSEN, Jonas (NHS SOUTH, CENTRAL AND WEST COMMISSIONING SUPPORT UNIT)" userId="e998e275-a678-47d3-9767-263dca776ce0" providerId="ADAL" clId="{EBE0F231-CA09-4E29-8D9F-DB9E6DAFF8AA}" dt="2025-01-14T13:06:56.253" v="3299" actId="478"/>
          <ac:picMkLst>
            <pc:docMk/>
            <pc:sldMk cId="1700154297" sldId="281"/>
            <ac:picMk id="9" creationId="{556457E4-F3B6-109E-149D-D7FC28050132}"/>
          </ac:picMkLst>
        </pc:picChg>
        <pc:picChg chg="add del mod">
          <ac:chgData name="WILLEMSEN, Jonas (NHS SOUTH, CENTRAL AND WEST COMMISSIONING SUPPORT UNIT)" userId="e998e275-a678-47d3-9767-263dca776ce0" providerId="ADAL" clId="{EBE0F231-CA09-4E29-8D9F-DB9E6DAFF8AA}" dt="2025-01-14T16:04:26.742" v="4812" actId="478"/>
          <ac:picMkLst>
            <pc:docMk/>
            <pc:sldMk cId="1700154297" sldId="281"/>
            <ac:picMk id="14" creationId="{6192A631-B5F5-4F1E-6B8C-1D65B674F26E}"/>
          </ac:picMkLst>
        </pc:picChg>
        <pc:picChg chg="add mod">
          <ac:chgData name="WILLEMSEN, Jonas (NHS SOUTH, CENTRAL AND WEST COMMISSIONING SUPPORT UNIT)" userId="e998e275-a678-47d3-9767-263dca776ce0" providerId="ADAL" clId="{EBE0F231-CA09-4E29-8D9F-DB9E6DAFF8AA}" dt="2025-01-16T09:02:22.305" v="5309" actId="1076"/>
          <ac:picMkLst>
            <pc:docMk/>
            <pc:sldMk cId="1700154297" sldId="281"/>
            <ac:picMk id="16" creationId="{229A8B78-E181-EC2A-EB01-A991863626C2}"/>
          </ac:picMkLst>
        </pc:picChg>
        <pc:picChg chg="add mod">
          <ac:chgData name="WILLEMSEN, Jonas (NHS SOUTH, CENTRAL AND WEST COMMISSIONING SUPPORT UNIT)" userId="e998e275-a678-47d3-9767-263dca776ce0" providerId="ADAL" clId="{EBE0F231-CA09-4E29-8D9F-DB9E6DAFF8AA}" dt="2025-01-14T16:05:16.516" v="4826" actId="108"/>
          <ac:picMkLst>
            <pc:docMk/>
            <pc:sldMk cId="1700154297" sldId="281"/>
            <ac:picMk id="18" creationId="{103FB375-D056-F0F2-240F-1052AE629296}"/>
          </ac:picMkLst>
        </pc:picChg>
        <pc:picChg chg="add mod">
          <ac:chgData name="WILLEMSEN, Jonas (NHS SOUTH, CENTRAL AND WEST COMMISSIONING SUPPORT UNIT)" userId="e998e275-a678-47d3-9767-263dca776ce0" providerId="ADAL" clId="{EBE0F231-CA09-4E29-8D9F-DB9E6DAFF8AA}" dt="2025-01-16T09:02:17.629" v="5306" actId="1076"/>
          <ac:picMkLst>
            <pc:docMk/>
            <pc:sldMk cId="1700154297" sldId="281"/>
            <ac:picMk id="22" creationId="{6A158220-0C0E-2984-5A38-1323A5234BD6}"/>
          </ac:picMkLst>
        </pc:picChg>
        <pc:cxnChg chg="add mod">
          <ac:chgData name="WILLEMSEN, Jonas (NHS SOUTH, CENTRAL AND WEST COMMISSIONING SUPPORT UNIT)" userId="e998e275-a678-47d3-9767-263dca776ce0" providerId="ADAL" clId="{EBE0F231-CA09-4E29-8D9F-DB9E6DAFF8AA}" dt="2025-01-14T11:47:20.117" v="2979" actId="164"/>
          <ac:cxnSpMkLst>
            <pc:docMk/>
            <pc:sldMk cId="1700154297" sldId="281"/>
            <ac:cxnSpMk id="11" creationId="{78CED4E5-D591-8A6C-DFBC-F0CB319634E9}"/>
          </ac:cxnSpMkLst>
        </pc:cxnChg>
        <pc:cxnChg chg="add mod">
          <ac:chgData name="WILLEMSEN, Jonas (NHS SOUTH, CENTRAL AND WEST COMMISSIONING SUPPORT UNIT)" userId="e998e275-a678-47d3-9767-263dca776ce0" providerId="ADAL" clId="{EBE0F231-CA09-4E29-8D9F-DB9E6DAFF8AA}" dt="2025-01-16T09:02:20.572" v="5308" actId="1076"/>
          <ac:cxnSpMkLst>
            <pc:docMk/>
            <pc:sldMk cId="1700154297" sldId="281"/>
            <ac:cxnSpMk id="20" creationId="{12E06525-22DB-47A4-7F1D-2A5A13A59DBF}"/>
          </ac:cxnSpMkLst>
        </pc:cxnChg>
      </pc:sldChg>
      <pc:sldChg chg="addSp delSp modSp add mod">
        <pc:chgData name="WILLEMSEN, Jonas (NHS SOUTH, CENTRAL AND WEST COMMISSIONING SUPPORT UNIT)" userId="e998e275-a678-47d3-9767-263dca776ce0" providerId="ADAL" clId="{EBE0F231-CA09-4E29-8D9F-DB9E6DAFF8AA}" dt="2025-01-16T12:51:34.284" v="6925"/>
        <pc:sldMkLst>
          <pc:docMk/>
          <pc:sldMk cId="2190091853" sldId="282"/>
        </pc:sldMkLst>
        <pc:spChg chg="mod">
          <ac:chgData name="WILLEMSEN, Jonas (NHS SOUTH, CENTRAL AND WEST COMMISSIONING SUPPORT UNIT)" userId="e998e275-a678-47d3-9767-263dca776ce0" providerId="ADAL" clId="{EBE0F231-CA09-4E29-8D9F-DB9E6DAFF8AA}" dt="2025-01-14T11:45:46.887" v="2893" actId="20577"/>
          <ac:spMkLst>
            <pc:docMk/>
            <pc:sldMk cId="2190091853" sldId="282"/>
            <ac:spMk id="2" creationId="{5CB8AF13-7508-F8E8-4C16-EA7DA1CA1C98}"/>
          </ac:spMkLst>
        </pc:spChg>
        <pc:spChg chg="mod">
          <ac:chgData name="WILLEMSEN, Jonas (NHS SOUTH, CENTRAL AND WEST COMMISSIONING SUPPORT UNIT)" userId="e998e275-a678-47d3-9767-263dca776ce0" providerId="ADAL" clId="{EBE0F231-CA09-4E29-8D9F-DB9E6DAFF8AA}" dt="2025-01-16T08:50:12.188" v="5102" actId="13926"/>
          <ac:spMkLst>
            <pc:docMk/>
            <pc:sldMk cId="2190091853" sldId="282"/>
            <ac:spMk id="3" creationId="{57515933-5914-10B5-2783-973FD5E50A36}"/>
          </ac:spMkLst>
        </pc:spChg>
        <pc:spChg chg="add mod">
          <ac:chgData name="WILLEMSEN, Jonas (NHS SOUTH, CENTRAL AND WEST COMMISSIONING SUPPORT UNIT)" userId="e998e275-a678-47d3-9767-263dca776ce0" providerId="ADAL" clId="{EBE0F231-CA09-4E29-8D9F-DB9E6DAFF8AA}" dt="2025-01-16T12:51:34.284" v="6925"/>
          <ac:spMkLst>
            <pc:docMk/>
            <pc:sldMk cId="2190091853" sldId="282"/>
            <ac:spMk id="4" creationId="{1E4546E5-68D9-5218-8125-B2DCB2AF1494}"/>
          </ac:spMkLst>
        </pc:spChg>
        <pc:picChg chg="add del mod">
          <ac:chgData name="WILLEMSEN, Jonas (NHS SOUTH, CENTRAL AND WEST COMMISSIONING SUPPORT UNIT)" userId="e998e275-a678-47d3-9767-263dca776ce0" providerId="ADAL" clId="{EBE0F231-CA09-4E29-8D9F-DB9E6DAFF8AA}" dt="2025-01-16T10:27:11.964" v="6345" actId="478"/>
          <ac:picMkLst>
            <pc:docMk/>
            <pc:sldMk cId="2190091853" sldId="282"/>
            <ac:picMk id="5" creationId="{214A7A48-8B6D-30B8-8386-BF0299E278BB}"/>
          </ac:picMkLst>
        </pc:picChg>
        <pc:picChg chg="add mod">
          <ac:chgData name="WILLEMSEN, Jonas (NHS SOUTH, CENTRAL AND WEST COMMISSIONING SUPPORT UNIT)" userId="e998e275-a678-47d3-9767-263dca776ce0" providerId="ADAL" clId="{EBE0F231-CA09-4E29-8D9F-DB9E6DAFF8AA}" dt="2025-01-16T10:27:21.031" v="6351" actId="1076"/>
          <ac:picMkLst>
            <pc:docMk/>
            <pc:sldMk cId="2190091853" sldId="282"/>
            <ac:picMk id="6" creationId="{11C7EC3B-572E-3967-DBDC-A6A7EB49E8E0}"/>
          </ac:picMkLst>
        </pc:picChg>
      </pc:sldChg>
      <pc:sldChg chg="addSp modSp add mod">
        <pc:chgData name="WILLEMSEN, Jonas (NHS SOUTH, CENTRAL AND WEST COMMISSIONING SUPPORT UNIT)" userId="e998e275-a678-47d3-9767-263dca776ce0" providerId="ADAL" clId="{EBE0F231-CA09-4E29-8D9F-DB9E6DAFF8AA}" dt="2025-01-14T16:00:59.492" v="4810" actId="14100"/>
        <pc:sldMkLst>
          <pc:docMk/>
          <pc:sldMk cId="2336354737" sldId="283"/>
        </pc:sldMkLst>
        <pc:spChg chg="mod">
          <ac:chgData name="WILLEMSEN, Jonas (NHS SOUTH, CENTRAL AND WEST COMMISSIONING SUPPORT UNIT)" userId="e998e275-a678-47d3-9767-263dca776ce0" providerId="ADAL" clId="{EBE0F231-CA09-4E29-8D9F-DB9E6DAFF8AA}" dt="2025-01-14T10:41:17.319" v="242" actId="20577"/>
          <ac:spMkLst>
            <pc:docMk/>
            <pc:sldMk cId="2336354737" sldId="283"/>
            <ac:spMk id="2" creationId="{824158C4-8AA3-709B-A6A8-3938210EFBE1}"/>
          </ac:spMkLst>
        </pc:spChg>
        <pc:spChg chg="mod">
          <ac:chgData name="WILLEMSEN, Jonas (NHS SOUTH, CENTRAL AND WEST COMMISSIONING SUPPORT UNIT)" userId="e998e275-a678-47d3-9767-263dca776ce0" providerId="ADAL" clId="{EBE0F231-CA09-4E29-8D9F-DB9E6DAFF8AA}" dt="2025-01-14T15:58:15.883" v="4773" actId="13926"/>
          <ac:spMkLst>
            <pc:docMk/>
            <pc:sldMk cId="2336354737" sldId="283"/>
            <ac:spMk id="3" creationId="{0C29D246-9791-5718-8032-7F51216FF09F}"/>
          </ac:spMkLst>
        </pc:spChg>
        <pc:spChg chg="add mod">
          <ac:chgData name="WILLEMSEN, Jonas (NHS SOUTH, CENTRAL AND WEST COMMISSIONING SUPPORT UNIT)" userId="e998e275-a678-47d3-9767-263dca776ce0" providerId="ADAL" clId="{EBE0F231-CA09-4E29-8D9F-DB9E6DAFF8AA}" dt="2025-01-14T16:00:36.044" v="4807" actId="20577"/>
          <ac:spMkLst>
            <pc:docMk/>
            <pc:sldMk cId="2336354737" sldId="283"/>
            <ac:spMk id="8" creationId="{7DB1A206-3DBF-0895-ACDE-2DD19A574BFC}"/>
          </ac:spMkLst>
        </pc:spChg>
        <pc:spChg chg="add mod">
          <ac:chgData name="WILLEMSEN, Jonas (NHS SOUTH, CENTRAL AND WEST COMMISSIONING SUPPORT UNIT)" userId="e998e275-a678-47d3-9767-263dca776ce0" providerId="ADAL" clId="{EBE0F231-CA09-4E29-8D9F-DB9E6DAFF8AA}" dt="2025-01-14T16:00:25.249" v="4803"/>
          <ac:spMkLst>
            <pc:docMk/>
            <pc:sldMk cId="2336354737" sldId="283"/>
            <ac:spMk id="9" creationId="{3AF8A25F-AE06-3B4E-B5E0-6D7BCAFD8E91}"/>
          </ac:spMkLst>
        </pc:spChg>
        <pc:picChg chg="add mod">
          <ac:chgData name="WILLEMSEN, Jonas (NHS SOUTH, CENTRAL AND WEST COMMISSIONING SUPPORT UNIT)" userId="e998e275-a678-47d3-9767-263dca776ce0" providerId="ADAL" clId="{EBE0F231-CA09-4E29-8D9F-DB9E6DAFF8AA}" dt="2025-01-14T16:00:54.752" v="4809" actId="14100"/>
          <ac:picMkLst>
            <pc:docMk/>
            <pc:sldMk cId="2336354737" sldId="283"/>
            <ac:picMk id="5" creationId="{6FA6107E-D485-0D0B-0543-779B638B55B7}"/>
          </ac:picMkLst>
        </pc:picChg>
        <pc:picChg chg="add mod">
          <ac:chgData name="WILLEMSEN, Jonas (NHS SOUTH, CENTRAL AND WEST COMMISSIONING SUPPORT UNIT)" userId="e998e275-a678-47d3-9767-263dca776ce0" providerId="ADAL" clId="{EBE0F231-CA09-4E29-8D9F-DB9E6DAFF8AA}" dt="2025-01-14T16:00:59.492" v="4810" actId="14100"/>
          <ac:picMkLst>
            <pc:docMk/>
            <pc:sldMk cId="2336354737" sldId="283"/>
            <ac:picMk id="7" creationId="{4CD8DB0C-5E36-32E8-4919-85986110855F}"/>
          </ac:picMkLst>
        </pc:picChg>
      </pc:sldChg>
      <pc:sldChg chg="addSp delSp modSp add mod">
        <pc:chgData name="WILLEMSEN, Jonas (NHS SOUTH, CENTRAL AND WEST COMMISSIONING SUPPORT UNIT)" userId="e998e275-a678-47d3-9767-263dca776ce0" providerId="ADAL" clId="{EBE0F231-CA09-4E29-8D9F-DB9E6DAFF8AA}" dt="2025-01-16T12:49:49.634" v="6915" actId="1076"/>
        <pc:sldMkLst>
          <pc:docMk/>
          <pc:sldMk cId="757367536" sldId="284"/>
        </pc:sldMkLst>
        <pc:spChg chg="mod">
          <ac:chgData name="WILLEMSEN, Jonas (NHS SOUTH, CENTRAL AND WEST COMMISSIONING SUPPORT UNIT)" userId="e998e275-a678-47d3-9767-263dca776ce0" providerId="ADAL" clId="{EBE0F231-CA09-4E29-8D9F-DB9E6DAFF8AA}" dt="2025-01-14T11:14:38.736" v="2007"/>
          <ac:spMkLst>
            <pc:docMk/>
            <pc:sldMk cId="757367536" sldId="284"/>
            <ac:spMk id="2" creationId="{C83A1DEF-F14E-1385-1149-3FC9A6496328}"/>
          </ac:spMkLst>
        </pc:spChg>
        <pc:spChg chg="mod">
          <ac:chgData name="WILLEMSEN, Jonas (NHS SOUTH, CENTRAL AND WEST COMMISSIONING SUPPORT UNIT)" userId="e998e275-a678-47d3-9767-263dca776ce0" providerId="ADAL" clId="{EBE0F231-CA09-4E29-8D9F-DB9E6DAFF8AA}" dt="2025-01-16T10:09:38.541" v="6341" actId="108"/>
          <ac:spMkLst>
            <pc:docMk/>
            <pc:sldMk cId="757367536" sldId="284"/>
            <ac:spMk id="3" creationId="{07E42EFE-70D7-68E6-F8FD-6840551EFB11}"/>
          </ac:spMkLst>
        </pc:spChg>
        <pc:spChg chg="add">
          <ac:chgData name="WILLEMSEN, Jonas (NHS SOUTH, CENTRAL AND WEST COMMISSIONING SUPPORT UNIT)" userId="e998e275-a678-47d3-9767-263dca776ce0" providerId="ADAL" clId="{EBE0F231-CA09-4E29-8D9F-DB9E6DAFF8AA}" dt="2025-01-14T11:00:12.252" v="1541"/>
          <ac:spMkLst>
            <pc:docMk/>
            <pc:sldMk cId="757367536" sldId="284"/>
            <ac:spMk id="4" creationId="{052E97C6-806C-B285-E605-39AF3850A40D}"/>
          </ac:spMkLst>
        </pc:spChg>
        <pc:spChg chg="add">
          <ac:chgData name="WILLEMSEN, Jonas (NHS SOUTH, CENTRAL AND WEST COMMISSIONING SUPPORT UNIT)" userId="e998e275-a678-47d3-9767-263dca776ce0" providerId="ADAL" clId="{EBE0F231-CA09-4E29-8D9F-DB9E6DAFF8AA}" dt="2025-01-14T11:00:15.992" v="1542"/>
          <ac:spMkLst>
            <pc:docMk/>
            <pc:sldMk cId="757367536" sldId="284"/>
            <ac:spMk id="5" creationId="{F75A5ADE-D94D-A924-EFC2-0A5E64798B5E}"/>
          </ac:spMkLst>
        </pc:spChg>
        <pc:spChg chg="add">
          <ac:chgData name="WILLEMSEN, Jonas (NHS SOUTH, CENTRAL AND WEST COMMISSIONING SUPPORT UNIT)" userId="e998e275-a678-47d3-9767-263dca776ce0" providerId="ADAL" clId="{EBE0F231-CA09-4E29-8D9F-DB9E6DAFF8AA}" dt="2025-01-14T11:00:17.739" v="1543"/>
          <ac:spMkLst>
            <pc:docMk/>
            <pc:sldMk cId="757367536" sldId="284"/>
            <ac:spMk id="6" creationId="{427424E4-20AB-74EC-1A78-4CB56264D0C3}"/>
          </ac:spMkLst>
        </pc:spChg>
        <pc:spChg chg="add mod">
          <ac:chgData name="WILLEMSEN, Jonas (NHS SOUTH, CENTRAL AND WEST COMMISSIONING SUPPORT UNIT)" userId="e998e275-a678-47d3-9767-263dca776ce0" providerId="ADAL" clId="{EBE0F231-CA09-4E29-8D9F-DB9E6DAFF8AA}" dt="2025-01-14T11:05:59.685" v="1747" actId="1076"/>
          <ac:spMkLst>
            <pc:docMk/>
            <pc:sldMk cId="757367536" sldId="284"/>
            <ac:spMk id="9" creationId="{9A01D9F4-FF55-7306-D9E8-4DCE97D527C6}"/>
          </ac:spMkLst>
        </pc:spChg>
        <pc:spChg chg="add mod">
          <ac:chgData name="WILLEMSEN, Jonas (NHS SOUTH, CENTRAL AND WEST COMMISSIONING SUPPORT UNIT)" userId="e998e275-a678-47d3-9767-263dca776ce0" providerId="ADAL" clId="{EBE0F231-CA09-4E29-8D9F-DB9E6DAFF8AA}" dt="2025-01-16T10:09:22.642" v="6337" actId="1076"/>
          <ac:spMkLst>
            <pc:docMk/>
            <pc:sldMk cId="757367536" sldId="284"/>
            <ac:spMk id="14" creationId="{D8C570D7-70B0-C600-EB9A-73E5A36A15EF}"/>
          </ac:spMkLst>
        </pc:spChg>
        <pc:spChg chg="add mod">
          <ac:chgData name="WILLEMSEN, Jonas (NHS SOUTH, CENTRAL AND WEST COMMISSIONING SUPPORT UNIT)" userId="e998e275-a678-47d3-9767-263dca776ce0" providerId="ADAL" clId="{EBE0F231-CA09-4E29-8D9F-DB9E6DAFF8AA}" dt="2025-01-16T10:09:20.534" v="6336" actId="1076"/>
          <ac:spMkLst>
            <pc:docMk/>
            <pc:sldMk cId="757367536" sldId="284"/>
            <ac:spMk id="15" creationId="{CBF55A28-ECBB-3D7A-CA2A-557C58D191A3}"/>
          </ac:spMkLst>
        </pc:spChg>
        <pc:spChg chg="add mod">
          <ac:chgData name="WILLEMSEN, Jonas (NHS SOUTH, CENTRAL AND WEST COMMISSIONING SUPPORT UNIT)" userId="e998e275-a678-47d3-9767-263dca776ce0" providerId="ADAL" clId="{EBE0F231-CA09-4E29-8D9F-DB9E6DAFF8AA}" dt="2025-01-16T12:49:49.634" v="6915" actId="1076"/>
          <ac:spMkLst>
            <pc:docMk/>
            <pc:sldMk cId="757367536" sldId="284"/>
            <ac:spMk id="16" creationId="{1416832D-D089-09F9-CCD0-796DFC3EA23A}"/>
          </ac:spMkLst>
        </pc:spChg>
        <pc:spChg chg="add mod">
          <ac:chgData name="WILLEMSEN, Jonas (NHS SOUTH, CENTRAL AND WEST COMMISSIONING SUPPORT UNIT)" userId="e998e275-a678-47d3-9767-263dca776ce0" providerId="ADAL" clId="{EBE0F231-CA09-4E29-8D9F-DB9E6DAFF8AA}" dt="2025-01-16T10:09:16.269" v="6335" actId="404"/>
          <ac:spMkLst>
            <pc:docMk/>
            <pc:sldMk cId="757367536" sldId="284"/>
            <ac:spMk id="19" creationId="{FFAB2866-5A35-C4A8-B809-A61816EBE5EE}"/>
          </ac:spMkLst>
        </pc:spChg>
        <pc:picChg chg="add del mod">
          <ac:chgData name="WILLEMSEN, Jonas (NHS SOUTH, CENTRAL AND WEST COMMISSIONING SUPPORT UNIT)" userId="e998e275-a678-47d3-9767-263dca776ce0" providerId="ADAL" clId="{EBE0F231-CA09-4E29-8D9F-DB9E6DAFF8AA}" dt="2025-01-14T11:05:45.513" v="1736" actId="478"/>
          <ac:picMkLst>
            <pc:docMk/>
            <pc:sldMk cId="757367536" sldId="284"/>
            <ac:picMk id="8" creationId="{A555A8BC-6839-341E-3ECF-437B5C02CEBB}"/>
          </ac:picMkLst>
        </pc:picChg>
        <pc:picChg chg="add mod ord">
          <ac:chgData name="WILLEMSEN, Jonas (NHS SOUTH, CENTRAL AND WEST COMMISSIONING SUPPORT UNIT)" userId="e998e275-a678-47d3-9767-263dca776ce0" providerId="ADAL" clId="{EBE0F231-CA09-4E29-8D9F-DB9E6DAFF8AA}" dt="2025-01-16T09:35:05.857" v="5955" actId="108"/>
          <ac:picMkLst>
            <pc:docMk/>
            <pc:sldMk cId="757367536" sldId="284"/>
            <ac:picMk id="11" creationId="{B11C7E7A-5374-F3A6-1A5B-DBBEE22C8DE9}"/>
          </ac:picMkLst>
        </pc:picChg>
        <pc:picChg chg="add mod">
          <ac:chgData name="WILLEMSEN, Jonas (NHS SOUTH, CENTRAL AND WEST COMMISSIONING SUPPORT UNIT)" userId="e998e275-a678-47d3-9767-263dca776ce0" providerId="ADAL" clId="{EBE0F231-CA09-4E29-8D9F-DB9E6DAFF8AA}" dt="2025-01-16T09:35:08.347" v="5956" actId="108"/>
          <ac:picMkLst>
            <pc:docMk/>
            <pc:sldMk cId="757367536" sldId="284"/>
            <ac:picMk id="13" creationId="{024A1DC9-E199-91C2-7465-715BE9DCB49B}"/>
          </ac:picMkLst>
        </pc:picChg>
        <pc:picChg chg="add mod">
          <ac:chgData name="WILLEMSEN, Jonas (NHS SOUTH, CENTRAL AND WEST COMMISSIONING SUPPORT UNIT)" userId="e998e275-a678-47d3-9767-263dca776ce0" providerId="ADAL" clId="{EBE0F231-CA09-4E29-8D9F-DB9E6DAFF8AA}" dt="2025-01-16T09:36:51.206" v="5963" actId="207"/>
          <ac:picMkLst>
            <pc:docMk/>
            <pc:sldMk cId="757367536" sldId="284"/>
            <ac:picMk id="18" creationId="{0C16E2FD-07D8-A4E7-E36B-C07CC4D67ABF}"/>
          </ac:picMkLst>
        </pc:picChg>
        <pc:picChg chg="add del mod">
          <ac:chgData name="WILLEMSEN, Jonas (NHS SOUTH, CENTRAL AND WEST COMMISSIONING SUPPORT UNIT)" userId="e998e275-a678-47d3-9767-263dca776ce0" providerId="ADAL" clId="{EBE0F231-CA09-4E29-8D9F-DB9E6DAFF8AA}" dt="2025-01-16T10:07:28.659" v="6312" actId="478"/>
          <ac:picMkLst>
            <pc:docMk/>
            <pc:sldMk cId="757367536" sldId="284"/>
            <ac:picMk id="2053" creationId="{344B24FC-AADC-F379-57C0-A5649F5640F3}"/>
          </ac:picMkLst>
        </pc:picChg>
        <pc:picChg chg="add mod">
          <ac:chgData name="WILLEMSEN, Jonas (NHS SOUTH, CENTRAL AND WEST COMMISSIONING SUPPORT UNIT)" userId="e998e275-a678-47d3-9767-263dca776ce0" providerId="ADAL" clId="{EBE0F231-CA09-4E29-8D9F-DB9E6DAFF8AA}" dt="2025-01-16T10:09:46.113" v="6343"/>
          <ac:picMkLst>
            <pc:docMk/>
            <pc:sldMk cId="757367536" sldId="284"/>
            <ac:picMk id="2055" creationId="{8EABB4CA-5C03-ADD5-9D36-2E173869BB93}"/>
          </ac:picMkLst>
        </pc:picChg>
      </pc:sldChg>
      <pc:sldChg chg="addSp modSp add mod">
        <pc:chgData name="WILLEMSEN, Jonas (NHS SOUTH, CENTRAL AND WEST COMMISSIONING SUPPORT UNIT)" userId="e998e275-a678-47d3-9767-263dca776ce0" providerId="ADAL" clId="{EBE0F231-CA09-4E29-8D9F-DB9E6DAFF8AA}" dt="2025-01-16T12:52:15.647" v="6934" actId="1076"/>
        <pc:sldMkLst>
          <pc:docMk/>
          <pc:sldMk cId="3497551020" sldId="285"/>
        </pc:sldMkLst>
        <pc:spChg chg="mod">
          <ac:chgData name="WILLEMSEN, Jonas (NHS SOUTH, CENTRAL AND WEST COMMISSIONING SUPPORT UNIT)" userId="e998e275-a678-47d3-9767-263dca776ce0" providerId="ADAL" clId="{EBE0F231-CA09-4E29-8D9F-DB9E6DAFF8AA}" dt="2025-01-16T09:03:57.158" v="5343" actId="20577"/>
          <ac:spMkLst>
            <pc:docMk/>
            <pc:sldMk cId="3497551020" sldId="285"/>
            <ac:spMk id="2" creationId="{4F2EED78-E3A5-714E-FB9F-C0C446F080E1}"/>
          </ac:spMkLst>
        </pc:spChg>
        <pc:spChg chg="mod">
          <ac:chgData name="WILLEMSEN, Jonas (NHS SOUTH, CENTRAL AND WEST COMMISSIONING SUPPORT UNIT)" userId="e998e275-a678-47d3-9767-263dca776ce0" providerId="ADAL" clId="{EBE0F231-CA09-4E29-8D9F-DB9E6DAFF8AA}" dt="2025-01-16T12:52:10.652" v="6933" actId="14100"/>
          <ac:spMkLst>
            <pc:docMk/>
            <pc:sldMk cId="3497551020" sldId="285"/>
            <ac:spMk id="3" creationId="{150CF222-4979-1130-FCE0-3BE835DEE355}"/>
          </ac:spMkLst>
        </pc:spChg>
        <pc:spChg chg="add mod">
          <ac:chgData name="WILLEMSEN, Jonas (NHS SOUTH, CENTRAL AND WEST COMMISSIONING SUPPORT UNIT)" userId="e998e275-a678-47d3-9767-263dca776ce0" providerId="ADAL" clId="{EBE0F231-CA09-4E29-8D9F-DB9E6DAFF8AA}" dt="2025-01-16T12:52:15.647" v="6934" actId="1076"/>
          <ac:spMkLst>
            <pc:docMk/>
            <pc:sldMk cId="3497551020" sldId="285"/>
            <ac:spMk id="4" creationId="{0A1BF75C-99CD-FFA3-D991-1DB0A0DD6D9C}"/>
          </ac:spMkLst>
        </pc:spChg>
      </pc:sldChg>
      <pc:sldChg chg="addSp delSp modSp add mod">
        <pc:chgData name="WILLEMSEN, Jonas (NHS SOUTH, CENTRAL AND WEST COMMISSIONING SUPPORT UNIT)" userId="e998e275-a678-47d3-9767-263dca776ce0" providerId="ADAL" clId="{EBE0F231-CA09-4E29-8D9F-DB9E6DAFF8AA}" dt="2025-01-16T11:03:30.768" v="6444" actId="1076"/>
        <pc:sldMkLst>
          <pc:docMk/>
          <pc:sldMk cId="4031446071" sldId="286"/>
        </pc:sldMkLst>
        <pc:spChg chg="mod">
          <ac:chgData name="WILLEMSEN, Jonas (NHS SOUTH, CENTRAL AND WEST COMMISSIONING SUPPORT UNIT)" userId="e998e275-a678-47d3-9767-263dca776ce0" providerId="ADAL" clId="{EBE0F231-CA09-4E29-8D9F-DB9E6DAFF8AA}" dt="2025-01-14T14:50:01.170" v="3848" actId="20577"/>
          <ac:spMkLst>
            <pc:docMk/>
            <pc:sldMk cId="4031446071" sldId="286"/>
            <ac:spMk id="2" creationId="{C47BAE49-CD7F-D621-07B8-5E44DF939AB4}"/>
          </ac:spMkLst>
        </pc:spChg>
        <pc:spChg chg="mod">
          <ac:chgData name="WILLEMSEN, Jonas (NHS SOUTH, CENTRAL AND WEST COMMISSIONING SUPPORT UNIT)" userId="e998e275-a678-47d3-9767-263dca776ce0" providerId="ADAL" clId="{EBE0F231-CA09-4E29-8D9F-DB9E6DAFF8AA}" dt="2025-01-16T10:54:55.012" v="6429" actId="20577"/>
          <ac:spMkLst>
            <pc:docMk/>
            <pc:sldMk cId="4031446071" sldId="286"/>
            <ac:spMk id="3" creationId="{ADE99B8E-84D8-D227-F054-84D65C302C35}"/>
          </ac:spMkLst>
        </pc:spChg>
        <pc:spChg chg="add mod">
          <ac:chgData name="WILLEMSEN, Jonas (NHS SOUTH, CENTRAL AND WEST COMMISSIONING SUPPORT UNIT)" userId="e998e275-a678-47d3-9767-263dca776ce0" providerId="ADAL" clId="{EBE0F231-CA09-4E29-8D9F-DB9E6DAFF8AA}" dt="2025-01-14T15:59:32.823" v="4798" actId="20577"/>
          <ac:spMkLst>
            <pc:docMk/>
            <pc:sldMk cId="4031446071" sldId="286"/>
            <ac:spMk id="6" creationId="{B097866E-6E24-E442-73CD-6035B7CB111F}"/>
          </ac:spMkLst>
        </pc:spChg>
        <pc:picChg chg="add del mod">
          <ac:chgData name="WILLEMSEN, Jonas (NHS SOUTH, CENTRAL AND WEST COMMISSIONING SUPPORT UNIT)" userId="e998e275-a678-47d3-9767-263dca776ce0" providerId="ADAL" clId="{EBE0F231-CA09-4E29-8D9F-DB9E6DAFF8AA}" dt="2025-01-16T11:01:45.628" v="6430" actId="478"/>
          <ac:picMkLst>
            <pc:docMk/>
            <pc:sldMk cId="4031446071" sldId="286"/>
            <ac:picMk id="5" creationId="{77D410C9-37C3-3A65-0E6E-9A8BF706E609}"/>
          </ac:picMkLst>
        </pc:picChg>
        <pc:picChg chg="add del mod">
          <ac:chgData name="WILLEMSEN, Jonas (NHS SOUTH, CENTRAL AND WEST COMMISSIONING SUPPORT UNIT)" userId="e998e275-a678-47d3-9767-263dca776ce0" providerId="ADAL" clId="{EBE0F231-CA09-4E29-8D9F-DB9E6DAFF8AA}" dt="2025-01-16T11:03:28.984" v="6442" actId="478"/>
          <ac:picMkLst>
            <pc:docMk/>
            <pc:sldMk cId="4031446071" sldId="286"/>
            <ac:picMk id="7" creationId="{437223F3-5274-45E4-E7A9-543B6CAED7FB}"/>
          </ac:picMkLst>
        </pc:picChg>
        <pc:picChg chg="add mod">
          <ac:chgData name="WILLEMSEN, Jonas (NHS SOUTH, CENTRAL AND WEST COMMISSIONING SUPPORT UNIT)" userId="e998e275-a678-47d3-9767-263dca776ce0" providerId="ADAL" clId="{EBE0F231-CA09-4E29-8D9F-DB9E6DAFF8AA}" dt="2025-01-16T11:03:30.768" v="6444" actId="1076"/>
          <ac:picMkLst>
            <pc:docMk/>
            <pc:sldMk cId="4031446071" sldId="286"/>
            <ac:picMk id="9" creationId="{4F322157-3AF7-4BC1-855B-8550BC30B962}"/>
          </ac:picMkLst>
        </pc:picChg>
      </pc:sldChg>
      <pc:sldChg chg="addSp delSp modSp add mod">
        <pc:chgData name="WILLEMSEN, Jonas (NHS SOUTH, CENTRAL AND WEST COMMISSIONING SUPPORT UNIT)" userId="e998e275-a678-47d3-9767-263dca776ce0" providerId="ADAL" clId="{EBE0F231-CA09-4E29-8D9F-DB9E6DAFF8AA}" dt="2025-01-16T11:33:00.603" v="6616" actId="14100"/>
        <pc:sldMkLst>
          <pc:docMk/>
          <pc:sldMk cId="2423815177" sldId="287"/>
        </pc:sldMkLst>
        <pc:spChg chg="mod">
          <ac:chgData name="WILLEMSEN, Jonas (NHS SOUTH, CENTRAL AND WEST COMMISSIONING SUPPORT UNIT)" userId="e998e275-a678-47d3-9767-263dca776ce0" providerId="ADAL" clId="{EBE0F231-CA09-4E29-8D9F-DB9E6DAFF8AA}" dt="2025-01-14T14:50:58.468" v="3853" actId="20577"/>
          <ac:spMkLst>
            <pc:docMk/>
            <pc:sldMk cId="2423815177" sldId="287"/>
            <ac:spMk id="2" creationId="{06DA86A5-B0F3-B2D1-7869-94ED1EBE3AE1}"/>
          </ac:spMkLst>
        </pc:spChg>
        <pc:spChg chg="mod">
          <ac:chgData name="WILLEMSEN, Jonas (NHS SOUTH, CENTRAL AND WEST COMMISSIONING SUPPORT UNIT)" userId="e998e275-a678-47d3-9767-263dca776ce0" providerId="ADAL" clId="{EBE0F231-CA09-4E29-8D9F-DB9E6DAFF8AA}" dt="2025-01-16T11:32:54.711" v="6614" actId="20577"/>
          <ac:spMkLst>
            <pc:docMk/>
            <pc:sldMk cId="2423815177" sldId="287"/>
            <ac:spMk id="3" creationId="{B833EE38-C4AD-127F-7C9C-A839690175FE}"/>
          </ac:spMkLst>
        </pc:spChg>
        <pc:spChg chg="add mod">
          <ac:chgData name="WILLEMSEN, Jonas (NHS SOUTH, CENTRAL AND WEST COMMISSIONING SUPPORT UNIT)" userId="e998e275-a678-47d3-9767-263dca776ce0" providerId="ADAL" clId="{EBE0F231-CA09-4E29-8D9F-DB9E6DAFF8AA}" dt="2025-01-14T15:59:37.263" v="4799"/>
          <ac:spMkLst>
            <pc:docMk/>
            <pc:sldMk cId="2423815177" sldId="287"/>
            <ac:spMk id="7" creationId="{A3CDF32D-8ACA-0368-1EA3-2740C11DF914}"/>
          </ac:spMkLst>
        </pc:spChg>
        <pc:picChg chg="del">
          <ac:chgData name="WILLEMSEN, Jonas (NHS SOUTH, CENTRAL AND WEST COMMISSIONING SUPPORT UNIT)" userId="e998e275-a678-47d3-9767-263dca776ce0" providerId="ADAL" clId="{EBE0F231-CA09-4E29-8D9F-DB9E6DAFF8AA}" dt="2025-01-14T14:51:52.014" v="3957" actId="478"/>
          <ac:picMkLst>
            <pc:docMk/>
            <pc:sldMk cId="2423815177" sldId="287"/>
            <ac:picMk id="5" creationId="{CF7E7138-10B6-CB65-F885-028C79C16FF0}"/>
          </ac:picMkLst>
        </pc:picChg>
        <pc:picChg chg="add mod">
          <ac:chgData name="WILLEMSEN, Jonas (NHS SOUTH, CENTRAL AND WEST COMMISSIONING SUPPORT UNIT)" userId="e998e275-a678-47d3-9767-263dca776ce0" providerId="ADAL" clId="{EBE0F231-CA09-4E29-8D9F-DB9E6DAFF8AA}" dt="2025-01-16T11:33:00.603" v="6616" actId="14100"/>
          <ac:picMkLst>
            <pc:docMk/>
            <pc:sldMk cId="2423815177" sldId="287"/>
            <ac:picMk id="6" creationId="{AC4C0915-EF02-3D9E-65D0-C78EA8E70371}"/>
          </ac:picMkLst>
        </pc:picChg>
      </pc:sldChg>
      <pc:sldChg chg="addSp modSp new mod modClrScheme chgLayout">
        <pc:chgData name="WILLEMSEN, Jonas (NHS SOUTH, CENTRAL AND WEST COMMISSIONING SUPPORT UNIT)" userId="e998e275-a678-47d3-9767-263dca776ce0" providerId="ADAL" clId="{EBE0F231-CA09-4E29-8D9F-DB9E6DAFF8AA}" dt="2025-01-17T11:40:17.690" v="6974" actId="27636"/>
        <pc:sldMkLst>
          <pc:docMk/>
          <pc:sldMk cId="1263102213" sldId="288"/>
        </pc:sldMkLst>
        <pc:spChg chg="mod ord">
          <ac:chgData name="WILLEMSEN, Jonas (NHS SOUTH, CENTRAL AND WEST COMMISSIONING SUPPORT UNIT)" userId="e998e275-a678-47d3-9767-263dca776ce0" providerId="ADAL" clId="{EBE0F231-CA09-4E29-8D9F-DB9E6DAFF8AA}" dt="2025-01-16T11:38:49.390" v="6633" actId="20577"/>
          <ac:spMkLst>
            <pc:docMk/>
            <pc:sldMk cId="1263102213" sldId="288"/>
            <ac:spMk id="2" creationId="{6A4A84EE-899B-7F6E-B6F1-C50109AA190B}"/>
          </ac:spMkLst>
        </pc:spChg>
        <pc:spChg chg="mod ord">
          <ac:chgData name="WILLEMSEN, Jonas (NHS SOUTH, CENTRAL AND WEST COMMISSIONING SUPPORT UNIT)" userId="e998e275-a678-47d3-9767-263dca776ce0" providerId="ADAL" clId="{EBE0F231-CA09-4E29-8D9F-DB9E6DAFF8AA}" dt="2025-01-17T11:40:17.690" v="6974" actId="27636"/>
          <ac:spMkLst>
            <pc:docMk/>
            <pc:sldMk cId="1263102213" sldId="288"/>
            <ac:spMk id="3" creationId="{52CC3787-28E4-A9A7-DDB7-DEBB08D05BB5}"/>
          </ac:spMkLst>
        </pc:spChg>
        <pc:picChg chg="add mod">
          <ac:chgData name="WILLEMSEN, Jonas (NHS SOUTH, CENTRAL AND WEST COMMISSIONING SUPPORT UNIT)" userId="e998e275-a678-47d3-9767-263dca776ce0" providerId="ADAL" clId="{EBE0F231-CA09-4E29-8D9F-DB9E6DAFF8AA}" dt="2025-01-17T11:39:31.814" v="6942" actId="1076"/>
          <ac:picMkLst>
            <pc:docMk/>
            <pc:sldMk cId="1263102213" sldId="288"/>
            <ac:picMk id="4" creationId="{498559CD-181C-0904-68B8-47A2FE2993A7}"/>
          </ac:picMkLst>
        </pc:picChg>
      </pc:sldChg>
      <pc:sldChg chg="addSp delSp modSp add mod ord">
        <pc:chgData name="WILLEMSEN, Jonas (NHS SOUTH, CENTRAL AND WEST COMMISSIONING SUPPORT UNIT)" userId="e998e275-a678-47d3-9767-263dca776ce0" providerId="ADAL" clId="{EBE0F231-CA09-4E29-8D9F-DB9E6DAFF8AA}" dt="2025-01-16T12:51:23.466" v="6924" actId="20577"/>
        <pc:sldMkLst>
          <pc:docMk/>
          <pc:sldMk cId="1667954186" sldId="289"/>
        </pc:sldMkLst>
        <pc:spChg chg="mod">
          <ac:chgData name="WILLEMSEN, Jonas (NHS SOUTH, CENTRAL AND WEST COMMISSIONING SUPPORT UNIT)" userId="e998e275-a678-47d3-9767-263dca776ce0" providerId="ADAL" clId="{EBE0F231-CA09-4E29-8D9F-DB9E6DAFF8AA}" dt="2025-01-16T09:11:22.457" v="5377" actId="20577"/>
          <ac:spMkLst>
            <pc:docMk/>
            <pc:sldMk cId="1667954186" sldId="289"/>
            <ac:spMk id="2" creationId="{5CC206E7-FF05-7E74-FA3C-B748F04F341D}"/>
          </ac:spMkLst>
        </pc:spChg>
        <pc:spChg chg="mod">
          <ac:chgData name="WILLEMSEN, Jonas (NHS SOUTH, CENTRAL AND WEST COMMISSIONING SUPPORT UNIT)" userId="e998e275-a678-47d3-9767-263dca776ce0" providerId="ADAL" clId="{EBE0F231-CA09-4E29-8D9F-DB9E6DAFF8AA}" dt="2025-01-16T09:22:54.863" v="5764" actId="20577"/>
          <ac:spMkLst>
            <pc:docMk/>
            <pc:sldMk cId="1667954186" sldId="289"/>
            <ac:spMk id="3" creationId="{5E34893C-2DAA-AF2A-EFED-D71622BC8F9C}"/>
          </ac:spMkLst>
        </pc:spChg>
        <pc:spChg chg="add mod">
          <ac:chgData name="WILLEMSEN, Jonas (NHS SOUTH, CENTRAL AND WEST COMMISSIONING SUPPORT UNIT)" userId="e998e275-a678-47d3-9767-263dca776ce0" providerId="ADAL" clId="{EBE0F231-CA09-4E29-8D9F-DB9E6DAFF8AA}" dt="2025-01-16T09:30:53.526" v="5831" actId="108"/>
          <ac:spMkLst>
            <pc:docMk/>
            <pc:sldMk cId="1667954186" sldId="289"/>
            <ac:spMk id="4" creationId="{AEC3D03D-E47E-BB52-B4AD-CA3AD24F5297}"/>
          </ac:spMkLst>
        </pc:spChg>
        <pc:spChg chg="add mod">
          <ac:chgData name="WILLEMSEN, Jonas (NHS SOUTH, CENTRAL AND WEST COMMISSIONING SUPPORT UNIT)" userId="e998e275-a678-47d3-9767-263dca776ce0" providerId="ADAL" clId="{EBE0F231-CA09-4E29-8D9F-DB9E6DAFF8AA}" dt="2025-01-16T12:51:23.466" v="6924" actId="20577"/>
          <ac:spMkLst>
            <pc:docMk/>
            <pc:sldMk cId="1667954186" sldId="289"/>
            <ac:spMk id="5" creationId="{10E4A725-26A9-354A-A745-918A28D25ADE}"/>
          </ac:spMkLst>
        </pc:spChg>
        <pc:picChg chg="del">
          <ac:chgData name="WILLEMSEN, Jonas (NHS SOUTH, CENTRAL AND WEST COMMISSIONING SUPPORT UNIT)" userId="e998e275-a678-47d3-9767-263dca776ce0" providerId="ADAL" clId="{EBE0F231-CA09-4E29-8D9F-DB9E6DAFF8AA}" dt="2025-01-16T09:11:25.396" v="5378" actId="478"/>
          <ac:picMkLst>
            <pc:docMk/>
            <pc:sldMk cId="1667954186" sldId="289"/>
            <ac:picMk id="5" creationId="{C1945123-B6EF-50B1-17C6-B4DD74C94487}"/>
          </ac:picMkLst>
        </pc:picChg>
        <pc:picChg chg="add mod">
          <ac:chgData name="WILLEMSEN, Jonas (NHS SOUTH, CENTRAL AND WEST COMMISSIONING SUPPORT UNIT)" userId="e998e275-a678-47d3-9767-263dca776ce0" providerId="ADAL" clId="{EBE0F231-CA09-4E29-8D9F-DB9E6DAFF8AA}" dt="2025-01-16T09:22:29.309" v="5647" actId="1076"/>
          <ac:picMkLst>
            <pc:docMk/>
            <pc:sldMk cId="1667954186" sldId="289"/>
            <ac:picMk id="7" creationId="{B86BF284-E22C-159F-DAB3-62D5073D3412}"/>
          </ac:picMkLst>
        </pc:picChg>
        <pc:picChg chg="add mod">
          <ac:chgData name="WILLEMSEN, Jonas (NHS SOUTH, CENTRAL AND WEST COMMISSIONING SUPPORT UNIT)" userId="e998e275-a678-47d3-9767-263dca776ce0" providerId="ADAL" clId="{EBE0F231-CA09-4E29-8D9F-DB9E6DAFF8AA}" dt="2025-01-16T10:10:53.902" v="6344" actId="1076"/>
          <ac:picMkLst>
            <pc:docMk/>
            <pc:sldMk cId="1667954186" sldId="289"/>
            <ac:picMk id="3074" creationId="{D5DF9375-937D-F65D-131C-C99E811854B8}"/>
          </ac:picMkLst>
        </pc:picChg>
      </pc:sldChg>
      <pc:sldChg chg="addSp delSp modSp add mod">
        <pc:chgData name="WILLEMSEN, Jonas (NHS SOUTH, CENTRAL AND WEST COMMISSIONING SUPPORT UNIT)" userId="e998e275-a678-47d3-9767-263dca776ce0" providerId="ADAL" clId="{EBE0F231-CA09-4E29-8D9F-DB9E6DAFF8AA}" dt="2025-01-16T12:34:05.249" v="6797" actId="20577"/>
        <pc:sldMkLst>
          <pc:docMk/>
          <pc:sldMk cId="3034691162" sldId="290"/>
        </pc:sldMkLst>
        <pc:spChg chg="mod">
          <ac:chgData name="WILLEMSEN, Jonas (NHS SOUTH, CENTRAL AND WEST COMMISSIONING SUPPORT UNIT)" userId="e998e275-a678-47d3-9767-263dca776ce0" providerId="ADAL" clId="{EBE0F231-CA09-4E29-8D9F-DB9E6DAFF8AA}" dt="2025-01-16T11:30:44.899" v="6498" actId="20577"/>
          <ac:spMkLst>
            <pc:docMk/>
            <pc:sldMk cId="3034691162" sldId="290"/>
            <ac:spMk id="2" creationId="{6C934AC3-85B1-116A-7797-383019B32DC2}"/>
          </ac:spMkLst>
        </pc:spChg>
        <pc:spChg chg="del mod">
          <ac:chgData name="WILLEMSEN, Jonas (NHS SOUTH, CENTRAL AND WEST COMMISSIONING SUPPORT UNIT)" userId="e998e275-a678-47d3-9767-263dca776ce0" providerId="ADAL" clId="{EBE0F231-CA09-4E29-8D9F-DB9E6DAFF8AA}" dt="2025-01-16T11:30:10.790" v="6453"/>
          <ac:spMkLst>
            <pc:docMk/>
            <pc:sldMk cId="3034691162" sldId="290"/>
            <ac:spMk id="3" creationId="{175197AD-D342-3CAA-2E38-1C34BF408D6A}"/>
          </ac:spMkLst>
        </pc:spChg>
        <pc:spChg chg="mod">
          <ac:chgData name="WILLEMSEN, Jonas (NHS SOUTH, CENTRAL AND WEST COMMISSIONING SUPPORT UNIT)" userId="e998e275-a678-47d3-9767-263dca776ce0" providerId="ADAL" clId="{EBE0F231-CA09-4E29-8D9F-DB9E6DAFF8AA}" dt="2025-01-16T12:34:05.249" v="6797" actId="20577"/>
          <ac:spMkLst>
            <pc:docMk/>
            <pc:sldMk cId="3034691162" sldId="290"/>
            <ac:spMk id="7" creationId="{05296D71-7B56-CBCF-6792-DD8FCBB17C73}"/>
          </ac:spMkLst>
        </pc:spChg>
        <pc:spChg chg="add mod">
          <ac:chgData name="WILLEMSEN, Jonas (NHS SOUTH, CENTRAL AND WEST COMMISSIONING SUPPORT UNIT)" userId="e998e275-a678-47d3-9767-263dca776ce0" providerId="ADAL" clId="{EBE0F231-CA09-4E29-8D9F-DB9E6DAFF8AA}" dt="2025-01-16T12:32:45.624" v="6684" actId="20577"/>
          <ac:spMkLst>
            <pc:docMk/>
            <pc:sldMk cId="3034691162" sldId="290"/>
            <ac:spMk id="8" creationId="{AF020C83-3E9A-CE4F-CE74-AA19247FBA0C}"/>
          </ac:spMkLst>
        </pc:spChg>
        <pc:spChg chg="add del mod">
          <ac:chgData name="WILLEMSEN, Jonas (NHS SOUTH, CENTRAL AND WEST COMMISSIONING SUPPORT UNIT)" userId="e998e275-a678-47d3-9767-263dca776ce0" providerId="ADAL" clId="{EBE0F231-CA09-4E29-8D9F-DB9E6DAFF8AA}" dt="2025-01-16T11:37:32.596" v="6618"/>
          <ac:spMkLst>
            <pc:docMk/>
            <pc:sldMk cId="3034691162" sldId="290"/>
            <ac:spMk id="10" creationId="{7D08AFA8-B5FB-4960-A168-2B9E45000068}"/>
          </ac:spMkLst>
        </pc:spChg>
        <pc:picChg chg="add del mod">
          <ac:chgData name="WILLEMSEN, Jonas (NHS SOUTH, CENTRAL AND WEST COMMISSIONING SUPPORT UNIT)" userId="e998e275-a678-47d3-9767-263dca776ce0" providerId="ADAL" clId="{EBE0F231-CA09-4E29-8D9F-DB9E6DAFF8AA}" dt="2025-01-16T11:37:32.311" v="6617" actId="478"/>
          <ac:picMkLst>
            <pc:docMk/>
            <pc:sldMk cId="3034691162" sldId="290"/>
            <ac:picMk id="5" creationId="{8BFAB675-FB66-0D51-3E65-900B4233409C}"/>
          </ac:picMkLst>
        </pc:picChg>
        <pc:picChg chg="del">
          <ac:chgData name="WILLEMSEN, Jonas (NHS SOUTH, CENTRAL AND WEST COMMISSIONING SUPPORT UNIT)" userId="e998e275-a678-47d3-9767-263dca776ce0" providerId="ADAL" clId="{EBE0F231-CA09-4E29-8D9F-DB9E6DAFF8AA}" dt="2025-01-16T11:30:10.340" v="6452" actId="478"/>
          <ac:picMkLst>
            <pc:docMk/>
            <pc:sldMk cId="3034691162" sldId="290"/>
            <ac:picMk id="6" creationId="{59AD89F9-75C7-B4FA-7433-9FCEDF2F0405}"/>
          </ac:picMkLst>
        </pc:picChg>
        <pc:picChg chg="add mod">
          <ac:chgData name="WILLEMSEN, Jonas (NHS SOUTH, CENTRAL AND WEST COMMISSIONING SUPPORT UNIT)" userId="e998e275-a678-47d3-9767-263dca776ce0" providerId="ADAL" clId="{EBE0F231-CA09-4E29-8D9F-DB9E6DAFF8AA}" dt="2025-01-16T12:32:51.191" v="6685" actId="14100"/>
          <ac:picMkLst>
            <pc:docMk/>
            <pc:sldMk cId="3034691162" sldId="290"/>
            <ac:picMk id="12" creationId="{4AA81157-95A2-9CC6-FDF4-CE1354DA352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BC17CF-A80D-E346-9334-35480502DA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8E5263-3ED3-CC46-A8C6-180D52C4DA5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162268-4B92-1246-9F2C-342DF46049C9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7587DC-E340-A144-B6BD-9075AFC905D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284AF5-76EC-2140-98EA-267CBF745A7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63006-1859-9546-8367-1CFE528A0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2401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CW 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F11F7C0-69A7-5342-B021-D2083E1134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354" y="7110"/>
            <a:ext cx="9141291" cy="51292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6476" y="2137785"/>
            <a:ext cx="3725725" cy="867930"/>
          </a:xfrm>
          <a:prstGeom prst="rect">
            <a:avLst/>
          </a:prstGeom>
        </p:spPr>
        <p:txBody>
          <a:bodyPr anchor="ctr" anchorCtr="0">
            <a:spAutoFit/>
          </a:bodyPr>
          <a:lstStyle>
            <a:lvl1pPr algn="l">
              <a:defRPr sz="28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6476" y="3931491"/>
            <a:ext cx="3725725" cy="2862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 algn="l">
              <a:buNone/>
              <a:defRPr sz="1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35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502" y="700128"/>
            <a:ext cx="8602936" cy="3969261"/>
          </a:xfrm>
        </p:spPr>
        <p:txBody>
          <a:bodyPr tIns="3600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3C2C25A-95DC-9245-BC62-D55B0E57F070}"/>
              </a:ext>
            </a:extLst>
          </p:cNvPr>
          <p:cNvCxnSpPr>
            <a:cxnSpLocks/>
          </p:cNvCxnSpPr>
          <p:nvPr userDrawn="1"/>
        </p:nvCxnSpPr>
        <p:spPr>
          <a:xfrm>
            <a:off x="268502" y="610738"/>
            <a:ext cx="8602936" cy="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500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BCA7DF6-5CE7-7D3F-F3AD-1B8F9A05C29F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502" y="700128"/>
            <a:ext cx="8602936" cy="3969263"/>
          </a:xfrm>
        </p:spPr>
        <p:txBody>
          <a:bodyPr tIns="36000"/>
          <a:lstStyle>
            <a:lvl1pPr>
              <a:buClr>
                <a:schemeClr val="accent3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963A7E3-C1D0-8B4E-A01E-858242E02456}"/>
              </a:ext>
            </a:extLst>
          </p:cNvPr>
          <p:cNvCxnSpPr>
            <a:cxnSpLocks/>
          </p:cNvCxnSpPr>
          <p:nvPr userDrawn="1"/>
        </p:nvCxnSpPr>
        <p:spPr>
          <a:xfrm>
            <a:off x="268502" y="610738"/>
            <a:ext cx="8602936" cy="0"/>
          </a:xfrm>
          <a:prstGeom prst="line">
            <a:avLst/>
          </a:prstGeom>
          <a:ln w="12700">
            <a:solidFill>
              <a:schemeClr val="bg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8DBC2703-7479-BF5A-716F-63BCBEEA983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64091" y="4262717"/>
            <a:ext cx="1054817" cy="80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309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8502" y="700129"/>
            <a:ext cx="4246348" cy="3990895"/>
          </a:xfrm>
        </p:spPr>
        <p:txBody>
          <a:bodyPr tIns="36000" rIns="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700129"/>
            <a:ext cx="4242288" cy="3990895"/>
          </a:xfrm>
        </p:spPr>
        <p:txBody>
          <a:bodyPr tIns="36000" rIns="0" bIns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BFF64F-1BD8-204D-A69A-58590FE2D54B}"/>
              </a:ext>
            </a:extLst>
          </p:cNvPr>
          <p:cNvCxnSpPr>
            <a:cxnSpLocks/>
          </p:cNvCxnSpPr>
          <p:nvPr userDrawn="1"/>
        </p:nvCxnSpPr>
        <p:spPr>
          <a:xfrm>
            <a:off x="268502" y="610738"/>
            <a:ext cx="8602936" cy="0"/>
          </a:xfrm>
          <a:prstGeom prst="line">
            <a:avLst/>
          </a:prstGeom>
          <a:ln w="12700">
            <a:solidFill>
              <a:schemeClr val="tx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8729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 Conten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E025112-B212-7672-C698-B4CED763BDB6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8502" y="700129"/>
            <a:ext cx="4246348" cy="3990895"/>
          </a:xfrm>
        </p:spPr>
        <p:txBody>
          <a:bodyPr tIns="36000" rIns="0" bIns="0"/>
          <a:lstStyle>
            <a:lvl1pPr>
              <a:buClr>
                <a:schemeClr val="accent3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700129"/>
            <a:ext cx="4242288" cy="3990895"/>
          </a:xfrm>
        </p:spPr>
        <p:txBody>
          <a:bodyPr tIns="36000" rIns="0" bIns="0"/>
          <a:lstStyle>
            <a:lvl1pPr>
              <a:buClr>
                <a:schemeClr val="accent3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accent3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accent3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accent3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accent3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BFF64F-1BD8-204D-A69A-58590FE2D54B}"/>
              </a:ext>
            </a:extLst>
          </p:cNvPr>
          <p:cNvCxnSpPr>
            <a:cxnSpLocks/>
          </p:cNvCxnSpPr>
          <p:nvPr userDrawn="1"/>
        </p:nvCxnSpPr>
        <p:spPr>
          <a:xfrm>
            <a:off x="268502" y="610738"/>
            <a:ext cx="8602936" cy="0"/>
          </a:xfrm>
          <a:prstGeom prst="line">
            <a:avLst/>
          </a:prstGeom>
          <a:ln w="12700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0763BEBF-E099-F422-D3A0-5072D0CA10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64091" y="4262717"/>
            <a:ext cx="1054817" cy="80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178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1E9CBD2-227F-FE8F-B955-E13A43B33A61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E0319E1-1ABB-EF91-4276-301B206D5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929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71ACF246-0B3A-9B6F-E4E5-99BF50087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32" y="89391"/>
            <a:ext cx="8602936" cy="49970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842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ogo_o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30A9ADC-BE73-1265-2F49-E428B432255C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E2686C44-ACC3-5D0E-CB4C-425500FF2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32" y="89391"/>
            <a:ext cx="8602936" cy="499703"/>
          </a:xfrm>
        </p:spPr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11CE8597-E15B-C2AC-B465-A037A01CFA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64091" y="4262717"/>
            <a:ext cx="1054817" cy="80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44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26954C5-3747-B948-A205-98456F928051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B12F6A0-5187-6546-91D6-169D28ED2044}"/>
              </a:ext>
            </a:extLst>
          </p:cNvPr>
          <p:cNvSpPr txBox="1">
            <a:spLocks/>
          </p:cNvSpPr>
          <p:nvPr userDrawn="1"/>
        </p:nvSpPr>
        <p:spPr>
          <a:xfrm>
            <a:off x="0" y="4472009"/>
            <a:ext cx="9144000" cy="395687"/>
          </a:xfrm>
          <a:prstGeom prst="rect">
            <a:avLst/>
          </a:prstGeom>
        </p:spPr>
        <p:txBody>
          <a:bodyPr wrap="square" bIns="140400">
            <a:sp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bg1"/>
                </a:solidFill>
                <a:latin typeface="Calibri Light"/>
                <a:ea typeface="+mn-ea"/>
                <a:cs typeface="Calibri Light"/>
              </a:defRPr>
            </a:lvl1pPr>
            <a:lvl2pPr marL="457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500" b="0" i="0" kern="1200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contact.scwcsu@nhs.net</a:t>
            </a:r>
            <a:r>
              <a:rPr lang="en-GB" sz="1500" b="0" i="0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  |  scwcsu.nhs.uk  |  </a:t>
            </a:r>
            <a:r>
              <a:rPr lang="en-GB" sz="1500" b="0" i="0" u="none" strike="noStrike" kern="12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@NHSscw</a:t>
            </a:r>
            <a:endParaRPr lang="en-GB" sz="1500" b="0" i="0" kern="1200" dirty="0">
              <a:solidFill>
                <a:schemeClr val="bg1"/>
              </a:solidFill>
              <a:effectLst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8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4AE3AF56-148C-004F-82EE-B4949F139F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904000" y="1635562"/>
            <a:ext cx="1336000" cy="1128292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712814EF-8ABA-6840-B243-76B414B61008}"/>
              </a:ext>
            </a:extLst>
          </p:cNvPr>
          <p:cNvSpPr txBox="1">
            <a:spLocks/>
          </p:cNvSpPr>
          <p:nvPr userDrawn="1"/>
        </p:nvSpPr>
        <p:spPr>
          <a:xfrm>
            <a:off x="319459" y="4816929"/>
            <a:ext cx="288703" cy="32657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b="1" i="0" kern="120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37164D7-9B6A-1C43-ACF7-FB85B36CD2BA}" type="slidenum">
              <a:rPr lang="en-US" sz="788" smtClean="0">
                <a:solidFill>
                  <a:schemeClr val="tx1"/>
                </a:solidFill>
              </a:rPr>
              <a:pPr/>
              <a:t>‹#›</a:t>
            </a:fld>
            <a:endParaRPr lang="en-US" sz="788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7566E3-0CC6-0141-912F-1D7DFC852DF3}"/>
              </a:ext>
            </a:extLst>
          </p:cNvPr>
          <p:cNvSpPr/>
          <p:nvPr userDrawn="1"/>
        </p:nvSpPr>
        <p:spPr>
          <a:xfrm>
            <a:off x="0" y="4816929"/>
            <a:ext cx="9144000" cy="32657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290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70532" y="89391"/>
            <a:ext cx="8602936" cy="499703"/>
          </a:xfrm>
          <a:prstGeom prst="rect">
            <a:avLst/>
          </a:prstGeom>
        </p:spPr>
        <p:txBody>
          <a:bodyPr vert="horz" lIns="0" tIns="45720" rIns="91440" bIns="45720" rtlCol="0" anchor="b" anchorCtr="0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8502" y="678486"/>
            <a:ext cx="8602936" cy="3996316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B404255-6E90-A775-FB9B-D4668924BE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71578" y="4681178"/>
            <a:ext cx="596784" cy="43542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b="0" i="0">
                <a:solidFill>
                  <a:schemeClr val="tx2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fld id="{E37164D7-9B6A-1C43-ACF7-FB85B36CD2B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B773B4A7-2891-928B-C211-53F89D40E012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788750" y="4147374"/>
            <a:ext cx="1328356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924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79" r:id="rId3"/>
    <p:sldLayoutId id="2147483664" r:id="rId4"/>
    <p:sldLayoutId id="2147483680" r:id="rId5"/>
    <p:sldLayoutId id="2147483681" r:id="rId6"/>
    <p:sldLayoutId id="2147483667" r:id="rId7"/>
    <p:sldLayoutId id="2147483683" r:id="rId8"/>
    <p:sldLayoutId id="2147483682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200" b="1" kern="1200">
          <a:solidFill>
            <a:schemeClr val="accent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rgbClr val="5A5A5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 panose="020B0604020202020204" pitchFamily="34" charset="0"/>
        <a:buChar char="•"/>
        <a:defRPr sz="1400" kern="1200">
          <a:solidFill>
            <a:srgbClr val="5A5A5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 panose="020B0604020202020204" pitchFamily="34" charset="0"/>
        <a:buChar char="•"/>
        <a:defRPr sz="1200" kern="1200">
          <a:solidFill>
            <a:srgbClr val="5A5A5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 panose="020B0604020202020204" pitchFamily="34" charset="0"/>
        <a:buChar char="•"/>
        <a:defRPr sz="1000" kern="1200">
          <a:solidFill>
            <a:srgbClr val="5A5A5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Font typeface="Arial" panose="020B0604020202020204" pitchFamily="34" charset="0"/>
        <a:buChar char="•"/>
        <a:defRPr sz="800" kern="1200">
          <a:solidFill>
            <a:srgbClr val="5A5A5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onas.willemsen@nhs.ne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w3schools.com/python/python_dictionaries.asp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python/python_casting.asp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tutorial/datastructures.html" TargetMode="External"/><Relationship Id="rId7" Type="http://schemas.openxmlformats.org/officeDocument/2006/relationships/image" Target="../media/image15.png"/><Relationship Id="rId2" Type="http://schemas.openxmlformats.org/officeDocument/2006/relationships/hyperlink" Target="https://github.com/NHS-South-Central-and-West/learning-python/blob/main/programming-concepts/python-data-types/datatypes.p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python/python_datatypes.asp" TargetMode="External"/><Relationship Id="rId5" Type="http://schemas.openxmlformats.org/officeDocument/2006/relationships/hyperlink" Target="https://www.geeksforgeeks.org/python-data-types/" TargetMode="External"/><Relationship Id="rId4" Type="http://schemas.openxmlformats.org/officeDocument/2006/relationships/hyperlink" Target="https://docs.python.org/3/library/stdtypes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sv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hyperlink" Target="https://en.wikipedia.org/wiki/Type_system" TargetMode="Externa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hyperlink" Target="https://www.w3schools.com/python/python_datatypes.asp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python/python_booleans.as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numbers.asp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tutorial/datastructures.htm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www.w3schools.com/python/python_strings.asp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lists.asp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65D-2FDC-9741-93A6-72BD5427D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476" y="1749987"/>
            <a:ext cx="3725725" cy="1643527"/>
          </a:xfrm>
        </p:spPr>
        <p:txBody>
          <a:bodyPr/>
          <a:lstStyle/>
          <a:p>
            <a:r>
              <a:rPr lang="en-US" b="1" dirty="0"/>
              <a:t>Programming Fundamentals Session 1: Data Types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CB1998-C435-8F49-9A0E-0B686CFAA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6476" y="3931490"/>
            <a:ext cx="3725725" cy="661449"/>
          </a:xfrm>
        </p:spPr>
        <p:txBody>
          <a:bodyPr>
            <a:normAutofit/>
          </a:bodyPr>
          <a:lstStyle/>
          <a:p>
            <a:r>
              <a:rPr lang="en-US" dirty="0"/>
              <a:t>Jonas Willemsen – 17</a:t>
            </a:r>
            <a:r>
              <a:rPr lang="en-US" baseline="30000" dirty="0"/>
              <a:t>th</a:t>
            </a:r>
            <a:r>
              <a:rPr lang="en-US" dirty="0"/>
              <a:t> Jan 2025 </a:t>
            </a:r>
          </a:p>
          <a:p>
            <a:r>
              <a:rPr lang="en-US" dirty="0">
                <a:hlinkClick r:id="rId2"/>
              </a:rPr>
              <a:t>jonas.willemsen@nhs.net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889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5E61C-90C4-9403-F6DC-2DCB408AC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34AC3-85B1-116A-7797-383019B32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296D71-7B56-CBCF-6792-DD8FCBB17C73}"/>
              </a:ext>
            </a:extLst>
          </p:cNvPr>
          <p:cNvSpPr txBox="1"/>
          <p:nvPr/>
        </p:nvSpPr>
        <p:spPr>
          <a:xfrm>
            <a:off x="268502" y="4443372"/>
            <a:ext cx="5404043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*: keys can be any</a:t>
            </a:r>
            <a:r>
              <a:rPr lang="en-GB" sz="1100" i="1" dirty="0">
                <a:solidFill>
                  <a:schemeClr val="bg1"/>
                </a:solidFill>
              </a:rPr>
              <a:t> </a:t>
            </a:r>
            <a:r>
              <a:rPr lang="en-GB" sz="1100" i="1" dirty="0" err="1">
                <a:solidFill>
                  <a:schemeClr val="bg1"/>
                </a:solidFill>
              </a:rPr>
              <a:t>hashable</a:t>
            </a:r>
            <a:r>
              <a:rPr lang="en-GB" sz="1100" dirty="0">
                <a:solidFill>
                  <a:schemeClr val="bg1"/>
                </a:solidFill>
              </a:rPr>
              <a:t> type, so lists and dictionaries are not permitted as keys</a:t>
            </a:r>
          </a:p>
          <a:p>
            <a:endParaRPr lang="en-GB" sz="1100" dirty="0">
              <a:solidFill>
                <a:schemeClr val="bg1"/>
              </a:solidFill>
            </a:endParaRPr>
          </a:p>
          <a:p>
            <a:r>
              <a:rPr lang="en-GB" sz="1100" dirty="0">
                <a:solidFill>
                  <a:schemeClr val="bg1"/>
                </a:solidFill>
              </a:rPr>
              <a:t>Further reading: </a:t>
            </a:r>
            <a:r>
              <a:rPr lang="en-GB" sz="1100" dirty="0">
                <a:solidFill>
                  <a:schemeClr val="bg1"/>
                </a:solidFill>
                <a:hlinkClick r:id="rId2"/>
              </a:rPr>
              <a:t>https://www.w3schools.com/python/python_dictionaries.asp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F020C83-3E9A-CE4F-CE74-AA19247FBA0C}"/>
              </a:ext>
            </a:extLst>
          </p:cNvPr>
          <p:cNvSpPr txBox="1">
            <a:spLocks/>
          </p:cNvSpPr>
          <p:nvPr/>
        </p:nvSpPr>
        <p:spPr>
          <a:xfrm>
            <a:off x="268502" y="700128"/>
            <a:ext cx="8602936" cy="3969263"/>
          </a:xfrm>
          <a:prstGeom prst="rect">
            <a:avLst/>
          </a:prstGeom>
        </p:spPr>
        <p:txBody>
          <a:bodyPr vert="horz" lIns="0" tIns="3600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800" kern="120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>
                <a:highlight>
                  <a:srgbClr val="000000"/>
                </a:highlight>
                <a:latin typeface="Aptos Mono" panose="020B0009020202020204" pitchFamily="49" charset="0"/>
              </a:rPr>
              <a:t>dict</a:t>
            </a:r>
            <a:r>
              <a:rPr lang="en-US" dirty="0" err="1"/>
              <a:t>s</a:t>
            </a:r>
            <a:r>
              <a:rPr lang="en-US" dirty="0"/>
              <a:t> are key-value pairs</a:t>
            </a:r>
          </a:p>
          <a:p>
            <a:r>
              <a:rPr lang="en-US" dirty="0">
                <a:highlight>
                  <a:srgbClr val="000000"/>
                </a:highlight>
              </a:rPr>
              <a:t>{“key1”: “value1”, “key2”: “value2}</a:t>
            </a:r>
          </a:p>
          <a:p>
            <a:r>
              <a:rPr lang="en-US" dirty="0"/>
              <a:t>Both the key and the value can be any* data type </a:t>
            </a:r>
          </a:p>
        </p:txBody>
      </p:sp>
      <p:pic>
        <p:nvPicPr>
          <p:cNvPr id="12" name="Content Placeholder 1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AA81157-95A2-9CC6-FDF4-CE1354DA35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0533" y="1705328"/>
            <a:ext cx="5229618" cy="2413185"/>
          </a:xfrm>
        </p:spPr>
      </p:pic>
    </p:spTree>
    <p:extLst>
      <p:ext uri="{BB962C8B-B14F-4D97-AF65-F5344CB8AC3E}">
        <p14:creationId xmlns:p14="http://schemas.microsoft.com/office/powerpoint/2010/main" val="3034691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99083-9E17-EF70-FA2C-0EC7AA2693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158C4-8AA3-709B-A6A8-3938210EF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9D246-9791-5718-8032-7F51216FF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Conversion (casting) between different types is very intuitive in Python.</a:t>
            </a:r>
          </a:p>
          <a:p>
            <a:r>
              <a:rPr lang="en-US" dirty="0"/>
              <a:t>There is a set of </a:t>
            </a:r>
            <a:r>
              <a:rPr lang="en-US" b="1" dirty="0"/>
              <a:t>type constructor </a:t>
            </a:r>
            <a:r>
              <a:rPr lang="en-US" dirty="0"/>
              <a:t>functions </a:t>
            </a:r>
            <a:r>
              <a:rPr lang="en-US" dirty="0">
                <a:highlight>
                  <a:srgbClr val="000000"/>
                </a:highlight>
                <a:latin typeface="Aptos Mono" panose="020B0009020202020204" pitchFamily="49" charset="0"/>
              </a:rPr>
              <a:t>int()</a:t>
            </a:r>
            <a:r>
              <a:rPr lang="en-US" dirty="0"/>
              <a:t>, </a:t>
            </a:r>
            <a:r>
              <a:rPr lang="en-US" dirty="0">
                <a:highlight>
                  <a:srgbClr val="000000"/>
                </a:highlight>
                <a:latin typeface="Aptos Mono" panose="020B0009020202020204" pitchFamily="49" charset="0"/>
              </a:rPr>
              <a:t>str()</a:t>
            </a:r>
            <a:r>
              <a:rPr lang="en-US" dirty="0"/>
              <a:t>, </a:t>
            </a:r>
            <a:r>
              <a:rPr lang="en-US" dirty="0">
                <a:highlight>
                  <a:srgbClr val="000000"/>
                </a:highlight>
                <a:latin typeface="Aptos Mono" panose="020B0009020202020204" pitchFamily="49" charset="0"/>
              </a:rPr>
              <a:t>float()</a:t>
            </a:r>
            <a:r>
              <a:rPr lang="en-US" dirty="0"/>
              <a:t>,… that can be used to convert from one data type to another, as long as it “fits”.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These functions will throw an error if you try to do something nonsensical.</a:t>
            </a:r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6FA6107E-D485-0D0B-0543-779B638B5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00" y="1580857"/>
            <a:ext cx="3478105" cy="1379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D8DB0C-5E36-32E8-4919-859861108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00" y="3908741"/>
            <a:ext cx="5837397" cy="1755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B1A206-3DBF-0895-ACDE-2DD19A574BFC}"/>
              </a:ext>
            </a:extLst>
          </p:cNvPr>
          <p:cNvSpPr txBox="1"/>
          <p:nvPr/>
        </p:nvSpPr>
        <p:spPr>
          <a:xfrm>
            <a:off x="268502" y="4780425"/>
            <a:ext cx="46714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Further reading: </a:t>
            </a:r>
            <a:r>
              <a:rPr lang="en-GB" sz="1100" dirty="0">
                <a:solidFill>
                  <a:schemeClr val="bg1"/>
                </a:solidFill>
                <a:hlinkClick r:id="rId4"/>
              </a:rPr>
              <a:t>https://www.w3schools.com/python/python_casting.asp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36354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4A84EE-899B-7F6E-B6F1-C50109AA1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C3787-28E4-A9A7-DDB7-DEBB08D05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502" y="3310890"/>
            <a:ext cx="8602936" cy="158222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Source script: </a:t>
            </a:r>
            <a:r>
              <a:rPr lang="en-GB" dirty="0">
                <a:hlinkClick r:id="rId2"/>
              </a:rPr>
              <a:t>on GitHub</a:t>
            </a:r>
            <a:endParaRPr lang="en-GB" dirty="0"/>
          </a:p>
          <a:p>
            <a:pPr marL="0" indent="0">
              <a:buNone/>
            </a:pPr>
            <a:r>
              <a:rPr lang="en-GB" b="1" dirty="0"/>
              <a:t>Further reading:</a:t>
            </a:r>
          </a:p>
          <a:p>
            <a:r>
              <a:rPr lang="en-GB" dirty="0">
                <a:highlight>
                  <a:srgbClr val="FFFF00"/>
                </a:highlight>
                <a:hlinkClick r:id="rId3"/>
              </a:rPr>
              <a:t>https://docs.python.org/3/tutorial/datastructures.html</a:t>
            </a:r>
            <a:r>
              <a:rPr lang="en-GB" dirty="0">
                <a:highlight>
                  <a:srgbClr val="FFFF00"/>
                </a:highlight>
              </a:rPr>
              <a:t> </a:t>
            </a:r>
          </a:p>
          <a:p>
            <a:r>
              <a:rPr lang="en-GB" dirty="0">
                <a:hlinkClick r:id="rId4"/>
              </a:rPr>
              <a:t>https://docs.python.org/3/library/stdtypes.html</a:t>
            </a:r>
            <a:r>
              <a:rPr lang="en-GB" dirty="0"/>
              <a:t> </a:t>
            </a:r>
          </a:p>
          <a:p>
            <a:r>
              <a:rPr lang="en-GB" dirty="0">
                <a:hlinkClick r:id="rId5"/>
              </a:rPr>
              <a:t>https://www.geeksforgeeks.org/python-data-types/</a:t>
            </a:r>
            <a:endParaRPr lang="en-GB" dirty="0"/>
          </a:p>
          <a:p>
            <a:r>
              <a:rPr lang="en-GB" dirty="0">
                <a:hlinkClick r:id="rId6"/>
              </a:rPr>
              <a:t>https://www.w3schools.com/python/python_datatypes.asp</a:t>
            </a:r>
            <a:endParaRPr lang="en-GB" dirty="0"/>
          </a:p>
          <a:p>
            <a:endParaRPr lang="en-GB" dirty="0"/>
          </a:p>
        </p:txBody>
      </p:sp>
      <p:pic>
        <p:nvPicPr>
          <p:cNvPr id="4" name="Picture 3" descr="A diagram of a data system&#10;&#10;Description automatically generated">
            <a:extLst>
              <a:ext uri="{FF2B5EF4-FFF2-40B4-BE49-F238E27FC236}">
                <a16:creationId xmlns:a16="http://schemas.microsoft.com/office/drawing/2014/main" id="{498559CD-181C-0904-68B8-47A2FE2993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2789" y="702487"/>
            <a:ext cx="4834362" cy="2278430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310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457EE-B6D8-CF46-8953-2815F0BC8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data types and why do we need them?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BAB08-4BC8-264A-AE01-DC3131C5A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502" y="700127"/>
            <a:ext cx="6034577" cy="435398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All* computers store data in binary (1s and 0s) – example shown on the right, represented as hexadecimal</a:t>
            </a:r>
          </a:p>
          <a:p>
            <a:r>
              <a:rPr lang="en-US" dirty="0"/>
              <a:t>Variables add a level of convenience and abstraction by letting us name specific buckets to put data in, and data types give structure to these buckets. </a:t>
            </a:r>
          </a:p>
          <a:p>
            <a:r>
              <a:rPr lang="en-US" dirty="0"/>
              <a:t>In the early days of computing data was stored as raw binary</a:t>
            </a:r>
          </a:p>
          <a:p>
            <a:pPr lvl="1"/>
            <a:r>
              <a:rPr lang="en-US" dirty="0"/>
              <a:t>The need for specific data types came from the emergence of structured programming from the 1950s onward</a:t>
            </a:r>
          </a:p>
          <a:p>
            <a:pPr lvl="1"/>
            <a:r>
              <a:rPr lang="en-US" dirty="0"/>
              <a:t>Languages like FORTRAN and COBOL introduced the segregation of numeric datatypes and character types</a:t>
            </a:r>
          </a:p>
          <a:p>
            <a:pPr lvl="1"/>
            <a:r>
              <a:rPr lang="en-US" dirty="0"/>
              <a:t>Object-oriented languages like C++ and Java further expanded on this with user-defined data types</a:t>
            </a:r>
          </a:p>
          <a:p>
            <a:r>
              <a:rPr lang="en-US" dirty="0"/>
              <a:t>Specifying the type of data allows the machine to allocate an appropriate amount of memory to it (was very important in the early days of computing, but still relevant)</a:t>
            </a:r>
          </a:p>
          <a:p>
            <a:r>
              <a:rPr lang="en-US" dirty="0"/>
              <a:t>Allows us to prevent errors; setting the expectation on the exact type of data that a specific variable will contain.</a:t>
            </a:r>
          </a:p>
          <a:p>
            <a:pPr marL="0" indent="0">
              <a:buNone/>
            </a:pPr>
            <a:r>
              <a:rPr lang="en-US" sz="1200" dirty="0"/>
              <a:t>*: experimental ternary computers and quantum computing are firmly out of scope of this presentation</a:t>
            </a:r>
          </a:p>
        </p:txBody>
      </p:sp>
      <p:pic>
        <p:nvPicPr>
          <p:cNvPr id="1026" name="Picture 2" descr="Raw binary data with MiniFS. | Download Scientific Diagram">
            <a:extLst>
              <a:ext uri="{FF2B5EF4-FFF2-40B4-BE49-F238E27FC236}">
                <a16:creationId xmlns:a16="http://schemas.microsoft.com/office/drawing/2014/main" id="{7D5E3755-D163-6C6B-8263-A04CD6049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3079" y="688561"/>
            <a:ext cx="2675092" cy="1154785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DEC4A1C-45D8-7BCC-F717-E11C5B19F4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9322" y="2215361"/>
            <a:ext cx="2458850" cy="1639233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DC0978-104A-6612-EDBE-54AD35F3E410}"/>
              </a:ext>
            </a:extLst>
          </p:cNvPr>
          <p:cNvSpPr txBox="1"/>
          <p:nvPr/>
        </p:nvSpPr>
        <p:spPr>
          <a:xfrm>
            <a:off x="6303080" y="1893079"/>
            <a:ext cx="2675092" cy="215444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Raw data in hex format (ASCII representation on right)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8ACD6E-6FDB-8D90-EADF-D3522C77B7B8}"/>
              </a:ext>
            </a:extLst>
          </p:cNvPr>
          <p:cNvSpPr txBox="1"/>
          <p:nvPr/>
        </p:nvSpPr>
        <p:spPr>
          <a:xfrm>
            <a:off x="6627441" y="3908915"/>
            <a:ext cx="2458851" cy="307777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Core rope memory </a:t>
            </a:r>
            <a:r>
              <a:rPr lang="en-GB" sz="600" dirty="0">
                <a:solidFill>
                  <a:schemeClr val="bg1"/>
                </a:solidFill>
              </a:rPr>
              <a:t>(Konstantin </a:t>
            </a:r>
            <a:r>
              <a:rPr lang="en-GB" sz="600" dirty="0" err="1">
                <a:solidFill>
                  <a:schemeClr val="bg1"/>
                </a:solidFill>
              </a:rPr>
              <a:t>Lanzet</a:t>
            </a:r>
            <a:r>
              <a:rPr lang="en-GB" sz="600" dirty="0">
                <a:solidFill>
                  <a:schemeClr val="bg1"/>
                </a:solidFill>
              </a:rPr>
              <a:t>, Wikimedia Commons)</a:t>
            </a:r>
            <a:endParaRPr lang="en-GB" sz="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02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A9FD98-605A-ADF1-BA3C-A4FCB0F09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5" name="Picture 7" descr="Typed and untyped programming languages: differences and areas of  application">
            <a:extLst>
              <a:ext uri="{FF2B5EF4-FFF2-40B4-BE49-F238E27FC236}">
                <a16:creationId xmlns:a16="http://schemas.microsoft.com/office/drawing/2014/main" id="{8EABB4CA-5C03-ADD5-9D36-2E173869B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00" y="1081535"/>
            <a:ext cx="1767769" cy="1123053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3A1DEF-F14E-1385-1149-3FC9A6496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quick note on type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42EFE-70D7-68E6-F8FD-6840551EFB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502" y="700128"/>
            <a:ext cx="7100885" cy="39692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Programming languages have different philosophies. </a:t>
            </a:r>
            <a:r>
              <a:rPr lang="en-US" dirty="0"/>
              <a:t>They are often referred as being “strong” or “weak” and “static” or “dynamic”</a:t>
            </a:r>
          </a:p>
          <a:p>
            <a:pPr marL="0" indent="0">
              <a:buNone/>
            </a:pPr>
            <a:r>
              <a:rPr lang="en-US" dirty="0"/>
              <a:t>Types of </a:t>
            </a:r>
            <a:r>
              <a:rPr lang="en-US" i="1" dirty="0"/>
              <a:t>type checking</a:t>
            </a:r>
          </a:p>
          <a:p>
            <a:r>
              <a:rPr lang="en-US" dirty="0"/>
              <a:t>Statically-typed languages (C++, Rust)</a:t>
            </a:r>
          </a:p>
          <a:p>
            <a:pPr lvl="1"/>
            <a:r>
              <a:rPr lang="en-US" dirty="0"/>
              <a:t>The programmer has to specify the data type for a variable or </a:t>
            </a:r>
            <a:br>
              <a:rPr lang="en-US" dirty="0"/>
            </a:br>
            <a:r>
              <a:rPr lang="en-US" dirty="0"/>
              <a:t>object in the code itself and they are checked at compile time</a:t>
            </a:r>
          </a:p>
          <a:p>
            <a:pPr lvl="1"/>
            <a:r>
              <a:rPr lang="en-US" dirty="0"/>
              <a:t>Benefits: safety (catches errors early), possibly more performant</a:t>
            </a:r>
          </a:p>
          <a:p>
            <a:pPr lvl="1"/>
            <a:r>
              <a:rPr lang="en-US" dirty="0"/>
              <a:t>Downsides: more tedious and less flexible</a:t>
            </a:r>
          </a:p>
          <a:p>
            <a:r>
              <a:rPr lang="en-US" dirty="0"/>
              <a:t>Strongly but dynamically-typed languages (e.g. Python)</a:t>
            </a:r>
          </a:p>
          <a:p>
            <a:pPr lvl="1"/>
            <a:r>
              <a:rPr lang="en-US" dirty="0"/>
              <a:t>Python features </a:t>
            </a:r>
            <a:r>
              <a:rPr lang="en-US" b="1" dirty="0"/>
              <a:t>dynamic typing. </a:t>
            </a:r>
            <a:r>
              <a:rPr lang="en-US" dirty="0"/>
              <a:t>There is no need to explicitly declare variables as being a specific data type, and it does allow limited implicit conversions, but not as extensively as e.g. JavaScript.</a:t>
            </a:r>
          </a:p>
          <a:p>
            <a:r>
              <a:rPr lang="en-US" dirty="0"/>
              <a:t>Weakly-typed languages (e.g. </a:t>
            </a:r>
            <a:r>
              <a:rPr lang="en-US" dirty="0" err="1"/>
              <a:t>Javascript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Allows extensive </a:t>
            </a:r>
            <a:r>
              <a:rPr lang="en-US" b="1" dirty="0"/>
              <a:t>type coercion; </a:t>
            </a:r>
            <a:r>
              <a:rPr lang="en-US" dirty="0"/>
              <a:t>mixing-and-matching of datatypes freely e.g. </a:t>
            </a:r>
            <a:r>
              <a:rPr lang="en-US" dirty="0">
                <a:latin typeface="Aptos Mono" panose="020B0009020202020204" pitchFamily="49" charset="0"/>
              </a:rPr>
              <a:t>5+”2”=“52”</a:t>
            </a:r>
          </a:p>
        </p:txBody>
      </p:sp>
      <p:pic>
        <p:nvPicPr>
          <p:cNvPr id="11" name="Picture 10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11C7E7A-5374-F3A6-1A5B-DBBEE22C8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6907" y="833339"/>
            <a:ext cx="908454" cy="776694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&quot;Not Allowed&quot; Symbol 8">
            <a:extLst>
              <a:ext uri="{FF2B5EF4-FFF2-40B4-BE49-F238E27FC236}">
                <a16:creationId xmlns:a16="http://schemas.microsoft.com/office/drawing/2014/main" id="{9A01D9F4-FF55-7306-D9E8-4DCE97D527C6}"/>
              </a:ext>
            </a:extLst>
          </p:cNvPr>
          <p:cNvSpPr/>
          <p:nvPr/>
        </p:nvSpPr>
        <p:spPr>
          <a:xfrm>
            <a:off x="8408682" y="1430540"/>
            <a:ext cx="247640" cy="242473"/>
          </a:xfrm>
          <a:prstGeom prst="noSmoking">
            <a:avLst/>
          </a:prstGeom>
          <a:solidFill>
            <a:srgbClr val="FF0000">
              <a:alpha val="4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13" name="Picture 12" descr="A number and symbols on a white background&#10;&#10;Description automatically generated">
            <a:extLst>
              <a:ext uri="{FF2B5EF4-FFF2-40B4-BE49-F238E27FC236}">
                <a16:creationId xmlns:a16="http://schemas.microsoft.com/office/drawing/2014/main" id="{024A1DC9-E199-91C2-7465-715BE9DCB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6907" y="2768859"/>
            <a:ext cx="914528" cy="533474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8C570D7-70B0-C600-EB9A-73E5A36A15EF}"/>
              </a:ext>
            </a:extLst>
          </p:cNvPr>
          <p:cNvSpPr txBox="1"/>
          <p:nvPr/>
        </p:nvSpPr>
        <p:spPr>
          <a:xfrm>
            <a:off x="7525158" y="3379582"/>
            <a:ext cx="13971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JavaScript. This is valid JS code and ends with z being a string with the content “52”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F55A28-ECBB-3D7A-CA2A-557C58D191A3}"/>
              </a:ext>
            </a:extLst>
          </p:cNvPr>
          <p:cNvSpPr txBox="1"/>
          <p:nvPr/>
        </p:nvSpPr>
        <p:spPr>
          <a:xfrm>
            <a:off x="7686907" y="1627376"/>
            <a:ext cx="10539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C++. This code generates a type error; we tried to assign a string value to an int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16832D-D089-09F9-CCD0-796DFC3EA23A}"/>
              </a:ext>
            </a:extLst>
          </p:cNvPr>
          <p:cNvSpPr txBox="1"/>
          <p:nvPr/>
        </p:nvSpPr>
        <p:spPr>
          <a:xfrm>
            <a:off x="270532" y="4715731"/>
            <a:ext cx="31918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Further reading: </a:t>
            </a:r>
            <a:r>
              <a:rPr lang="en-GB" sz="900" dirty="0">
                <a:solidFill>
                  <a:schemeClr val="bg1"/>
                </a:solidFill>
                <a:hlinkClick r:id="rId5"/>
              </a:rPr>
              <a:t>https://en.wikipedia.org/wiki/Type_system</a:t>
            </a:r>
            <a:r>
              <a:rPr lang="en-GB" sz="9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18" name="Graphic 17" descr="Tick with solid fill">
            <a:extLst>
              <a:ext uri="{FF2B5EF4-FFF2-40B4-BE49-F238E27FC236}">
                <a16:creationId xmlns:a16="http://schemas.microsoft.com/office/drawing/2014/main" id="{0C16E2FD-07D8-A4E7-E36B-C07CC4D67A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68665" y="3138496"/>
            <a:ext cx="327673" cy="32767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FAB2866-5A35-C4A8-B809-A61816EBE5EE}"/>
              </a:ext>
            </a:extLst>
          </p:cNvPr>
          <p:cNvSpPr txBox="1"/>
          <p:nvPr/>
        </p:nvSpPr>
        <p:spPr>
          <a:xfrm>
            <a:off x="6109855" y="2155962"/>
            <a:ext cx="15042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500" dirty="0">
                <a:solidFill>
                  <a:schemeClr val="bg1"/>
                </a:solidFill>
              </a:rPr>
              <a:t>https://remotescout24.com/en/blog/806-typed-vs-untyped-programming-languages</a:t>
            </a:r>
          </a:p>
        </p:txBody>
      </p:sp>
    </p:spTree>
    <p:extLst>
      <p:ext uri="{BB962C8B-B14F-4D97-AF65-F5344CB8AC3E}">
        <p14:creationId xmlns:p14="http://schemas.microsoft.com/office/powerpoint/2010/main" val="757367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EB546F-6669-FD99-CC16-F28A7D968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790C4-3912-1DF8-2EEA-A6FF729A2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E5BF1-8533-DB06-167D-9FAB957FB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502" y="700128"/>
            <a:ext cx="6537147" cy="4297661"/>
          </a:xfrm>
        </p:spPr>
        <p:txBody>
          <a:bodyPr>
            <a:normAutofit/>
          </a:bodyPr>
          <a:lstStyle/>
          <a:p>
            <a:r>
              <a:rPr lang="en-US" dirty="0"/>
              <a:t>When you set a variable to a value, Python automatically assigns an appropriate data type: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Alternatively, you can manually specify a datatype using a </a:t>
            </a:r>
            <a:r>
              <a:rPr lang="en-US" b="1" dirty="0"/>
              <a:t>constructor function like </a:t>
            </a:r>
            <a:r>
              <a:rPr lang="en-US" dirty="0">
                <a:highlight>
                  <a:srgbClr val="000000"/>
                </a:highlight>
                <a:latin typeface="Aptos Mono" panose="020B0009020202020204" pitchFamily="49" charset="0"/>
              </a:rPr>
              <a:t>int()</a:t>
            </a:r>
            <a:r>
              <a:rPr lang="en-US" dirty="0">
                <a:latin typeface="+mn-lt"/>
              </a:rPr>
              <a:t> </a:t>
            </a:r>
            <a:r>
              <a:rPr lang="en-US" b="1" dirty="0"/>
              <a:t>or </a:t>
            </a:r>
            <a:r>
              <a:rPr lang="en-US" dirty="0">
                <a:highlight>
                  <a:srgbClr val="000000"/>
                </a:highlight>
                <a:latin typeface="Aptos Mono" panose="020B0009020202020204" pitchFamily="49" charset="0"/>
              </a:rPr>
              <a:t>str()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sz="1200" dirty="0"/>
          </a:p>
          <a:p>
            <a:r>
              <a:rPr lang="en-US" sz="1200" dirty="0"/>
              <a:t>Python has a fairly short list of datatypes (see right)</a:t>
            </a:r>
          </a:p>
          <a:p>
            <a:r>
              <a:rPr lang="en-US" sz="1200" dirty="0"/>
              <a:t>Important caveat; these are the defaults, and there are packages that supply further types e.g. arrays in </a:t>
            </a:r>
            <a:r>
              <a:rPr lang="en-US" sz="1200" dirty="0" err="1"/>
              <a:t>numPy</a:t>
            </a:r>
            <a:r>
              <a:rPr lang="en-US" sz="1200" dirty="0"/>
              <a:t> or Pandas </a:t>
            </a:r>
            <a:r>
              <a:rPr lang="en-US" sz="1200" dirty="0" err="1"/>
              <a:t>dataframes</a:t>
            </a:r>
            <a:r>
              <a:rPr lang="en-US" sz="1200" dirty="0"/>
              <a:t>.</a:t>
            </a:r>
          </a:p>
          <a:p>
            <a:r>
              <a:rPr lang="en-US" sz="1200" dirty="0"/>
              <a:t>Also, Python is an object-oriented language and variables are technically just </a:t>
            </a:r>
            <a:r>
              <a:rPr lang="en-US" sz="1200" i="1" dirty="0"/>
              <a:t>names </a:t>
            </a:r>
            <a:r>
              <a:rPr lang="en-US" sz="1200" dirty="0"/>
              <a:t>for </a:t>
            </a:r>
            <a:r>
              <a:rPr lang="en-US" sz="1200" i="1" dirty="0"/>
              <a:t>objects </a:t>
            </a:r>
            <a:r>
              <a:rPr lang="en-US" sz="1200" dirty="0"/>
              <a:t>with classes corresponding to the primitive data type…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623FBB4-2B50-5517-ED74-C9E813D2E576}"/>
              </a:ext>
            </a:extLst>
          </p:cNvPr>
          <p:cNvGrpSpPr/>
          <p:nvPr/>
        </p:nvGrpSpPr>
        <p:grpSpPr>
          <a:xfrm>
            <a:off x="439403" y="1271064"/>
            <a:ext cx="4809671" cy="835909"/>
            <a:chOff x="439403" y="994846"/>
            <a:chExt cx="4643243" cy="783681"/>
          </a:xfrm>
        </p:grpSpPr>
        <p:pic>
          <p:nvPicPr>
            <p:cNvPr id="5" name="Picture 4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D31435C9-93BA-AFEA-414D-79353D570A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9403" y="994846"/>
              <a:ext cx="2121967" cy="783681"/>
            </a:xfrm>
            <a:prstGeom prst="rect">
              <a:avLst/>
            </a:prstGeom>
            <a:ln w="12700">
              <a:solidFill>
                <a:schemeClr val="tx1"/>
              </a:solidFill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7" name="Picture 6" descr="A close up of words&#10;&#10;Description automatically generated">
              <a:extLst>
                <a:ext uri="{FF2B5EF4-FFF2-40B4-BE49-F238E27FC236}">
                  <a16:creationId xmlns:a16="http://schemas.microsoft.com/office/drawing/2014/main" id="{3085F2C0-F071-9679-5D2C-3642278878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53485" y="1067554"/>
              <a:ext cx="2229161" cy="638264"/>
            </a:xfrm>
            <a:prstGeom prst="rect">
              <a:avLst/>
            </a:prstGeom>
            <a:ln w="12700">
              <a:solidFill>
                <a:schemeClr val="tx1"/>
              </a:solidFill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8CED4E5-D591-8A6C-DFBC-F0CB319634E9}"/>
                </a:ext>
              </a:extLst>
            </p:cNvPr>
            <p:cNvCxnSpPr>
              <a:stCxn id="5" idx="3"/>
            </p:cNvCxnSpPr>
            <p:nvPr/>
          </p:nvCxnSpPr>
          <p:spPr>
            <a:xfrm flipV="1">
              <a:off x="2561370" y="1386686"/>
              <a:ext cx="292115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16" name="Picture 15" descr="A group of black text&#10;&#10;Description automatically generated">
            <a:extLst>
              <a:ext uri="{FF2B5EF4-FFF2-40B4-BE49-F238E27FC236}">
                <a16:creationId xmlns:a16="http://schemas.microsoft.com/office/drawing/2014/main" id="{229A8B78-E181-EC2A-EB01-A991863626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1699" y="2910795"/>
            <a:ext cx="2386984" cy="378976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8" name="Picture 17" descr="A diagram of a data system&#10;&#10;Description automatically generated">
            <a:extLst>
              <a:ext uri="{FF2B5EF4-FFF2-40B4-BE49-F238E27FC236}">
                <a16:creationId xmlns:a16="http://schemas.microsoft.com/office/drawing/2014/main" id="{103FB375-D056-F0F2-240F-1052AE6292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8353" y="2202466"/>
            <a:ext cx="2386984" cy="1124983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4CA88C9-BDEE-21F6-5BC3-648ED9308B6C}"/>
              </a:ext>
            </a:extLst>
          </p:cNvPr>
          <p:cNvSpPr txBox="1"/>
          <p:nvPr/>
        </p:nvSpPr>
        <p:spPr>
          <a:xfrm>
            <a:off x="6957183" y="3327449"/>
            <a:ext cx="218681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From geeksforgeeks.org/python-data-types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2E06525-22DB-47A4-7F1D-2A5A13A59DBF}"/>
              </a:ext>
            </a:extLst>
          </p:cNvPr>
          <p:cNvCxnSpPr/>
          <p:nvPr/>
        </p:nvCxnSpPr>
        <p:spPr>
          <a:xfrm flipV="1">
            <a:off x="3632082" y="3100283"/>
            <a:ext cx="30258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22" name="Picture 21" descr="A computer code with text&#10;&#10;Description automatically generated with medium confidence">
            <a:extLst>
              <a:ext uri="{FF2B5EF4-FFF2-40B4-BE49-F238E27FC236}">
                <a16:creationId xmlns:a16="http://schemas.microsoft.com/office/drawing/2014/main" id="{6A158220-0C0E-2984-5A38-1323A5234B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034" y="2737585"/>
            <a:ext cx="3356016" cy="752994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E420D8-F22B-A626-066B-84243F3B9BF6}"/>
              </a:ext>
            </a:extLst>
          </p:cNvPr>
          <p:cNvSpPr txBox="1"/>
          <p:nvPr/>
        </p:nvSpPr>
        <p:spPr>
          <a:xfrm>
            <a:off x="268502" y="4790885"/>
            <a:ext cx="39934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Further reading: </a:t>
            </a:r>
            <a:r>
              <a:rPr lang="en-GB" sz="900" dirty="0">
                <a:solidFill>
                  <a:schemeClr val="bg1"/>
                </a:solidFill>
                <a:hlinkClick r:id="rId7"/>
              </a:rPr>
              <a:t>https://www.w3schools.com/python/python_datatypes.asp</a:t>
            </a:r>
            <a:r>
              <a:rPr lang="en-GB" sz="9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00154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289A2-7C50-CF4D-3C66-87AFD0AB8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206E7-FF05-7E74-FA3C-B748F04F3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4893C-2DAA-AF2A-EFED-D71622BC8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/>
              <a:t>Like most programming languages, python has a </a:t>
            </a:r>
            <a:r>
              <a:rPr lang="en-US" sz="1400" dirty="0">
                <a:highlight>
                  <a:srgbClr val="000000"/>
                </a:highlight>
                <a:latin typeface="Aptos Mono" panose="020B0009020202020204" pitchFamily="49" charset="0"/>
              </a:rPr>
              <a:t>bool</a:t>
            </a:r>
            <a:r>
              <a:rPr lang="en-US" sz="1400" dirty="0"/>
              <a:t> datatype. A Boolean can only be True or False, and is returned when evaluating an expression.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Booleans will become highly relevant when we talk about conditionals and program flow.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5DF9375-937D-F65D-131C-C99E811854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107" y="1111296"/>
            <a:ext cx="1524150" cy="204374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C3D03D-E47E-BB52-B4AD-CA3AD24F5297}"/>
              </a:ext>
            </a:extLst>
          </p:cNvPr>
          <p:cNvSpPr txBox="1"/>
          <p:nvPr/>
        </p:nvSpPr>
        <p:spPr>
          <a:xfrm>
            <a:off x="7492359" y="3210560"/>
            <a:ext cx="1414170" cy="215444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chemeClr val="bg1"/>
                </a:solidFill>
              </a:rPr>
              <a:t>George Boole (1815-1864)</a:t>
            </a:r>
          </a:p>
        </p:txBody>
      </p:sp>
      <p:pic>
        <p:nvPicPr>
          <p:cNvPr id="7" name="Picture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B86BF284-E22C-159F-DAB3-62D5073D34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43" y="1508337"/>
            <a:ext cx="4496427" cy="1857634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E4A725-26A9-354A-A745-918A28D25ADE}"/>
              </a:ext>
            </a:extLst>
          </p:cNvPr>
          <p:cNvSpPr txBox="1"/>
          <p:nvPr/>
        </p:nvSpPr>
        <p:spPr>
          <a:xfrm>
            <a:off x="268502" y="4790885"/>
            <a:ext cx="39934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Further reading: </a:t>
            </a:r>
            <a:r>
              <a:rPr lang="en-GB" sz="900" dirty="0">
                <a:solidFill>
                  <a:schemeClr val="bg1"/>
                </a:solidFill>
                <a:hlinkClick r:id="rId4"/>
              </a:rPr>
              <a:t>https://www.w3schools.com/python/python_booleans.asp</a:t>
            </a:r>
            <a:r>
              <a:rPr lang="en-GB" sz="9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6795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5C32A9-A1BC-80BD-1136-E336B81DB1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8AF13-7508-F8E8-4C16-EA7DA1CA1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15933-5914-10B5-2783-973FD5E50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400" dirty="0"/>
              <a:t>Python has two basic numeric datatypes; this sets it apart from, for example, C++ with its </a:t>
            </a:r>
            <a:r>
              <a:rPr lang="en-US" sz="1400" dirty="0">
                <a:highlight>
                  <a:srgbClr val="000000"/>
                </a:highlight>
              </a:rPr>
              <a:t>int</a:t>
            </a:r>
            <a:r>
              <a:rPr lang="en-US" sz="1400" dirty="0"/>
              <a:t>, </a:t>
            </a:r>
            <a:r>
              <a:rPr lang="en-US" sz="1400" dirty="0">
                <a:highlight>
                  <a:srgbClr val="000000"/>
                </a:highlight>
              </a:rPr>
              <a:t>short</a:t>
            </a:r>
            <a:r>
              <a:rPr lang="en-US" sz="1400" dirty="0"/>
              <a:t>, </a:t>
            </a:r>
            <a:r>
              <a:rPr lang="en-US" sz="1400" dirty="0">
                <a:highlight>
                  <a:srgbClr val="000000"/>
                </a:highlight>
              </a:rPr>
              <a:t>long</a:t>
            </a:r>
            <a:r>
              <a:rPr lang="en-US" sz="1400" dirty="0"/>
              <a:t>, </a:t>
            </a:r>
            <a:r>
              <a:rPr lang="en-US" sz="1400" dirty="0">
                <a:highlight>
                  <a:srgbClr val="000000"/>
                </a:highlight>
              </a:rPr>
              <a:t>double</a:t>
            </a:r>
            <a:r>
              <a:rPr lang="en-US" sz="1400" dirty="0"/>
              <a:t>, </a:t>
            </a:r>
            <a:r>
              <a:rPr lang="en-US" sz="1400" dirty="0">
                <a:highlight>
                  <a:srgbClr val="000000"/>
                </a:highlight>
              </a:rPr>
              <a:t>long</a:t>
            </a:r>
            <a:r>
              <a:rPr lang="en-US" sz="1400" dirty="0"/>
              <a:t> </a:t>
            </a:r>
            <a:r>
              <a:rPr lang="en-US" sz="1400" dirty="0">
                <a:highlight>
                  <a:srgbClr val="000000"/>
                </a:highlight>
              </a:rPr>
              <a:t>double</a:t>
            </a:r>
            <a:r>
              <a:rPr lang="en-US" sz="1400" dirty="0"/>
              <a:t>, </a:t>
            </a:r>
            <a:r>
              <a:rPr lang="en-US" sz="1400" dirty="0">
                <a:highlight>
                  <a:srgbClr val="000000"/>
                </a:highlight>
              </a:rPr>
              <a:t>signed</a:t>
            </a:r>
            <a:r>
              <a:rPr lang="en-US" sz="1400" dirty="0"/>
              <a:t> and </a:t>
            </a:r>
            <a:r>
              <a:rPr lang="en-US" sz="1400" dirty="0">
                <a:highlight>
                  <a:srgbClr val="000000"/>
                </a:highlight>
              </a:rPr>
              <a:t>unsigned</a:t>
            </a:r>
            <a:r>
              <a:rPr lang="en-US" sz="1400" dirty="0"/>
              <a:t>…</a:t>
            </a:r>
          </a:p>
          <a:p>
            <a:r>
              <a:rPr lang="en-US" dirty="0">
                <a:highlight>
                  <a:srgbClr val="000000"/>
                </a:highlight>
                <a:latin typeface="Aptos Mono" panose="020B0009020202020204" pitchFamily="49" charset="0"/>
              </a:rPr>
              <a:t>int</a:t>
            </a:r>
          </a:p>
          <a:p>
            <a:pPr lvl="1"/>
            <a:r>
              <a:rPr lang="en-US" dirty="0"/>
              <a:t>Whole numbers (can be negative). Can be extremely large.</a:t>
            </a:r>
          </a:p>
          <a:p>
            <a:r>
              <a:rPr lang="en-US" dirty="0">
                <a:highlight>
                  <a:srgbClr val="000000"/>
                </a:highlight>
                <a:latin typeface="Aptos Mono" panose="020B0009020202020204" pitchFamily="49" charset="0"/>
              </a:rPr>
              <a:t>float</a:t>
            </a:r>
          </a:p>
          <a:p>
            <a:pPr lvl="1"/>
            <a:r>
              <a:rPr lang="en-US" dirty="0"/>
              <a:t>Floating-point numbers i.e. decimals. Technically a double-precision float.</a:t>
            </a:r>
          </a:p>
        </p:txBody>
      </p:sp>
      <p:pic>
        <p:nvPicPr>
          <p:cNvPr id="6" name="Picture 5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11C7EC3B-572E-3967-DBDC-A6A7EB49E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32" y="2335319"/>
            <a:ext cx="4819149" cy="2164713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E4546E5-68D9-5218-8125-B2DCB2AF1494}"/>
              </a:ext>
            </a:extLst>
          </p:cNvPr>
          <p:cNvSpPr txBox="1"/>
          <p:nvPr/>
        </p:nvSpPr>
        <p:spPr>
          <a:xfrm>
            <a:off x="268502" y="4790885"/>
            <a:ext cx="399340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Further reading: </a:t>
            </a:r>
            <a:r>
              <a:rPr lang="en-GB" sz="900" dirty="0">
                <a:solidFill>
                  <a:schemeClr val="bg1"/>
                </a:solidFill>
                <a:hlinkClick r:id="rId3"/>
              </a:rPr>
              <a:t>https://www.w3schools.com/python/python_numbers.asp</a:t>
            </a:r>
            <a:r>
              <a:rPr lang="en-GB" sz="9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9009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AD2D1-0838-91E4-58AC-6BBCEF2150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EED78-E3A5-714E-FB9F-C0C446F08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CF222-4979-1130-FCE0-3BE835DEE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8503" y="700128"/>
            <a:ext cx="6861068" cy="3969263"/>
          </a:xfrm>
        </p:spPr>
        <p:txBody>
          <a:bodyPr>
            <a:normAutofit lnSpcReduction="10000"/>
          </a:bodyPr>
          <a:lstStyle/>
          <a:p>
            <a:r>
              <a:rPr lang="en-US" dirty="0">
                <a:highlight>
                  <a:srgbClr val="000000"/>
                </a:highlight>
                <a:latin typeface="Aptos Mono" panose="020B0009020202020204" pitchFamily="49" charset="0"/>
              </a:rPr>
              <a:t>str</a:t>
            </a:r>
            <a:r>
              <a:rPr lang="en-US" dirty="0">
                <a:latin typeface="+mn-lt"/>
              </a:rPr>
              <a:t>(</a:t>
            </a:r>
            <a:r>
              <a:rPr lang="en-US" dirty="0" err="1">
                <a:latin typeface="+mn-lt"/>
              </a:rPr>
              <a:t>ing</a:t>
            </a:r>
            <a:r>
              <a:rPr lang="en-US" dirty="0">
                <a:latin typeface="+mn-lt"/>
              </a:rPr>
              <a:t>)</a:t>
            </a:r>
          </a:p>
          <a:p>
            <a:pPr lvl="1"/>
            <a:r>
              <a:rPr lang="en-US" dirty="0">
                <a:latin typeface="+mn-lt"/>
              </a:rPr>
              <a:t>an ordered sequence of UTF-8 characters</a:t>
            </a:r>
          </a:p>
          <a:p>
            <a:pPr lvl="1"/>
            <a:r>
              <a:rPr lang="en-US" dirty="0">
                <a:highlight>
                  <a:srgbClr val="000000"/>
                </a:highlight>
                <a:latin typeface="Aptos Mono" panose="020B0009020202020204" pitchFamily="49" charset="0"/>
              </a:rPr>
              <a:t>a=“Hello World”</a:t>
            </a:r>
          </a:p>
          <a:p>
            <a:r>
              <a:rPr lang="en-US" dirty="0">
                <a:highlight>
                  <a:srgbClr val="000000"/>
                </a:highlight>
                <a:latin typeface="Aptos Mono" panose="020B0009020202020204" pitchFamily="49" charset="0"/>
              </a:rPr>
              <a:t>list</a:t>
            </a:r>
          </a:p>
          <a:p>
            <a:pPr lvl="1"/>
            <a:r>
              <a:rPr lang="en-US" dirty="0">
                <a:latin typeface="+mn-lt"/>
              </a:rPr>
              <a:t>an ordered sequence of objects </a:t>
            </a:r>
          </a:p>
          <a:p>
            <a:pPr lvl="1"/>
            <a:r>
              <a:rPr lang="en-US" dirty="0">
                <a:highlight>
                  <a:srgbClr val="000000"/>
                </a:highlight>
                <a:latin typeface="Aptos Mono" panose="020B0009020202020204" pitchFamily="49" charset="0"/>
              </a:rPr>
              <a:t>b=[1, 2.3, “a”]</a:t>
            </a:r>
          </a:p>
          <a:p>
            <a:r>
              <a:rPr lang="en-US" dirty="0">
                <a:highlight>
                  <a:srgbClr val="000000"/>
                </a:highlight>
                <a:latin typeface="Aptos Mono" panose="020B0009020202020204" pitchFamily="49" charset="0"/>
              </a:rPr>
              <a:t>tuple</a:t>
            </a:r>
          </a:p>
          <a:p>
            <a:pPr lvl="1"/>
            <a:r>
              <a:rPr lang="en-US" dirty="0">
                <a:latin typeface="+mn-lt"/>
              </a:rPr>
              <a:t>like a </a:t>
            </a:r>
            <a:r>
              <a:rPr lang="en-US" dirty="0">
                <a:latin typeface="Aptos Mono" panose="020B0009020202020204" pitchFamily="49" charset="0"/>
              </a:rPr>
              <a:t>list</a:t>
            </a:r>
            <a:r>
              <a:rPr lang="en-US" dirty="0">
                <a:latin typeface="+mn-lt"/>
              </a:rPr>
              <a:t>, but can’t be changed once it is created</a:t>
            </a:r>
          </a:p>
          <a:p>
            <a:pPr lvl="1"/>
            <a:r>
              <a:rPr lang="en-US" dirty="0">
                <a:highlight>
                  <a:srgbClr val="000000"/>
                </a:highlight>
                <a:latin typeface="Aptos Mono" panose="020B0009020202020204" pitchFamily="49" charset="0"/>
              </a:rPr>
              <a:t>c=(1, 2.3, “a”)</a:t>
            </a:r>
            <a:endParaRPr lang="en-US" dirty="0">
              <a:latin typeface="Aptos Mono" panose="020B0009020202020204" pitchFamily="49" charset="0"/>
            </a:endParaRPr>
          </a:p>
          <a:p>
            <a:r>
              <a:rPr lang="en-US" dirty="0" err="1">
                <a:highlight>
                  <a:srgbClr val="000000"/>
                </a:highlight>
                <a:latin typeface="Aptos Mono" panose="020B0009020202020204" pitchFamily="49" charset="0"/>
              </a:rPr>
              <a:t>dict</a:t>
            </a:r>
            <a:endParaRPr lang="en-US" dirty="0">
              <a:highlight>
                <a:srgbClr val="000000"/>
              </a:highlight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dictionary; key-value pairs </a:t>
            </a:r>
          </a:p>
          <a:p>
            <a:pPr lvl="1"/>
            <a:r>
              <a:rPr lang="en-US" dirty="0">
                <a:highlight>
                  <a:srgbClr val="000000"/>
                </a:highlight>
                <a:latin typeface="Aptos Mono" panose="020B0009020202020204" pitchFamily="49" charset="0"/>
              </a:rPr>
              <a:t>d={“org_code”:”0DF”, “name”: “SCW CSU”, “year”: 2013}</a:t>
            </a:r>
          </a:p>
          <a:p>
            <a:endParaRPr lang="en-US" dirty="0">
              <a:latin typeface="Aptos Mono" panose="020B0009020202020204" pitchFamily="49" charset="0"/>
            </a:endParaRPr>
          </a:p>
          <a:p>
            <a:pPr marL="0" indent="0">
              <a:buNone/>
            </a:pPr>
            <a:r>
              <a:rPr lang="en-US" dirty="0"/>
              <a:t>Remember that everything is 0-indexed in Python. The first element in a list is 0, not 1.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1BF75C-99CD-FFA3-D991-1DB0A0DD6D9C}"/>
              </a:ext>
            </a:extLst>
          </p:cNvPr>
          <p:cNvSpPr txBox="1"/>
          <p:nvPr/>
        </p:nvSpPr>
        <p:spPr>
          <a:xfrm>
            <a:off x="268502" y="4800590"/>
            <a:ext cx="3698448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>
                <a:solidFill>
                  <a:schemeClr val="bg1"/>
                </a:solidFill>
              </a:rPr>
              <a:t>Further reading: </a:t>
            </a:r>
            <a:r>
              <a:rPr lang="en-US" sz="900" dirty="0">
                <a:hlinkClick r:id="rId2"/>
              </a:rPr>
              <a:t>https://docs.python.org/3/tutorial/datastructures.htm</a:t>
            </a:r>
            <a:r>
              <a:rPr lang="en-US" sz="900" dirty="0"/>
              <a:t> </a:t>
            </a:r>
            <a:endParaRPr lang="en-GB" sz="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7551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48E5A0-E35F-4119-91A6-4D7627011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BAE49-CD7F-D621-07B8-5E44DF93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99B8E-84D8-D227-F054-84D65C302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 are sequences of Unicode characters.</a:t>
            </a:r>
          </a:p>
          <a:p>
            <a:r>
              <a:rPr lang="en-US" dirty="0"/>
              <a:t>There is lots of syntax for slicing, indexing, concatenation </a:t>
            </a:r>
            <a:r>
              <a:rPr lang="en-US" dirty="0" err="1"/>
              <a:t>etc</a:t>
            </a:r>
            <a:r>
              <a:rPr lang="en-US" dirty="0"/>
              <a:t>; some of this is shared between strings, lists and tuples.</a:t>
            </a:r>
          </a:p>
          <a:p>
            <a:r>
              <a:rPr lang="en-US" dirty="0"/>
              <a:t>Example string manipulations: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97866E-6E24-E442-73CD-6035B7CB111F}"/>
              </a:ext>
            </a:extLst>
          </p:cNvPr>
          <p:cNvSpPr txBox="1"/>
          <p:nvPr/>
        </p:nvSpPr>
        <p:spPr>
          <a:xfrm>
            <a:off x="268502" y="4780425"/>
            <a:ext cx="4639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Further reading: </a:t>
            </a:r>
            <a:r>
              <a:rPr lang="en-GB" sz="1100" dirty="0">
                <a:solidFill>
                  <a:schemeClr val="bg1"/>
                </a:solidFill>
                <a:hlinkClick r:id="rId2"/>
              </a:rPr>
              <a:t>https://www.w3schools.com/python/python_strings.asp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9" name="Picture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F322157-3AF7-4BC1-855B-8550BC30B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36" y="1946840"/>
            <a:ext cx="7503863" cy="2496532"/>
          </a:xfrm>
          <a:prstGeom prst="rect">
            <a:avLst/>
          </a:prstGeom>
          <a:ln w="12700">
            <a:solidFill>
              <a:schemeClr val="tx1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1446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42057E-CE5C-F353-6954-0DF0A27F9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A86A5-B0F3-B2D1-7869-94ED1EBE3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3EE38-C4AD-127F-7C9C-A839690175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Lists are one-dimensional sequences of data </a:t>
            </a:r>
          </a:p>
          <a:p>
            <a:r>
              <a:rPr lang="en-US" dirty="0">
                <a:highlight>
                  <a:srgbClr val="000000"/>
                </a:highlight>
                <a:latin typeface="Aptos Mono" panose="020B0009020202020204" pitchFamily="49" charset="0"/>
              </a:rPr>
              <a:t>[value1, value2, value3,…]</a:t>
            </a:r>
          </a:p>
          <a:p>
            <a:r>
              <a:rPr lang="en-US" dirty="0"/>
              <a:t>There is lots of syntax for slicing, indexing, concatenation </a:t>
            </a:r>
            <a:r>
              <a:rPr lang="en-US" dirty="0" err="1"/>
              <a:t>etc</a:t>
            </a:r>
            <a:r>
              <a:rPr lang="en-US" dirty="0"/>
              <a:t>; much of this is shared between strings, lists and tuples.</a:t>
            </a:r>
          </a:p>
          <a:p>
            <a:r>
              <a:rPr lang="en-US" dirty="0"/>
              <a:t>Items in lists can be </a:t>
            </a:r>
            <a:r>
              <a:rPr lang="en-US" dirty="0" err="1">
                <a:highlight>
                  <a:srgbClr val="000000"/>
                </a:highlight>
                <a:latin typeface="Aptos Mono" panose="020B0009020202020204" pitchFamily="49" charset="0"/>
              </a:rPr>
              <a:t>int</a:t>
            </a:r>
            <a:r>
              <a:rPr lang="en-US" dirty="0" err="1"/>
              <a:t>s</a:t>
            </a:r>
            <a:r>
              <a:rPr lang="en-US" dirty="0"/>
              <a:t>, </a:t>
            </a:r>
            <a:r>
              <a:rPr lang="en-US" dirty="0">
                <a:highlight>
                  <a:srgbClr val="000000"/>
                </a:highlight>
                <a:latin typeface="Aptos Mono" panose="020B0009020202020204" pitchFamily="49" charset="0"/>
              </a:rPr>
              <a:t>float</a:t>
            </a:r>
            <a:r>
              <a:rPr lang="en-US" dirty="0"/>
              <a:t>s, </a:t>
            </a:r>
            <a:r>
              <a:rPr lang="en-US" dirty="0">
                <a:highlight>
                  <a:srgbClr val="000000"/>
                </a:highlight>
                <a:latin typeface="Aptos Mono" panose="020B0009020202020204" pitchFamily="49" charset="0"/>
              </a:rPr>
              <a:t>str</a:t>
            </a:r>
            <a:r>
              <a:rPr lang="en-US" dirty="0"/>
              <a:t>ings, </a:t>
            </a:r>
            <a:r>
              <a:rPr lang="en-US" dirty="0" err="1"/>
              <a:t>etc</a:t>
            </a:r>
            <a:endParaRPr lang="en-US" dirty="0"/>
          </a:p>
        </p:txBody>
      </p:sp>
      <p:pic>
        <p:nvPicPr>
          <p:cNvPr id="6" name="Picture 5" descr="A computer screen shot of a computer code&#10;&#10;Description automatically generated">
            <a:extLst>
              <a:ext uri="{FF2B5EF4-FFF2-40B4-BE49-F238E27FC236}">
                <a16:creationId xmlns:a16="http://schemas.microsoft.com/office/drawing/2014/main" id="{AC4C0915-EF02-3D9E-65D0-C78EA8E70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46" y="2218992"/>
            <a:ext cx="6904047" cy="25614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CDF32D-8ACA-0368-1EA3-2740C11DF914}"/>
              </a:ext>
            </a:extLst>
          </p:cNvPr>
          <p:cNvSpPr txBox="1"/>
          <p:nvPr/>
        </p:nvSpPr>
        <p:spPr>
          <a:xfrm>
            <a:off x="268502" y="4780425"/>
            <a:ext cx="4639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>
                <a:solidFill>
                  <a:schemeClr val="bg1"/>
                </a:solidFill>
              </a:rPr>
              <a:t>Further reading: </a:t>
            </a:r>
            <a:r>
              <a:rPr lang="en-GB" sz="1100" dirty="0">
                <a:solidFill>
                  <a:schemeClr val="bg1"/>
                </a:solidFill>
                <a:hlinkClick r:id="rId3"/>
              </a:rPr>
              <a:t>https://www.w3schools.com/python/python_lists.asp</a:t>
            </a:r>
            <a:r>
              <a:rPr lang="en-GB" sz="1100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3815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SCW Brand Colours 2020">
      <a:dk1>
        <a:srgbClr val="1C345E"/>
      </a:dk1>
      <a:lt1>
        <a:srgbClr val="FFFFFF"/>
      </a:lt1>
      <a:dk2>
        <a:srgbClr val="8597A3"/>
      </a:dk2>
      <a:lt2>
        <a:srgbClr val="FFFFFF"/>
      </a:lt2>
      <a:accent1>
        <a:srgbClr val="033F85"/>
      </a:accent1>
      <a:accent2>
        <a:srgbClr val="0069B3"/>
      </a:accent2>
      <a:accent3>
        <a:srgbClr val="00A8D7"/>
      </a:accent3>
      <a:accent4>
        <a:srgbClr val="65B32E"/>
      </a:accent4>
      <a:accent5>
        <a:srgbClr val="009F98"/>
      </a:accent5>
      <a:accent6>
        <a:srgbClr val="614590"/>
      </a:accent6>
      <a:hlink>
        <a:srgbClr val="0069B3"/>
      </a:hlink>
      <a:folHlink>
        <a:srgbClr val="0069B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te_SCW PP Template_V 04 23.pptx" id="{A37F94C7-B9E7-43A9-83A5-248CEE04A418}" vid="{033B1109-5419-4551-ABF3-7E27DEE5E4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37c354b2-85b0-47f5-b222-07b48d774ee3}" enabled="0" method="" siteId="{37c354b2-85b0-47f5-b222-07b48d774ee3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Lite_SCW PP Template_V 04 23 (2)</Template>
  <TotalTime>3082</TotalTime>
  <Words>1186</Words>
  <Application>Microsoft Office PowerPoint</Application>
  <PresentationFormat>On-screen Show (16:9)</PresentationFormat>
  <Paragraphs>117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 Mono</vt:lpstr>
      <vt:lpstr>Arial</vt:lpstr>
      <vt:lpstr>Calibri</vt:lpstr>
      <vt:lpstr>Office Theme</vt:lpstr>
      <vt:lpstr>Programming Fundamentals Session 1: Data Types</vt:lpstr>
      <vt:lpstr>What are data types and why do we need them?</vt:lpstr>
      <vt:lpstr>A quick note on type systems</vt:lpstr>
      <vt:lpstr>Data types in Python</vt:lpstr>
      <vt:lpstr>Booleans</vt:lpstr>
      <vt:lpstr>Numeric types</vt:lpstr>
      <vt:lpstr>Data structures</vt:lpstr>
      <vt:lpstr>Strings</vt:lpstr>
      <vt:lpstr>Lists</vt:lpstr>
      <vt:lpstr>Dictionaries</vt:lpstr>
      <vt:lpstr>Manipulating data types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WILLEMSEN, Jonas (NHS SOUTH, CENTRAL AND WEST COMMISSIONING SUPPORT UNIT)</dc:creator>
  <cp:lastModifiedBy>WILLEMSEN, Jonas (NHS SOUTH, CENTRAL AND WEST COMMISSIONING SUPPORT UNIT)</cp:lastModifiedBy>
  <cp:revision>1</cp:revision>
  <dcterms:created xsi:type="dcterms:W3CDTF">2025-01-14T10:36:14Z</dcterms:created>
  <dcterms:modified xsi:type="dcterms:W3CDTF">2025-01-17T11:40:24Z</dcterms:modified>
</cp:coreProperties>
</file>