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AD23BC0-008B-4767-9D19-40F93A34F166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PPTX file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2017-10-12T12:29:18Z</dcterms:created>
  <dc:creator/>
  <dc:description/>
  <dc:language>en-GB</dc:language>
  <cp:lastModifiedBy/>
  <dcterms:modified xsi:type="dcterms:W3CDTF">2017-10-12T12:30:51Z</dcterms:modified>
  <cp:revision>2</cp:revision>
  <dc:subject/>
  <dc:title/>
</cp:coreProperties>
</file>