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3" r:id="rId4"/>
    <p:sldMasterId id="2147483835" r:id="rId5"/>
  </p:sldMasterIdLst>
  <p:notesMasterIdLst>
    <p:notesMasterId r:id="rId17"/>
  </p:notesMasterIdLst>
  <p:sldIdLst>
    <p:sldId id="1923" r:id="rId6"/>
    <p:sldId id="1946" r:id="rId7"/>
    <p:sldId id="2145707265" r:id="rId8"/>
    <p:sldId id="1992" r:id="rId9"/>
    <p:sldId id="2145707267" r:id="rId10"/>
    <p:sldId id="2145707268" r:id="rId11"/>
    <p:sldId id="2145707270" r:id="rId12"/>
    <p:sldId id="2145707271" r:id="rId13"/>
    <p:sldId id="2145707274" r:id="rId14"/>
    <p:sldId id="1954" r:id="rId15"/>
    <p:sldId id="2145707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ah Wilkinson" initials="SW" lastIdx="1" clrIdx="0">
    <p:extLst>
      <p:ext uri="{19B8F6BF-5375-455C-9EA6-DF929625EA0E}">
        <p15:presenceInfo xmlns:p15="http://schemas.microsoft.com/office/powerpoint/2012/main" userId="1186059c3be801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8F8"/>
    <a:srgbClr val="E9EDEE"/>
    <a:srgbClr val="FAFAFA"/>
    <a:srgbClr val="FAE000"/>
    <a:srgbClr val="919EA8"/>
    <a:srgbClr val="0356B5"/>
    <a:srgbClr val="02257A"/>
    <a:srgbClr val="CCDFF0"/>
    <a:srgbClr val="BFD5E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0F79C6-E23D-E5B5-F5B4-B3D94AE0D7CD}" v="7" dt="2023-06-09T13:55:37.480"/>
    <p1510:client id="{87BD3054-F749-4D59-A880-86FEA0065E11}" v="63" dt="2022-08-01T16:28:47.215"/>
    <p1510:client id="{8D5F5EC9-C910-85AA-450A-E2B667DCF503}" v="74" dt="2023-06-09T13:26:13.9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86448" autoAdjust="0"/>
  </p:normalViewPr>
  <p:slideViewPr>
    <p:cSldViewPr snapToGrid="0">
      <p:cViewPr>
        <p:scale>
          <a:sx n="93" d="100"/>
          <a:sy n="93" d="100"/>
        </p:scale>
        <p:origin x="132" y="336"/>
      </p:cViewPr>
      <p:guideLst/>
    </p:cSldViewPr>
  </p:slideViewPr>
  <p:outlineViewPr>
    <p:cViewPr>
      <p:scale>
        <a:sx n="33" d="100"/>
        <a:sy n="33" d="100"/>
      </p:scale>
      <p:origin x="0" y="-1642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Lawson" userId="S::dala16@hscic.gov.uk::00685b75-10e0-4c07-b839-cdebabcd9ff4" providerId="AD" clId="Web-{8D5F5EC9-C910-85AA-450A-E2B667DCF503}"/>
    <pc:docChg chg="delSld modSld">
      <pc:chgData name="David Lawson" userId="S::dala16@hscic.gov.uk::00685b75-10e0-4c07-b839-cdebabcd9ff4" providerId="AD" clId="Web-{8D5F5EC9-C910-85AA-450A-E2B667DCF503}" dt="2023-06-09T13:26:13.990" v="78"/>
      <pc:docMkLst>
        <pc:docMk/>
      </pc:docMkLst>
      <pc:sldChg chg="modSp">
        <pc:chgData name="David Lawson" userId="S::dala16@hscic.gov.uk::00685b75-10e0-4c07-b839-cdebabcd9ff4" providerId="AD" clId="Web-{8D5F5EC9-C910-85AA-450A-E2B667DCF503}" dt="2023-06-09T13:22:07.842" v="54" actId="20577"/>
        <pc:sldMkLst>
          <pc:docMk/>
          <pc:sldMk cId="3418343003" sldId="1946"/>
        </pc:sldMkLst>
        <pc:spChg chg="mod">
          <ac:chgData name="David Lawson" userId="S::dala16@hscic.gov.uk::00685b75-10e0-4c07-b839-cdebabcd9ff4" providerId="AD" clId="Web-{8D5F5EC9-C910-85AA-450A-E2B667DCF503}" dt="2023-06-09T13:22:07.842" v="54" actId="20577"/>
          <ac:spMkLst>
            <pc:docMk/>
            <pc:sldMk cId="3418343003" sldId="1946"/>
            <ac:spMk id="5" creationId="{C594638D-C17F-D749-9360-E2332845D248}"/>
          </ac:spMkLst>
        </pc:spChg>
        <pc:spChg chg="mod">
          <ac:chgData name="David Lawson" userId="S::dala16@hscic.gov.uk::00685b75-10e0-4c07-b839-cdebabcd9ff4" providerId="AD" clId="Web-{8D5F5EC9-C910-85AA-450A-E2B667DCF503}" dt="2023-06-09T13:21:13.418" v="47" actId="1076"/>
          <ac:spMkLst>
            <pc:docMk/>
            <pc:sldMk cId="3418343003" sldId="1946"/>
            <ac:spMk id="6" creationId="{90D8699A-B55F-394A-8D26-672B8DCA6C60}"/>
          </ac:spMkLst>
        </pc:spChg>
      </pc:sldChg>
      <pc:sldChg chg="delSp modSp">
        <pc:chgData name="David Lawson" userId="S::dala16@hscic.gov.uk::00685b75-10e0-4c07-b839-cdebabcd9ff4" providerId="AD" clId="Web-{8D5F5EC9-C910-85AA-450A-E2B667DCF503}" dt="2023-06-09T13:24:24.799" v="66" actId="20577"/>
        <pc:sldMkLst>
          <pc:docMk/>
          <pc:sldMk cId="3871792018" sldId="1992"/>
        </pc:sldMkLst>
        <pc:spChg chg="mod">
          <ac:chgData name="David Lawson" userId="S::dala16@hscic.gov.uk::00685b75-10e0-4c07-b839-cdebabcd9ff4" providerId="AD" clId="Web-{8D5F5EC9-C910-85AA-450A-E2B667DCF503}" dt="2023-06-09T13:24:24.799" v="66" actId="20577"/>
          <ac:spMkLst>
            <pc:docMk/>
            <pc:sldMk cId="3871792018" sldId="1992"/>
            <ac:spMk id="2" creationId="{1FA46097-EB74-364B-B8D0-C575433EBD7A}"/>
          </ac:spMkLst>
        </pc:spChg>
        <pc:spChg chg="del">
          <ac:chgData name="David Lawson" userId="S::dala16@hscic.gov.uk::00685b75-10e0-4c07-b839-cdebabcd9ff4" providerId="AD" clId="Web-{8D5F5EC9-C910-85AA-450A-E2B667DCF503}" dt="2023-06-09T13:23:18.704" v="60"/>
          <ac:spMkLst>
            <pc:docMk/>
            <pc:sldMk cId="3871792018" sldId="1992"/>
            <ac:spMk id="4" creationId="{DC461A92-20B0-4641-82D9-F34D5C8583BA}"/>
          </ac:spMkLst>
        </pc:spChg>
      </pc:sldChg>
      <pc:sldChg chg="addSp delSp modSp">
        <pc:chgData name="David Lawson" userId="S::dala16@hscic.gov.uk::00685b75-10e0-4c07-b839-cdebabcd9ff4" providerId="AD" clId="Web-{8D5F5EC9-C910-85AA-450A-E2B667DCF503}" dt="2023-06-09T13:23:04.188" v="59" actId="1076"/>
        <pc:sldMkLst>
          <pc:docMk/>
          <pc:sldMk cId="1915029574" sldId="2145707265"/>
        </pc:sldMkLst>
        <pc:spChg chg="add mod">
          <ac:chgData name="David Lawson" userId="S::dala16@hscic.gov.uk::00685b75-10e0-4c07-b839-cdebabcd9ff4" providerId="AD" clId="Web-{8D5F5EC9-C910-85AA-450A-E2B667DCF503}" dt="2023-06-09T13:22:48.640" v="56" actId="20577"/>
          <ac:spMkLst>
            <pc:docMk/>
            <pc:sldMk cId="1915029574" sldId="2145707265"/>
            <ac:spMk id="3" creationId="{4CF5219F-33DA-B533-3288-1F73E3CCA96C}"/>
          </ac:spMkLst>
        </pc:spChg>
        <pc:spChg chg="mod">
          <ac:chgData name="David Lawson" userId="S::dala16@hscic.gov.uk::00685b75-10e0-4c07-b839-cdebabcd9ff4" providerId="AD" clId="Web-{8D5F5EC9-C910-85AA-450A-E2B667DCF503}" dt="2023-06-09T13:23:04.188" v="59" actId="1076"/>
          <ac:spMkLst>
            <pc:docMk/>
            <pc:sldMk cId="1915029574" sldId="2145707265"/>
            <ac:spMk id="5" creationId="{C594638D-C17F-D749-9360-E2332845D248}"/>
          </ac:spMkLst>
        </pc:spChg>
        <pc:spChg chg="del">
          <ac:chgData name="David Lawson" userId="S::dala16@hscic.gov.uk::00685b75-10e0-4c07-b839-cdebabcd9ff4" providerId="AD" clId="Web-{8D5F5EC9-C910-85AA-450A-E2B667DCF503}" dt="2023-06-09T13:22:51.656" v="57"/>
          <ac:spMkLst>
            <pc:docMk/>
            <pc:sldMk cId="1915029574" sldId="2145707265"/>
            <ac:spMk id="6" creationId="{90D8699A-B55F-394A-8D26-672B8DCA6C60}"/>
          </ac:spMkLst>
        </pc:spChg>
        <pc:spChg chg="add del mod">
          <ac:chgData name="David Lawson" userId="S::dala16@hscic.gov.uk::00685b75-10e0-4c07-b839-cdebabcd9ff4" providerId="AD" clId="Web-{8D5F5EC9-C910-85AA-450A-E2B667DCF503}" dt="2023-06-09T13:22:55.015" v="58"/>
          <ac:spMkLst>
            <pc:docMk/>
            <pc:sldMk cId="1915029574" sldId="2145707265"/>
            <ac:spMk id="7" creationId="{CCBC95C7-2A41-FBB5-42EA-8462E872E9A4}"/>
          </ac:spMkLst>
        </pc:spChg>
      </pc:sldChg>
      <pc:sldChg chg="delSp modSp">
        <pc:chgData name="David Lawson" userId="S::dala16@hscic.gov.uk::00685b75-10e0-4c07-b839-cdebabcd9ff4" providerId="AD" clId="Web-{8D5F5EC9-C910-85AA-450A-E2B667DCF503}" dt="2023-06-09T13:24:28.221" v="68" actId="20577"/>
        <pc:sldMkLst>
          <pc:docMk/>
          <pc:sldMk cId="1743975601" sldId="2145707267"/>
        </pc:sldMkLst>
        <pc:spChg chg="del">
          <ac:chgData name="David Lawson" userId="S::dala16@hscic.gov.uk::00685b75-10e0-4c07-b839-cdebabcd9ff4" providerId="AD" clId="Web-{8D5F5EC9-C910-85AA-450A-E2B667DCF503}" dt="2023-06-09T13:24:08.221" v="64"/>
          <ac:spMkLst>
            <pc:docMk/>
            <pc:sldMk cId="1743975601" sldId="2145707267"/>
            <ac:spMk id="4" creationId="{DC461A92-20B0-4641-82D9-F34D5C8583BA}"/>
          </ac:spMkLst>
        </pc:spChg>
        <pc:spChg chg="mod">
          <ac:chgData name="David Lawson" userId="S::dala16@hscic.gov.uk::00685b75-10e0-4c07-b839-cdebabcd9ff4" providerId="AD" clId="Web-{8D5F5EC9-C910-85AA-450A-E2B667DCF503}" dt="2023-06-09T13:24:28.221" v="68" actId="20577"/>
          <ac:spMkLst>
            <pc:docMk/>
            <pc:sldMk cId="1743975601" sldId="2145707267"/>
            <ac:spMk id="7" creationId="{D59C34BA-1371-D9FF-F243-5C36F9FDAC7E}"/>
          </ac:spMkLst>
        </pc:spChg>
      </pc:sldChg>
      <pc:sldChg chg="modSp">
        <pc:chgData name="David Lawson" userId="S::dala16@hscic.gov.uk::00685b75-10e0-4c07-b839-cdebabcd9ff4" providerId="AD" clId="Web-{8D5F5EC9-C910-85AA-450A-E2B667DCF503}" dt="2023-06-09T13:24:56.613" v="73" actId="20577"/>
        <pc:sldMkLst>
          <pc:docMk/>
          <pc:sldMk cId="1981090809" sldId="2145707268"/>
        </pc:sldMkLst>
        <pc:spChg chg="mod">
          <ac:chgData name="David Lawson" userId="S::dala16@hscic.gov.uk::00685b75-10e0-4c07-b839-cdebabcd9ff4" providerId="AD" clId="Web-{8D5F5EC9-C910-85AA-450A-E2B667DCF503}" dt="2023-06-09T13:24:42.316" v="70" actId="20577"/>
          <ac:spMkLst>
            <pc:docMk/>
            <pc:sldMk cId="1981090809" sldId="2145707268"/>
            <ac:spMk id="9" creationId="{129C1BBA-89EE-FC40-A417-136D7D4F1977}"/>
          </ac:spMkLst>
        </pc:spChg>
        <pc:spChg chg="mod">
          <ac:chgData name="David Lawson" userId="S::dala16@hscic.gov.uk::00685b75-10e0-4c07-b839-cdebabcd9ff4" providerId="AD" clId="Web-{8D5F5EC9-C910-85AA-450A-E2B667DCF503}" dt="2023-06-09T13:24:48.972" v="71" actId="20577"/>
          <ac:spMkLst>
            <pc:docMk/>
            <pc:sldMk cId="1981090809" sldId="2145707268"/>
            <ac:spMk id="10" creationId="{22CF63D2-C493-5345-BEEC-59E47ED56E15}"/>
          </ac:spMkLst>
        </pc:spChg>
        <pc:spChg chg="mod">
          <ac:chgData name="David Lawson" userId="S::dala16@hscic.gov.uk::00685b75-10e0-4c07-b839-cdebabcd9ff4" providerId="AD" clId="Web-{8D5F5EC9-C910-85AA-450A-E2B667DCF503}" dt="2023-06-09T13:24:56.613" v="73" actId="20577"/>
          <ac:spMkLst>
            <pc:docMk/>
            <pc:sldMk cId="1981090809" sldId="2145707268"/>
            <ac:spMk id="11" creationId="{0E577720-CA8E-1143-8A5B-571E52BB6881}"/>
          </ac:spMkLst>
        </pc:spChg>
      </pc:sldChg>
      <pc:sldChg chg="modSp">
        <pc:chgData name="David Lawson" userId="S::dala16@hscic.gov.uk::00685b75-10e0-4c07-b839-cdebabcd9ff4" providerId="AD" clId="Web-{8D5F5EC9-C910-85AA-450A-E2B667DCF503}" dt="2023-06-09T13:25:26.817" v="76" actId="20577"/>
        <pc:sldMkLst>
          <pc:docMk/>
          <pc:sldMk cId="2409560221" sldId="2145707270"/>
        </pc:sldMkLst>
        <pc:spChg chg="mod">
          <ac:chgData name="David Lawson" userId="S::dala16@hscic.gov.uk::00685b75-10e0-4c07-b839-cdebabcd9ff4" providerId="AD" clId="Web-{8D5F5EC9-C910-85AA-450A-E2B667DCF503}" dt="2023-06-09T13:25:26.817" v="76" actId="20577"/>
          <ac:spMkLst>
            <pc:docMk/>
            <pc:sldMk cId="2409560221" sldId="2145707270"/>
            <ac:spMk id="5" creationId="{C594638D-C17F-D749-9360-E2332845D248}"/>
          </ac:spMkLst>
        </pc:spChg>
      </pc:sldChg>
      <pc:sldChg chg="del">
        <pc:chgData name="David Lawson" userId="S::dala16@hscic.gov.uk::00685b75-10e0-4c07-b839-cdebabcd9ff4" providerId="AD" clId="Web-{8D5F5EC9-C910-85AA-450A-E2B667DCF503}" dt="2023-06-09T13:26:13.990" v="78"/>
        <pc:sldMkLst>
          <pc:docMk/>
          <pc:sldMk cId="294595813" sldId="2145707275"/>
        </pc:sldMkLst>
      </pc:sldChg>
      <pc:sldChg chg="del">
        <pc:chgData name="David Lawson" userId="S::dala16@hscic.gov.uk::00685b75-10e0-4c07-b839-cdebabcd9ff4" providerId="AD" clId="Web-{8D5F5EC9-C910-85AA-450A-E2B667DCF503}" dt="2023-06-09T13:25:55.849" v="77"/>
        <pc:sldMkLst>
          <pc:docMk/>
          <pc:sldMk cId="4115550627" sldId="2145707276"/>
        </pc:sldMkLst>
      </pc:sldChg>
    </pc:docChg>
  </pc:docChgLst>
  <pc:docChgLst>
    <pc:chgData name="David Lawson" userId="S::dala16@hscic.gov.uk::00685b75-10e0-4c07-b839-cdebabcd9ff4" providerId="AD" clId="Web-{0E0F79C6-E23D-E5B5-F5B4-B3D94AE0D7CD}"/>
    <pc:docChg chg="modSld">
      <pc:chgData name="David Lawson" userId="S::dala16@hscic.gov.uk::00685b75-10e0-4c07-b839-cdebabcd9ff4" providerId="AD" clId="Web-{0E0F79C6-E23D-E5B5-F5B4-B3D94AE0D7CD}" dt="2023-06-09T13:55:37.480" v="8" actId="20577"/>
      <pc:docMkLst>
        <pc:docMk/>
      </pc:docMkLst>
      <pc:sldChg chg="modSp">
        <pc:chgData name="David Lawson" userId="S::dala16@hscic.gov.uk::00685b75-10e0-4c07-b839-cdebabcd9ff4" providerId="AD" clId="Web-{0E0F79C6-E23D-E5B5-F5B4-B3D94AE0D7CD}" dt="2023-06-09T13:55:37.480" v="8" actId="20577"/>
        <pc:sldMkLst>
          <pc:docMk/>
          <pc:sldMk cId="209485861" sldId="2145707274"/>
        </pc:sldMkLst>
        <pc:spChg chg="mod">
          <ac:chgData name="David Lawson" userId="S::dala16@hscic.gov.uk::00685b75-10e0-4c07-b839-cdebabcd9ff4" providerId="AD" clId="Web-{0E0F79C6-E23D-E5B5-F5B4-B3D94AE0D7CD}" dt="2023-06-09T13:55:37.480" v="8" actId="20577"/>
          <ac:spMkLst>
            <pc:docMk/>
            <pc:sldMk cId="209485861" sldId="2145707274"/>
            <ac:spMk id="5" creationId="{C594638D-C17F-D749-9360-E2332845D24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ED4C3-48B6-4E4A-9B0F-8051E56348DC}" type="datetimeFigureOut">
              <a:rPr lang="en-GB" smtClean="0"/>
              <a:t>09/06/2023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EC7EF-95E1-3D44-A982-BC7A3E9C61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633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Standard title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EC7EF-95E1-3D44-A982-BC7A3E9C617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756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GB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Plain slide with subhead and bullets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EC7EF-95E1-3D44-A982-BC7A3E9C617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082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GB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Plain slide with subhead and bullets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EC7EF-95E1-3D44-A982-BC7A3E9C617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670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sz="1200" b="0" i="0" u="none" strike="noStrike" baseline="0" dirty="0">
                <a:solidFill>
                  <a:srgbClr val="485C6E"/>
                </a:solidFill>
                <a:latin typeface="FrutigerLTStd-Light"/>
              </a:rPr>
              <a:t>Sample 3 column icon slide</a:t>
            </a:r>
          </a:p>
          <a:p>
            <a:pPr algn="l"/>
            <a:r>
              <a:rPr lang="en-GB" sz="1200" b="0" i="0" u="none" strike="noStrike" baseline="0" dirty="0">
                <a:solidFill>
                  <a:srgbClr val="485C6E"/>
                </a:solidFill>
                <a:latin typeface="FrutigerLTStd-Light"/>
              </a:rPr>
              <a:t>Alt text is included in these images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EC7EF-95E1-3D44-A982-BC7A3E9C617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93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GB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Plain slide with subhead and bullets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EC7EF-95E1-3D44-A982-BC7A3E9C617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791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GB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Plain slide with subhead and bullets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EC7EF-95E1-3D44-A982-BC7A3E9C617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237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GB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Plain slide with subhead and bullets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EC7EF-95E1-3D44-A982-BC7A3E9C617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489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sz="1200" b="0" i="0" u="none" strike="noStrike" baseline="0" dirty="0">
                <a:solidFill>
                  <a:srgbClr val="485C6E"/>
                </a:solidFill>
                <a:latin typeface="FrutigerLTStd-Light"/>
              </a:rPr>
              <a:t>Sample 2 column icon slide, with placeholder for </a:t>
            </a:r>
            <a:r>
              <a:rPr lang="en-GB" sz="1200" b="0" i="0" u="none" strike="noStrike" baseline="0" dirty="0" err="1">
                <a:solidFill>
                  <a:srgbClr val="485C6E"/>
                </a:solidFill>
                <a:latin typeface="FrutigerLTStd-Light"/>
              </a:rPr>
              <a:t>introtext</a:t>
            </a:r>
            <a:r>
              <a:rPr lang="en-GB" sz="1200" b="0" i="0" u="none" strike="noStrike" baseline="0" dirty="0">
                <a:solidFill>
                  <a:srgbClr val="485C6E"/>
                </a:solidFill>
                <a:latin typeface="FrutigerLTStd-Light"/>
              </a:rPr>
              <a:t> </a:t>
            </a:r>
          </a:p>
          <a:p>
            <a:pPr algn="l"/>
            <a:r>
              <a:rPr lang="en-GB" sz="1200" b="0" i="0" u="none" strike="noStrike" baseline="0" dirty="0">
                <a:solidFill>
                  <a:srgbClr val="485C6E"/>
                </a:solidFill>
                <a:latin typeface="FrutigerLTStd-Light"/>
              </a:rPr>
              <a:t>Alt text is included in these images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EC7EF-95E1-3D44-A982-BC7A3E9C617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171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Connect with 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4EC7EF-95E1-3D44-A982-BC7A3E9C617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0454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svg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ront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C74A26B3-AA54-E4E3-F815-2DD0B5B502BC}"/>
              </a:ext>
            </a:extLst>
          </p:cNvPr>
          <p:cNvSpPr/>
          <p:nvPr userDrawn="1"/>
        </p:nvSpPr>
        <p:spPr>
          <a:xfrm>
            <a:off x="0" y="0"/>
            <a:ext cx="12206636" cy="6872615"/>
          </a:xfrm>
          <a:prstGeom prst="rect">
            <a:avLst/>
          </a:prstGeom>
          <a:solidFill>
            <a:srgbClr val="F6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D054BE-B63C-B248-A010-D04767679C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000" y="1948249"/>
            <a:ext cx="9723474" cy="1409314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spc="-3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B3AB80-4EA2-FC4A-9654-92EF4DFF4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3447600"/>
            <a:ext cx="7973051" cy="102496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3000">
                <a:solidFill>
                  <a:schemeClr val="accent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0857E-40D1-074A-8CBC-E3E38E69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02280" cy="365125"/>
          </a:xfrm>
          <a:prstGeom prst="rect">
            <a:avLst/>
          </a:prstGeom>
        </p:spPr>
        <p:txBody>
          <a:bodyPr/>
          <a:lstStyle/>
          <a:p>
            <a:fld id="{B8B67EA4-DCE3-FB49-A794-A4595EF638B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1DEB39-6B31-D948-AF21-75D8DF423B1B}"/>
              </a:ext>
            </a:extLst>
          </p:cNvPr>
          <p:cNvSpPr txBox="1"/>
          <p:nvPr userDrawn="1"/>
        </p:nvSpPr>
        <p:spPr>
          <a:xfrm>
            <a:off x="3225114" y="601774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8E63D1E-5669-124C-90CA-03B13A7D7A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2000" y="5760000"/>
            <a:ext cx="6259513" cy="4889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357188" indent="0">
              <a:buNone/>
              <a:defRPr>
                <a:solidFill>
                  <a:schemeClr val="accent2"/>
                </a:solidFill>
              </a:defRPr>
            </a:lvl2pPr>
            <a:lvl3pPr marL="714375" indent="0">
              <a:buNone/>
              <a:defRPr>
                <a:solidFill>
                  <a:schemeClr val="accent2"/>
                </a:solidFill>
              </a:defRPr>
            </a:lvl3pPr>
            <a:lvl4pPr marL="1081087" indent="0">
              <a:buNone/>
              <a:defRPr>
                <a:solidFill>
                  <a:schemeClr val="accent2"/>
                </a:solidFill>
              </a:defRPr>
            </a:lvl4pPr>
            <a:lvl5pPr marL="1438275" indent="0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F2A1D7-0D87-D844-942F-FEAD20579184}"/>
              </a:ext>
            </a:extLst>
          </p:cNvPr>
          <p:cNvSpPr txBox="1"/>
          <p:nvPr userDrawn="1"/>
        </p:nvSpPr>
        <p:spPr>
          <a:xfrm>
            <a:off x="9233452" y="5486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2CA8EB1-844B-0746-8F54-686C6D7EB09C}"/>
              </a:ext>
            </a:extLst>
          </p:cNvPr>
          <p:cNvGrpSpPr/>
          <p:nvPr userDrawn="1"/>
        </p:nvGrpSpPr>
        <p:grpSpPr>
          <a:xfrm>
            <a:off x="6064133" y="1974899"/>
            <a:ext cx="6199146" cy="4989799"/>
            <a:chOff x="6064133" y="1974899"/>
            <a:chExt cx="6199146" cy="498979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66560E2-06D5-2242-97C6-BDDF9000B40E}"/>
                </a:ext>
              </a:extLst>
            </p:cNvPr>
            <p:cNvGrpSpPr/>
            <p:nvPr userDrawn="1"/>
          </p:nvGrpSpPr>
          <p:grpSpPr>
            <a:xfrm>
              <a:off x="9837041" y="3300746"/>
              <a:ext cx="1654589" cy="1883570"/>
              <a:chOff x="9491639" y="1569442"/>
              <a:chExt cx="1391198" cy="1583728"/>
            </a:xfrm>
          </p:grpSpPr>
          <p:sp>
            <p:nvSpPr>
              <p:cNvPr id="7" name="Diamond 6">
                <a:extLst>
                  <a:ext uri="{FF2B5EF4-FFF2-40B4-BE49-F238E27FC236}">
                    <a16:creationId xmlns:a16="http://schemas.microsoft.com/office/drawing/2014/main" id="{815AF096-1C35-274E-BA7B-192369D42575}"/>
                  </a:ext>
                </a:extLst>
              </p:cNvPr>
              <p:cNvSpPr/>
              <p:nvPr userDrawn="1"/>
            </p:nvSpPr>
            <p:spPr>
              <a:xfrm>
                <a:off x="9539238" y="1569442"/>
                <a:ext cx="1296000" cy="748800"/>
              </a:xfrm>
              <a:prstGeom prst="diamond">
                <a:avLst/>
              </a:prstGeom>
              <a:solidFill>
                <a:srgbClr val="CCDE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Diamond 13">
                <a:extLst>
                  <a:ext uri="{FF2B5EF4-FFF2-40B4-BE49-F238E27FC236}">
                    <a16:creationId xmlns:a16="http://schemas.microsoft.com/office/drawing/2014/main" id="{1AF98219-B2F9-6942-8586-871DCDB93BD0}"/>
                  </a:ext>
                </a:extLst>
              </p:cNvPr>
              <p:cNvSpPr/>
              <p:nvPr userDrawn="1"/>
            </p:nvSpPr>
            <p:spPr>
              <a:xfrm rot="18000000">
                <a:off x="9860437" y="2130769"/>
                <a:ext cx="1296000" cy="748800"/>
              </a:xfrm>
              <a:prstGeom prst="diamond">
                <a:avLst/>
              </a:prstGeom>
              <a:solidFill>
                <a:srgbClr val="B2CE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Diamond 14">
                <a:extLst>
                  <a:ext uri="{FF2B5EF4-FFF2-40B4-BE49-F238E27FC236}">
                    <a16:creationId xmlns:a16="http://schemas.microsoft.com/office/drawing/2014/main" id="{F86D35C4-A6C7-D044-BD88-486E51217256}"/>
                  </a:ext>
                </a:extLst>
              </p:cNvPr>
              <p:cNvSpPr/>
              <p:nvPr userDrawn="1"/>
            </p:nvSpPr>
            <p:spPr>
              <a:xfrm rot="3600000">
                <a:off x="9218039" y="2130770"/>
                <a:ext cx="1296000" cy="748800"/>
              </a:xfrm>
              <a:prstGeom prst="diamond">
                <a:avLst/>
              </a:prstGeom>
              <a:solidFill>
                <a:srgbClr val="BFD5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27646B1-E157-0947-8AD1-8B7B2A4E634B}"/>
                </a:ext>
              </a:extLst>
            </p:cNvPr>
            <p:cNvGrpSpPr/>
            <p:nvPr userDrawn="1"/>
          </p:nvGrpSpPr>
          <p:grpSpPr>
            <a:xfrm>
              <a:off x="10608658" y="1974899"/>
              <a:ext cx="1654589" cy="1883570"/>
              <a:chOff x="9491639" y="1569442"/>
              <a:chExt cx="1391198" cy="1583728"/>
            </a:xfrm>
          </p:grpSpPr>
          <p:sp>
            <p:nvSpPr>
              <p:cNvPr id="17" name="Diamond 16">
                <a:extLst>
                  <a:ext uri="{FF2B5EF4-FFF2-40B4-BE49-F238E27FC236}">
                    <a16:creationId xmlns:a16="http://schemas.microsoft.com/office/drawing/2014/main" id="{1526A8B6-C3C1-364D-B554-7D635ECEAD8D}"/>
                  </a:ext>
                </a:extLst>
              </p:cNvPr>
              <p:cNvSpPr/>
              <p:nvPr userDrawn="1"/>
            </p:nvSpPr>
            <p:spPr>
              <a:xfrm>
                <a:off x="9539238" y="1569442"/>
                <a:ext cx="1296000" cy="748800"/>
              </a:xfrm>
              <a:prstGeom prst="diamond">
                <a:avLst/>
              </a:prstGeom>
              <a:solidFill>
                <a:srgbClr val="FAFA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Diamond 17">
                <a:extLst>
                  <a:ext uri="{FF2B5EF4-FFF2-40B4-BE49-F238E27FC236}">
                    <a16:creationId xmlns:a16="http://schemas.microsoft.com/office/drawing/2014/main" id="{AEE85E33-77E3-4946-802B-79E8D9538E55}"/>
                  </a:ext>
                </a:extLst>
              </p:cNvPr>
              <p:cNvSpPr/>
              <p:nvPr userDrawn="1"/>
            </p:nvSpPr>
            <p:spPr>
              <a:xfrm rot="18000000">
                <a:off x="9860437" y="2130769"/>
                <a:ext cx="1296000" cy="748800"/>
              </a:xfrm>
              <a:prstGeom prst="diamon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Diamond 18">
                <a:extLst>
                  <a:ext uri="{FF2B5EF4-FFF2-40B4-BE49-F238E27FC236}">
                    <a16:creationId xmlns:a16="http://schemas.microsoft.com/office/drawing/2014/main" id="{135213B4-BBF0-E441-8534-CBCCAD9CCED8}"/>
                  </a:ext>
                </a:extLst>
              </p:cNvPr>
              <p:cNvSpPr/>
              <p:nvPr userDrawn="1"/>
            </p:nvSpPr>
            <p:spPr>
              <a:xfrm rot="3600000">
                <a:off x="9218039" y="2130770"/>
                <a:ext cx="1296000" cy="748800"/>
              </a:xfrm>
              <a:prstGeom prst="diamond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0CF6AA6-A3A8-7048-B6D9-B0563CF36D7C}"/>
                </a:ext>
              </a:extLst>
            </p:cNvPr>
            <p:cNvGrpSpPr/>
            <p:nvPr userDrawn="1"/>
          </p:nvGrpSpPr>
          <p:grpSpPr>
            <a:xfrm>
              <a:off x="8305790" y="4194936"/>
              <a:ext cx="1597978" cy="1883570"/>
              <a:chOff x="9491639" y="1569442"/>
              <a:chExt cx="1343599" cy="1583728"/>
            </a:xfrm>
          </p:grpSpPr>
          <p:sp>
            <p:nvSpPr>
              <p:cNvPr id="21" name="Diamond 20">
                <a:extLst>
                  <a:ext uri="{FF2B5EF4-FFF2-40B4-BE49-F238E27FC236}">
                    <a16:creationId xmlns:a16="http://schemas.microsoft.com/office/drawing/2014/main" id="{0EAF7F5F-DAD9-ED46-A3DC-A3C7BF463E37}"/>
                  </a:ext>
                </a:extLst>
              </p:cNvPr>
              <p:cNvSpPr/>
              <p:nvPr userDrawn="1"/>
            </p:nvSpPr>
            <p:spPr>
              <a:xfrm>
                <a:off x="9539238" y="1569442"/>
                <a:ext cx="1296000" cy="748800"/>
              </a:xfrm>
              <a:prstGeom prst="diamond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Diamond 22">
                <a:extLst>
                  <a:ext uri="{FF2B5EF4-FFF2-40B4-BE49-F238E27FC236}">
                    <a16:creationId xmlns:a16="http://schemas.microsoft.com/office/drawing/2014/main" id="{F5C92EE8-C553-7B42-B4AA-A8558D4261CE}"/>
                  </a:ext>
                </a:extLst>
              </p:cNvPr>
              <p:cNvSpPr/>
              <p:nvPr userDrawn="1"/>
            </p:nvSpPr>
            <p:spPr>
              <a:xfrm rot="3600000">
                <a:off x="9218039" y="2130770"/>
                <a:ext cx="1296000" cy="748800"/>
              </a:xfrm>
              <a:prstGeom prst="diamond">
                <a:avLst/>
              </a:prstGeom>
              <a:solidFill>
                <a:srgbClr val="022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CC1A595-CF8F-8C45-87A9-108D8098AACE}"/>
                </a:ext>
              </a:extLst>
            </p:cNvPr>
            <p:cNvGrpSpPr/>
            <p:nvPr userDrawn="1"/>
          </p:nvGrpSpPr>
          <p:grpSpPr>
            <a:xfrm>
              <a:off x="9837108" y="5081128"/>
              <a:ext cx="1654589" cy="1883570"/>
              <a:chOff x="9491639" y="1569442"/>
              <a:chExt cx="1391198" cy="1583728"/>
            </a:xfrm>
          </p:grpSpPr>
          <p:sp>
            <p:nvSpPr>
              <p:cNvPr id="25" name="Diamond 24">
                <a:extLst>
                  <a:ext uri="{FF2B5EF4-FFF2-40B4-BE49-F238E27FC236}">
                    <a16:creationId xmlns:a16="http://schemas.microsoft.com/office/drawing/2014/main" id="{20F6FC81-7A33-EE40-ABEE-FAD06932CC84}"/>
                  </a:ext>
                </a:extLst>
              </p:cNvPr>
              <p:cNvSpPr/>
              <p:nvPr userDrawn="1"/>
            </p:nvSpPr>
            <p:spPr>
              <a:xfrm>
                <a:off x="9539238" y="1569442"/>
                <a:ext cx="1296000" cy="748800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Diamond 25">
                <a:extLst>
                  <a:ext uri="{FF2B5EF4-FFF2-40B4-BE49-F238E27FC236}">
                    <a16:creationId xmlns:a16="http://schemas.microsoft.com/office/drawing/2014/main" id="{7279BDA8-4E81-BD47-AEDF-6E2B8647F2AC}"/>
                  </a:ext>
                </a:extLst>
              </p:cNvPr>
              <p:cNvSpPr/>
              <p:nvPr userDrawn="1"/>
            </p:nvSpPr>
            <p:spPr>
              <a:xfrm rot="18000000">
                <a:off x="9860437" y="2130769"/>
                <a:ext cx="1296000" cy="748800"/>
              </a:xfrm>
              <a:prstGeom prst="diamond">
                <a:avLst/>
              </a:prstGeom>
              <a:solidFill>
                <a:srgbClr val="0356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Diamond 26">
                <a:extLst>
                  <a:ext uri="{FF2B5EF4-FFF2-40B4-BE49-F238E27FC236}">
                    <a16:creationId xmlns:a16="http://schemas.microsoft.com/office/drawing/2014/main" id="{230D5ED3-5413-304F-A64B-54900E5982BE}"/>
                  </a:ext>
                </a:extLst>
              </p:cNvPr>
              <p:cNvSpPr/>
              <p:nvPr userDrawn="1"/>
            </p:nvSpPr>
            <p:spPr>
              <a:xfrm rot="3600000">
                <a:off x="9218039" y="2130770"/>
                <a:ext cx="1296000" cy="7488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39C0919-D090-004F-85B6-38A4371C138D}"/>
                </a:ext>
              </a:extLst>
            </p:cNvPr>
            <p:cNvGrpSpPr/>
            <p:nvPr userDrawn="1"/>
          </p:nvGrpSpPr>
          <p:grpSpPr>
            <a:xfrm>
              <a:off x="10665301" y="4634062"/>
              <a:ext cx="1597978" cy="1883569"/>
              <a:chOff x="9539238" y="1569442"/>
              <a:chExt cx="1343599" cy="1583727"/>
            </a:xfrm>
          </p:grpSpPr>
          <p:sp>
            <p:nvSpPr>
              <p:cNvPr id="29" name="Diamond 28">
                <a:extLst>
                  <a:ext uri="{FF2B5EF4-FFF2-40B4-BE49-F238E27FC236}">
                    <a16:creationId xmlns:a16="http://schemas.microsoft.com/office/drawing/2014/main" id="{8DAD809D-6715-A644-9BED-290E0E2570D2}"/>
                  </a:ext>
                </a:extLst>
              </p:cNvPr>
              <p:cNvSpPr/>
              <p:nvPr userDrawn="1"/>
            </p:nvSpPr>
            <p:spPr>
              <a:xfrm>
                <a:off x="9539238" y="1569442"/>
                <a:ext cx="1296000" cy="748800"/>
              </a:xfrm>
              <a:prstGeom prst="diamond">
                <a:avLst/>
              </a:prstGeom>
              <a:solidFill>
                <a:srgbClr val="FAE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Diamond 29">
                <a:extLst>
                  <a:ext uri="{FF2B5EF4-FFF2-40B4-BE49-F238E27FC236}">
                    <a16:creationId xmlns:a16="http://schemas.microsoft.com/office/drawing/2014/main" id="{260F1D2C-EEFC-1941-823B-573CBFD1DE2C}"/>
                  </a:ext>
                </a:extLst>
              </p:cNvPr>
              <p:cNvSpPr/>
              <p:nvPr userDrawn="1"/>
            </p:nvSpPr>
            <p:spPr>
              <a:xfrm rot="18000000">
                <a:off x="9860437" y="2130769"/>
                <a:ext cx="1296000" cy="748800"/>
              </a:xfrm>
              <a:prstGeom prst="diamond">
                <a:avLst/>
              </a:prstGeom>
              <a:solidFill>
                <a:srgbClr val="ED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C3C5462-773A-3D4C-AEB4-198DABA47EBE}"/>
                </a:ext>
              </a:extLst>
            </p:cNvPr>
            <p:cNvGrpSpPr/>
            <p:nvPr userDrawn="1"/>
          </p:nvGrpSpPr>
          <p:grpSpPr>
            <a:xfrm>
              <a:off x="9073404" y="4636215"/>
              <a:ext cx="1597978" cy="1883570"/>
              <a:chOff x="9491639" y="1569442"/>
              <a:chExt cx="1343599" cy="1583728"/>
            </a:xfrm>
          </p:grpSpPr>
          <p:sp>
            <p:nvSpPr>
              <p:cNvPr id="33" name="Diamond 32">
                <a:extLst>
                  <a:ext uri="{FF2B5EF4-FFF2-40B4-BE49-F238E27FC236}">
                    <a16:creationId xmlns:a16="http://schemas.microsoft.com/office/drawing/2014/main" id="{FE9734B0-9565-734C-9D18-6E9E6F0E3021}"/>
                  </a:ext>
                </a:extLst>
              </p:cNvPr>
              <p:cNvSpPr/>
              <p:nvPr userDrawn="1"/>
            </p:nvSpPr>
            <p:spPr>
              <a:xfrm>
                <a:off x="9539238" y="1569442"/>
                <a:ext cx="1296000" cy="748800"/>
              </a:xfrm>
              <a:prstGeom prst="diamond">
                <a:avLst/>
              </a:prstGeom>
              <a:solidFill>
                <a:srgbClr val="FAFA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Diamond 34">
                <a:extLst>
                  <a:ext uri="{FF2B5EF4-FFF2-40B4-BE49-F238E27FC236}">
                    <a16:creationId xmlns:a16="http://schemas.microsoft.com/office/drawing/2014/main" id="{79EA4300-D014-E842-A6D5-7ED96F0FE47A}"/>
                  </a:ext>
                </a:extLst>
              </p:cNvPr>
              <p:cNvSpPr/>
              <p:nvPr userDrawn="1"/>
            </p:nvSpPr>
            <p:spPr>
              <a:xfrm rot="3600000">
                <a:off x="9218039" y="2130770"/>
                <a:ext cx="1296000" cy="748800"/>
              </a:xfrm>
              <a:prstGeom prst="diamond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CE28DAA9-CC64-7044-BD07-BFC52398D4E5}"/>
                </a:ext>
              </a:extLst>
            </p:cNvPr>
            <p:cNvSpPr/>
            <p:nvPr userDrawn="1"/>
          </p:nvSpPr>
          <p:spPr>
            <a:xfrm>
              <a:off x="9132454" y="6414689"/>
              <a:ext cx="1541368" cy="457926"/>
            </a:xfrm>
            <a:custGeom>
              <a:avLst/>
              <a:gdLst>
                <a:gd name="connsiteX0" fmla="*/ 770684 w 1541368"/>
                <a:gd name="connsiteY0" fmla="*/ 0 h 457926"/>
                <a:gd name="connsiteX1" fmla="*/ 1541368 w 1541368"/>
                <a:gd name="connsiteY1" fmla="*/ 445284 h 457926"/>
                <a:gd name="connsiteX2" fmla="*/ 1519488 w 1541368"/>
                <a:gd name="connsiteY2" fmla="*/ 457926 h 457926"/>
                <a:gd name="connsiteX3" fmla="*/ 21880 w 1541368"/>
                <a:gd name="connsiteY3" fmla="*/ 457926 h 457926"/>
                <a:gd name="connsiteX4" fmla="*/ 0 w 1541368"/>
                <a:gd name="connsiteY4" fmla="*/ 445284 h 457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1368" h="457926">
                  <a:moveTo>
                    <a:pt x="770684" y="0"/>
                  </a:moveTo>
                  <a:lnTo>
                    <a:pt x="1541368" y="445284"/>
                  </a:lnTo>
                  <a:lnTo>
                    <a:pt x="1519488" y="457926"/>
                  </a:lnTo>
                  <a:lnTo>
                    <a:pt x="21880" y="457926"/>
                  </a:lnTo>
                  <a:lnTo>
                    <a:pt x="0" y="4452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79AA6F7F-1E87-DC4B-B09C-B027492BC191}"/>
                </a:ext>
              </a:extLst>
            </p:cNvPr>
            <p:cNvSpPr/>
            <p:nvPr userDrawn="1"/>
          </p:nvSpPr>
          <p:spPr>
            <a:xfrm>
              <a:off x="7605886" y="6418762"/>
              <a:ext cx="1520438" cy="439238"/>
            </a:xfrm>
            <a:custGeom>
              <a:avLst/>
              <a:gdLst>
                <a:gd name="connsiteX0" fmla="*/ 760219 w 1520438"/>
                <a:gd name="connsiteY0" fmla="*/ 0 h 439238"/>
                <a:gd name="connsiteX1" fmla="*/ 1520438 w 1520438"/>
                <a:gd name="connsiteY1" fmla="*/ 439238 h 439238"/>
                <a:gd name="connsiteX2" fmla="*/ 0 w 1520438"/>
                <a:gd name="connsiteY2" fmla="*/ 439238 h 439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0438" h="439238">
                  <a:moveTo>
                    <a:pt x="760219" y="0"/>
                  </a:moveTo>
                  <a:lnTo>
                    <a:pt x="1520438" y="439238"/>
                  </a:lnTo>
                  <a:lnTo>
                    <a:pt x="0" y="439238"/>
                  </a:lnTo>
                  <a:close/>
                </a:path>
              </a:pathLst>
            </a:custGeom>
            <a:solidFill>
              <a:srgbClr val="CCDE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370B95CD-D3DC-8941-9091-2634539AC74F}"/>
                </a:ext>
              </a:extLst>
            </p:cNvPr>
            <p:cNvSpPr/>
            <p:nvPr userDrawn="1"/>
          </p:nvSpPr>
          <p:spPr>
            <a:xfrm>
              <a:off x="6064133" y="6414690"/>
              <a:ext cx="1534538" cy="443311"/>
            </a:xfrm>
            <a:custGeom>
              <a:avLst/>
              <a:gdLst>
                <a:gd name="connsiteX0" fmla="*/ 767269 w 1534538"/>
                <a:gd name="connsiteY0" fmla="*/ 0 h 443311"/>
                <a:gd name="connsiteX1" fmla="*/ 1534538 w 1534538"/>
                <a:gd name="connsiteY1" fmla="*/ 443311 h 443311"/>
                <a:gd name="connsiteX2" fmla="*/ 0 w 1534538"/>
                <a:gd name="connsiteY2" fmla="*/ 443311 h 443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34538" h="443311">
                  <a:moveTo>
                    <a:pt x="767269" y="0"/>
                  </a:moveTo>
                  <a:lnTo>
                    <a:pt x="1534538" y="443311"/>
                  </a:lnTo>
                  <a:lnTo>
                    <a:pt x="0" y="44331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</p:grpSp>
      <p:pic>
        <p:nvPicPr>
          <p:cNvPr id="5" name="Picture 4" descr="NHS England logo">
            <a:extLst>
              <a:ext uri="{FF2B5EF4-FFF2-40B4-BE49-F238E27FC236}">
                <a16:creationId xmlns:a16="http://schemas.microsoft.com/office/drawing/2014/main" id="{F841B9C9-1074-7426-D462-FD9FE3494C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81312" y="-71382"/>
            <a:ext cx="2633084" cy="217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4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Grid Boxes 4UP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DDC9925-8509-4ADE-FFBA-9BBDA93350CF}"/>
              </a:ext>
            </a:extLst>
          </p:cNvPr>
          <p:cNvSpPr/>
          <p:nvPr userDrawn="1"/>
        </p:nvSpPr>
        <p:spPr>
          <a:xfrm>
            <a:off x="0" y="0"/>
            <a:ext cx="12206636" cy="6872615"/>
          </a:xfrm>
          <a:prstGeom prst="rect">
            <a:avLst/>
          </a:prstGeom>
          <a:solidFill>
            <a:srgbClr val="F6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286FFC-BD82-6E40-BA0C-B1C0F7127A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2708" y="2088000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40671A-ED56-3548-A508-080ABBDB5E58}"/>
              </a:ext>
            </a:extLst>
          </p:cNvPr>
          <p:cNvSpPr/>
          <p:nvPr userDrawn="1"/>
        </p:nvSpPr>
        <p:spPr>
          <a:xfrm>
            <a:off x="412708" y="1188000"/>
            <a:ext cx="3564000" cy="900000"/>
          </a:xfrm>
          <a:prstGeom prst="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7F90A04B-AAE8-A248-ADF6-A73BF8ECD7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66871" y="2089034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FEBAA5-9C5F-2648-899B-9991822EBFF6}"/>
              </a:ext>
            </a:extLst>
          </p:cNvPr>
          <p:cNvSpPr/>
          <p:nvPr userDrawn="1"/>
        </p:nvSpPr>
        <p:spPr>
          <a:xfrm>
            <a:off x="4366871" y="1188000"/>
            <a:ext cx="3564000" cy="900000"/>
          </a:xfrm>
          <a:prstGeom prst="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6017D8E3-CAD4-674B-ABC3-946291000D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12708" y="4649267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87C9DF-7113-134C-B859-0141E7D1B2DB}"/>
              </a:ext>
            </a:extLst>
          </p:cNvPr>
          <p:cNvSpPr txBox="1"/>
          <p:nvPr userDrawn="1"/>
        </p:nvSpPr>
        <p:spPr>
          <a:xfrm>
            <a:off x="4700954" y="653038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D6A08D-6DD3-C845-8B17-CC9297B607DC}"/>
              </a:ext>
            </a:extLst>
          </p:cNvPr>
          <p:cNvSpPr/>
          <p:nvPr userDrawn="1"/>
        </p:nvSpPr>
        <p:spPr>
          <a:xfrm>
            <a:off x="412708" y="3749267"/>
            <a:ext cx="3564000" cy="900000"/>
          </a:xfrm>
          <a:prstGeom prst="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07BD5561-5536-6F4A-AD32-EFB7423F22A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66871" y="4650427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5A7277B-59DD-844A-A364-77AED24CBAC1}"/>
              </a:ext>
            </a:extLst>
          </p:cNvPr>
          <p:cNvSpPr/>
          <p:nvPr userDrawn="1"/>
        </p:nvSpPr>
        <p:spPr>
          <a:xfrm>
            <a:off x="4374434" y="3752201"/>
            <a:ext cx="3564000" cy="900000"/>
          </a:xfrm>
          <a:prstGeom prst="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1ACF78F6-439A-384B-9C21-D11B5B50E0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6957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EFCA068-306A-024C-BE3A-3C43AEAC203D}"/>
              </a:ext>
            </a:extLst>
          </p:cNvPr>
          <p:cNvCxnSpPr/>
          <p:nvPr userDrawn="1"/>
        </p:nvCxnSpPr>
        <p:spPr>
          <a:xfrm>
            <a:off x="432000" y="324000"/>
            <a:ext cx="432118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9AD6FA9-80AB-C444-BBD0-7BAB954857E7}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Icon&#10;&#10;Description automatically generated with medium confidence">
            <a:extLst>
              <a:ext uri="{FF2B5EF4-FFF2-40B4-BE49-F238E27FC236}">
                <a16:creationId xmlns:a16="http://schemas.microsoft.com/office/drawing/2014/main" id="{9BD7DE1A-9932-F24E-B731-1DD83725D2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7413" y="6341795"/>
            <a:ext cx="376428" cy="37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18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Grid Boxes 2UP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9B26CA0-4967-284E-42B6-5686F8C6B07B}"/>
              </a:ext>
            </a:extLst>
          </p:cNvPr>
          <p:cNvSpPr/>
          <p:nvPr userDrawn="1"/>
        </p:nvSpPr>
        <p:spPr>
          <a:xfrm>
            <a:off x="0" y="0"/>
            <a:ext cx="12206636" cy="6872615"/>
          </a:xfrm>
          <a:prstGeom prst="rect">
            <a:avLst/>
          </a:prstGeom>
          <a:solidFill>
            <a:srgbClr val="F6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7F90A04B-AAE8-A248-ADF6-A73BF8ECD7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2000" y="2699082"/>
            <a:ext cx="3564000" cy="3311999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FEBAA5-9C5F-2648-899B-9991822EBFF6}"/>
              </a:ext>
            </a:extLst>
          </p:cNvPr>
          <p:cNvSpPr/>
          <p:nvPr userDrawn="1"/>
        </p:nvSpPr>
        <p:spPr>
          <a:xfrm>
            <a:off x="432000" y="1691082"/>
            <a:ext cx="3564000" cy="1008000"/>
          </a:xfrm>
          <a:prstGeom prst="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242484D6-4364-A442-9ABC-5042556E62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24378" y="2699082"/>
            <a:ext cx="3564000" cy="3311999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E7ED11E-4751-6140-AC11-8C5B88B96EE4}"/>
              </a:ext>
            </a:extLst>
          </p:cNvPr>
          <p:cNvSpPr/>
          <p:nvPr userDrawn="1"/>
        </p:nvSpPr>
        <p:spPr>
          <a:xfrm>
            <a:off x="4324378" y="1691082"/>
            <a:ext cx="3564000" cy="1008000"/>
          </a:xfrm>
          <a:prstGeom prst="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87C9DF-7113-134C-B859-0141E7D1B2DB}"/>
              </a:ext>
            </a:extLst>
          </p:cNvPr>
          <p:cNvSpPr txBox="1"/>
          <p:nvPr userDrawn="1"/>
        </p:nvSpPr>
        <p:spPr>
          <a:xfrm>
            <a:off x="4700954" y="653038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5DD270E-858A-0745-A4F5-3FE5B49194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6957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FF2AF4-A51C-494E-9584-66557CDA379F}"/>
              </a:ext>
            </a:extLst>
          </p:cNvPr>
          <p:cNvCxnSpPr/>
          <p:nvPr userDrawn="1"/>
        </p:nvCxnSpPr>
        <p:spPr>
          <a:xfrm>
            <a:off x="432000" y="324000"/>
            <a:ext cx="432118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326A72-C229-0646-A782-9FF5C13C4154}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Icon&#10;&#10;Description automatically generated with medium confidence">
            <a:extLst>
              <a:ext uri="{FF2B5EF4-FFF2-40B4-BE49-F238E27FC236}">
                <a16:creationId xmlns:a16="http://schemas.microsoft.com/office/drawing/2014/main" id="{65AD4FD1-37D6-A34F-B451-50D5B6141F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7413" y="6341795"/>
            <a:ext cx="376428" cy="37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61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Grid, Titles 4UP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8BBC9FB-69CA-ACB9-E6B9-6E2830215B65}"/>
              </a:ext>
            </a:extLst>
          </p:cNvPr>
          <p:cNvSpPr/>
          <p:nvPr userDrawn="1"/>
        </p:nvSpPr>
        <p:spPr>
          <a:xfrm>
            <a:off x="0" y="0"/>
            <a:ext cx="12206636" cy="6872615"/>
          </a:xfrm>
          <a:prstGeom prst="rect">
            <a:avLst/>
          </a:prstGeom>
          <a:solidFill>
            <a:srgbClr val="F6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5929B3-ED58-E54F-B724-E24FB5F163DF}"/>
              </a:ext>
            </a:extLst>
          </p:cNvPr>
          <p:cNvSpPr/>
          <p:nvPr userDrawn="1"/>
        </p:nvSpPr>
        <p:spPr>
          <a:xfrm>
            <a:off x="432000" y="1188000"/>
            <a:ext cx="3564000" cy="900000"/>
          </a:xfrm>
          <a:prstGeom prst="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286FFC-BD82-6E40-BA0C-B1C0F7127A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2000" y="2088000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7F90A04B-AAE8-A248-ADF6-A73BF8ECD7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92000" y="2089034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FEBAA5-9C5F-2648-899B-9991822EBFF6}"/>
              </a:ext>
            </a:extLst>
          </p:cNvPr>
          <p:cNvSpPr/>
          <p:nvPr userDrawn="1"/>
        </p:nvSpPr>
        <p:spPr>
          <a:xfrm>
            <a:off x="4392000" y="1188000"/>
            <a:ext cx="3564000" cy="900000"/>
          </a:xfrm>
          <a:prstGeom prst="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6017D8E3-CAD4-674B-ABC3-946291000D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0" y="4644000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87C9DF-7113-134C-B859-0141E7D1B2DB}"/>
              </a:ext>
            </a:extLst>
          </p:cNvPr>
          <p:cNvSpPr txBox="1"/>
          <p:nvPr userDrawn="1"/>
        </p:nvSpPr>
        <p:spPr>
          <a:xfrm>
            <a:off x="4700954" y="653038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D6A08D-6DD3-C845-8B17-CC9297B607DC}"/>
              </a:ext>
            </a:extLst>
          </p:cNvPr>
          <p:cNvSpPr/>
          <p:nvPr userDrawn="1"/>
        </p:nvSpPr>
        <p:spPr>
          <a:xfrm>
            <a:off x="432000" y="3744000"/>
            <a:ext cx="3564000" cy="900000"/>
          </a:xfrm>
          <a:prstGeom prst="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07BD5561-5536-6F4A-AD32-EFB7423F22A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92000" y="4644000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5A7277B-59DD-844A-A364-77AED24CBAC1}"/>
              </a:ext>
            </a:extLst>
          </p:cNvPr>
          <p:cNvSpPr/>
          <p:nvPr userDrawn="1"/>
        </p:nvSpPr>
        <p:spPr>
          <a:xfrm>
            <a:off x="4392000" y="3744000"/>
            <a:ext cx="3564000" cy="900000"/>
          </a:xfrm>
          <a:prstGeom prst="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7F5640E1-FA0E-4F42-9387-CD7C434D28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6957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555C5-A77A-2E44-BAF7-246298421E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1296000"/>
            <a:ext cx="3348000" cy="684000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D4B913F3-B51C-1F4F-BA00-F024BBF468C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00000" y="1302462"/>
            <a:ext cx="3348000" cy="684000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9A16CC21-F99A-6F47-A063-FA9FE06BAE1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3852000"/>
            <a:ext cx="3348000" cy="684000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511DBD00-D83F-EF49-900D-B6C65CED273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500000" y="3852000"/>
            <a:ext cx="3348000" cy="684000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B2EE8A7-7828-124A-A2AA-D9BFF90B7EFF}"/>
              </a:ext>
            </a:extLst>
          </p:cNvPr>
          <p:cNvCxnSpPr/>
          <p:nvPr userDrawn="1"/>
        </p:nvCxnSpPr>
        <p:spPr>
          <a:xfrm>
            <a:off x="432000" y="324000"/>
            <a:ext cx="432118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9357DCD-A469-B34A-A880-D744CA731C14}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Icon&#10;&#10;Description automatically generated with medium confidence">
            <a:extLst>
              <a:ext uri="{FF2B5EF4-FFF2-40B4-BE49-F238E27FC236}">
                <a16:creationId xmlns:a16="http://schemas.microsoft.com/office/drawing/2014/main" id="{27034AC6-B07C-D944-B146-1FD9C2B932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7413" y="6341795"/>
            <a:ext cx="376428" cy="37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48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con Grid Boxes 3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286FFC-BD82-6E40-BA0C-B1C0F7127A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2708" y="2743014"/>
            <a:ext cx="3564000" cy="3311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40671A-ED56-3548-A508-080ABBDB5E58}"/>
              </a:ext>
            </a:extLst>
          </p:cNvPr>
          <p:cNvSpPr/>
          <p:nvPr userDrawn="1"/>
        </p:nvSpPr>
        <p:spPr>
          <a:xfrm>
            <a:off x="412708" y="1735014"/>
            <a:ext cx="3564000" cy="1008000"/>
          </a:xfrm>
          <a:prstGeom prst="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7F90A04B-AAE8-A248-ADF6-A73BF8ECD7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66871" y="2743014"/>
            <a:ext cx="3564000" cy="3311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FEBAA5-9C5F-2648-899B-9991822EBFF6}"/>
              </a:ext>
            </a:extLst>
          </p:cNvPr>
          <p:cNvSpPr/>
          <p:nvPr userDrawn="1"/>
        </p:nvSpPr>
        <p:spPr>
          <a:xfrm>
            <a:off x="4366871" y="1735014"/>
            <a:ext cx="3564000" cy="1008000"/>
          </a:xfrm>
          <a:prstGeom prst="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242484D6-4364-A442-9ABC-5042556E62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59249" y="2743014"/>
            <a:ext cx="3564000" cy="3311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E7ED11E-4751-6140-AC11-8C5B88B96EE4}"/>
              </a:ext>
            </a:extLst>
          </p:cNvPr>
          <p:cNvSpPr/>
          <p:nvPr userDrawn="1"/>
        </p:nvSpPr>
        <p:spPr>
          <a:xfrm>
            <a:off x="8259249" y="1735014"/>
            <a:ext cx="3564000" cy="1008000"/>
          </a:xfrm>
          <a:prstGeom prst="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87C9DF-7113-134C-B859-0141E7D1B2DB}"/>
              </a:ext>
            </a:extLst>
          </p:cNvPr>
          <p:cNvSpPr txBox="1"/>
          <p:nvPr userDrawn="1"/>
        </p:nvSpPr>
        <p:spPr>
          <a:xfrm>
            <a:off x="4700954" y="653038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A3FC528-9065-C94F-99DF-349AA62E34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6957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E8D3BB-4778-B14F-A402-DE9DBC60059B}"/>
              </a:ext>
            </a:extLst>
          </p:cNvPr>
          <p:cNvCxnSpPr/>
          <p:nvPr userDrawn="1"/>
        </p:nvCxnSpPr>
        <p:spPr>
          <a:xfrm>
            <a:off x="432000" y="324000"/>
            <a:ext cx="432118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A2AC99-8B06-B44A-BCC3-DEDF573C1400}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Icon&#10;&#10;Description automatically generated with medium confidence">
            <a:extLst>
              <a:ext uri="{FF2B5EF4-FFF2-40B4-BE49-F238E27FC236}">
                <a16:creationId xmlns:a16="http://schemas.microsoft.com/office/drawing/2014/main" id="{F2243685-3735-6541-AB34-61B9F0981B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7413" y="6341795"/>
            <a:ext cx="376428" cy="37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00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0190978-5FC4-6858-371C-AF3DAD50E21F}"/>
              </a:ext>
            </a:extLst>
          </p:cNvPr>
          <p:cNvSpPr/>
          <p:nvPr userDrawn="1"/>
        </p:nvSpPr>
        <p:spPr>
          <a:xfrm>
            <a:off x="0" y="0"/>
            <a:ext cx="12206636" cy="6872615"/>
          </a:xfrm>
          <a:prstGeom prst="rect">
            <a:avLst/>
          </a:prstGeom>
          <a:solidFill>
            <a:srgbClr val="F6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D383FB-0467-4241-BEF0-D636E886723B}"/>
              </a:ext>
            </a:extLst>
          </p:cNvPr>
          <p:cNvCxnSpPr/>
          <p:nvPr userDrawn="1"/>
        </p:nvCxnSpPr>
        <p:spPr>
          <a:xfrm>
            <a:off x="537224" y="720488"/>
            <a:ext cx="86510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3DACDB8-C05A-C540-BF85-5FDDA3660A2E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2"/>
                </a:solidFill>
              </a:rPr>
              <a:t>‹#›</a:t>
            </a:fld>
            <a:endParaRPr lang="en-GB" sz="1200">
              <a:solidFill>
                <a:schemeClr val="accent2"/>
              </a:solidFill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9F1649F8-C95E-B04E-A0E7-F89193CC971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7224" y="1314156"/>
            <a:ext cx="7503849" cy="3466727"/>
          </a:xfrm>
          <a:prstGeom prst="rect">
            <a:avLst/>
          </a:prstGeom>
        </p:spPr>
        <p:txBody>
          <a:bodyPr>
            <a:noAutofit/>
          </a:bodyPr>
          <a:lstStyle>
            <a:lvl1pPr marL="288000" indent="-288000" algn="l">
              <a:buNone/>
              <a:defRPr sz="4200" b="1">
                <a:solidFill>
                  <a:schemeClr val="tx1"/>
                </a:solidFill>
              </a:defRPr>
            </a:lvl1pPr>
            <a:lvl2pPr marL="357188" indent="0">
              <a:buNone/>
              <a:defRPr>
                <a:solidFill>
                  <a:schemeClr val="tx1"/>
                </a:solidFill>
              </a:defRPr>
            </a:lvl2pPr>
            <a:lvl3pPr marL="714375" indent="0">
              <a:buNone/>
              <a:defRPr>
                <a:solidFill>
                  <a:schemeClr val="tx1"/>
                </a:solidFill>
              </a:defRPr>
            </a:lvl3pPr>
            <a:lvl4pPr marL="1081087" indent="0">
              <a:buNone/>
              <a:defRPr>
                <a:solidFill>
                  <a:schemeClr val="tx1"/>
                </a:solidFill>
              </a:defRPr>
            </a:lvl4pPr>
            <a:lvl5pPr marL="1438275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“Showcase quotation</a:t>
            </a:r>
            <a:br>
              <a:rPr lang="en-GB" dirty="0"/>
            </a:br>
            <a:r>
              <a:rPr lang="en-GB" dirty="0"/>
              <a:t>with left aligned text over multiple lines. Try to keep</a:t>
            </a:r>
            <a:br>
              <a:rPr lang="en-GB" dirty="0"/>
            </a:br>
            <a:r>
              <a:rPr lang="en-GB" dirty="0"/>
              <a:t>it to four lines if </a:t>
            </a:r>
            <a:r>
              <a:rPr lang="en-GB" dirty="0" err="1"/>
              <a:t>poss</a:t>
            </a:r>
            <a:r>
              <a:rPr lang="en-GB" dirty="0"/>
              <a:t> or five lines max.”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D406466E-798B-BE4C-B09F-C1B1244AAB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8000" y="4780883"/>
            <a:ext cx="7503849" cy="89693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>
                <a:solidFill>
                  <a:schemeClr val="tx1"/>
                </a:solidFill>
              </a:defRPr>
            </a:lvl1pPr>
            <a:lvl2pPr marL="357188" indent="0">
              <a:buNone/>
              <a:defRPr/>
            </a:lvl2pPr>
            <a:lvl3pPr marL="714375" indent="0">
              <a:buNone/>
              <a:defRPr/>
            </a:lvl3pPr>
            <a:lvl4pPr marL="1081087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GB" dirty="0"/>
              <a:t>Name Surname,</a:t>
            </a:r>
            <a:br>
              <a:rPr lang="en-GB" dirty="0"/>
            </a:br>
            <a:r>
              <a:rPr lang="en-GB" dirty="0"/>
              <a:t>Job Title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3FE3F0-85CD-934D-A3A3-CF2B78D73A35}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Icon&#10;&#10;Description automatically generated with medium confidence">
            <a:extLst>
              <a:ext uri="{FF2B5EF4-FFF2-40B4-BE49-F238E27FC236}">
                <a16:creationId xmlns:a16="http://schemas.microsoft.com/office/drawing/2014/main" id="{B9B7EF50-8B86-BC4E-88BA-F489FBF930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7413" y="6341795"/>
            <a:ext cx="376428" cy="37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7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02B2AFD7-4763-4945-98B2-A61CB49D6A22}"/>
              </a:ext>
            </a:extLst>
          </p:cNvPr>
          <p:cNvSpPr/>
          <p:nvPr userDrawn="1"/>
        </p:nvSpPr>
        <p:spPr>
          <a:xfrm rot="5400000">
            <a:off x="5926744" y="595440"/>
            <a:ext cx="6866053" cy="5669837"/>
          </a:xfrm>
          <a:custGeom>
            <a:avLst/>
            <a:gdLst>
              <a:gd name="connsiteX0" fmla="*/ 0 w 7261412"/>
              <a:gd name="connsiteY0" fmla="*/ 3059206 h 6118412"/>
              <a:gd name="connsiteX1" fmla="*/ 1005194 w 7261412"/>
              <a:gd name="connsiteY1" fmla="*/ 1 h 6118412"/>
              <a:gd name="connsiteX2" fmla="*/ 6256218 w 7261412"/>
              <a:gd name="connsiteY2" fmla="*/ 1 h 6118412"/>
              <a:gd name="connsiteX3" fmla="*/ 7261412 w 7261412"/>
              <a:gd name="connsiteY3" fmla="*/ 3059206 h 6118412"/>
              <a:gd name="connsiteX4" fmla="*/ 6256218 w 7261412"/>
              <a:gd name="connsiteY4" fmla="*/ 6118411 h 6118412"/>
              <a:gd name="connsiteX5" fmla="*/ 1005194 w 7261412"/>
              <a:gd name="connsiteY5" fmla="*/ 6118411 h 6118412"/>
              <a:gd name="connsiteX6" fmla="*/ 0 w 7261412"/>
              <a:gd name="connsiteY6" fmla="*/ 3059206 h 6118412"/>
              <a:gd name="connsiteX0" fmla="*/ 0 w 7267350"/>
              <a:gd name="connsiteY0" fmla="*/ 3059205 h 6118410"/>
              <a:gd name="connsiteX1" fmla="*/ 1005194 w 7267350"/>
              <a:gd name="connsiteY1" fmla="*/ 0 h 6118410"/>
              <a:gd name="connsiteX2" fmla="*/ 6256218 w 7267350"/>
              <a:gd name="connsiteY2" fmla="*/ 0 h 6118410"/>
              <a:gd name="connsiteX3" fmla="*/ 7267350 w 7267350"/>
              <a:gd name="connsiteY3" fmla="*/ 4341740 h 6118410"/>
              <a:gd name="connsiteX4" fmla="*/ 6256218 w 7267350"/>
              <a:gd name="connsiteY4" fmla="*/ 6118410 h 6118410"/>
              <a:gd name="connsiteX5" fmla="*/ 1005194 w 7267350"/>
              <a:gd name="connsiteY5" fmla="*/ 6118410 h 6118410"/>
              <a:gd name="connsiteX6" fmla="*/ 0 w 7267350"/>
              <a:gd name="connsiteY6" fmla="*/ 3059205 h 6118410"/>
              <a:gd name="connsiteX0" fmla="*/ 0 w 7277496"/>
              <a:gd name="connsiteY0" fmla="*/ 3059205 h 6118410"/>
              <a:gd name="connsiteX1" fmla="*/ 1005194 w 7277496"/>
              <a:gd name="connsiteY1" fmla="*/ 0 h 6118410"/>
              <a:gd name="connsiteX2" fmla="*/ 7277496 w 7277496"/>
              <a:gd name="connsiteY2" fmla="*/ 457200 h 6118410"/>
              <a:gd name="connsiteX3" fmla="*/ 7267350 w 7277496"/>
              <a:gd name="connsiteY3" fmla="*/ 4341740 h 6118410"/>
              <a:gd name="connsiteX4" fmla="*/ 6256218 w 7277496"/>
              <a:gd name="connsiteY4" fmla="*/ 6118410 h 6118410"/>
              <a:gd name="connsiteX5" fmla="*/ 1005194 w 7277496"/>
              <a:gd name="connsiteY5" fmla="*/ 6118410 h 6118410"/>
              <a:gd name="connsiteX6" fmla="*/ 0 w 7277496"/>
              <a:gd name="connsiteY6" fmla="*/ 3059205 h 6118410"/>
              <a:gd name="connsiteX0" fmla="*/ 0 w 7277496"/>
              <a:gd name="connsiteY0" fmla="*/ 2607943 h 5667148"/>
              <a:gd name="connsiteX1" fmla="*/ 405490 w 7277496"/>
              <a:gd name="connsiteY1" fmla="*/ 0 h 5667148"/>
              <a:gd name="connsiteX2" fmla="*/ 7277496 w 7277496"/>
              <a:gd name="connsiteY2" fmla="*/ 5938 h 5667148"/>
              <a:gd name="connsiteX3" fmla="*/ 7267350 w 7277496"/>
              <a:gd name="connsiteY3" fmla="*/ 3890478 h 5667148"/>
              <a:gd name="connsiteX4" fmla="*/ 6256218 w 7277496"/>
              <a:gd name="connsiteY4" fmla="*/ 5667148 h 5667148"/>
              <a:gd name="connsiteX5" fmla="*/ 1005194 w 7277496"/>
              <a:gd name="connsiteY5" fmla="*/ 5667148 h 5667148"/>
              <a:gd name="connsiteX6" fmla="*/ 0 w 7277496"/>
              <a:gd name="connsiteY6" fmla="*/ 2607943 h 5667148"/>
              <a:gd name="connsiteX0" fmla="*/ 4209 w 6872006"/>
              <a:gd name="connsiteY0" fmla="*/ 3462966 h 5667148"/>
              <a:gd name="connsiteX1" fmla="*/ 0 w 6872006"/>
              <a:gd name="connsiteY1" fmla="*/ 0 h 5667148"/>
              <a:gd name="connsiteX2" fmla="*/ 6872006 w 6872006"/>
              <a:gd name="connsiteY2" fmla="*/ 5938 h 5667148"/>
              <a:gd name="connsiteX3" fmla="*/ 6861860 w 6872006"/>
              <a:gd name="connsiteY3" fmla="*/ 3890478 h 5667148"/>
              <a:gd name="connsiteX4" fmla="*/ 5850728 w 6872006"/>
              <a:gd name="connsiteY4" fmla="*/ 5667148 h 5667148"/>
              <a:gd name="connsiteX5" fmla="*/ 599704 w 6872006"/>
              <a:gd name="connsiteY5" fmla="*/ 5667148 h 5667148"/>
              <a:gd name="connsiteX6" fmla="*/ 4209 w 6872006"/>
              <a:gd name="connsiteY6" fmla="*/ 3462966 h 5667148"/>
              <a:gd name="connsiteX0" fmla="*/ 4209 w 6872006"/>
              <a:gd name="connsiteY0" fmla="*/ 3462966 h 5667148"/>
              <a:gd name="connsiteX1" fmla="*/ 0 w 6872006"/>
              <a:gd name="connsiteY1" fmla="*/ 0 h 5667148"/>
              <a:gd name="connsiteX2" fmla="*/ 6872006 w 6872006"/>
              <a:gd name="connsiteY2" fmla="*/ 5938 h 5667148"/>
              <a:gd name="connsiteX3" fmla="*/ 6861860 w 6872006"/>
              <a:gd name="connsiteY3" fmla="*/ 3890478 h 5667148"/>
              <a:gd name="connsiteX4" fmla="*/ 5850728 w 6872006"/>
              <a:gd name="connsiteY4" fmla="*/ 5667148 h 5667148"/>
              <a:gd name="connsiteX5" fmla="*/ 1300348 w 6872006"/>
              <a:gd name="connsiteY5" fmla="*/ 5661210 h 5667148"/>
              <a:gd name="connsiteX6" fmla="*/ 4209 w 6872006"/>
              <a:gd name="connsiteY6" fmla="*/ 3462966 h 5667148"/>
              <a:gd name="connsiteX0" fmla="*/ 4209 w 6872006"/>
              <a:gd name="connsiteY0" fmla="*/ 3462966 h 5667148"/>
              <a:gd name="connsiteX1" fmla="*/ 0 w 6872006"/>
              <a:gd name="connsiteY1" fmla="*/ 0 h 5667148"/>
              <a:gd name="connsiteX2" fmla="*/ 6872006 w 6872006"/>
              <a:gd name="connsiteY2" fmla="*/ 5938 h 5667148"/>
              <a:gd name="connsiteX3" fmla="*/ 6861860 w 6872006"/>
              <a:gd name="connsiteY3" fmla="*/ 3890478 h 5667148"/>
              <a:gd name="connsiteX4" fmla="*/ 5860353 w 6872006"/>
              <a:gd name="connsiteY4" fmla="*/ 5667148 h 5667148"/>
              <a:gd name="connsiteX5" fmla="*/ 1300348 w 6872006"/>
              <a:gd name="connsiteY5" fmla="*/ 5661210 h 5667148"/>
              <a:gd name="connsiteX6" fmla="*/ 4209 w 6872006"/>
              <a:gd name="connsiteY6" fmla="*/ 3462966 h 5667148"/>
              <a:gd name="connsiteX0" fmla="*/ 176088 w 6872006"/>
              <a:gd name="connsiteY0" fmla="*/ 3346088 h 5667148"/>
              <a:gd name="connsiteX1" fmla="*/ 0 w 6872006"/>
              <a:gd name="connsiteY1" fmla="*/ 0 h 5667148"/>
              <a:gd name="connsiteX2" fmla="*/ 6872006 w 6872006"/>
              <a:gd name="connsiteY2" fmla="*/ 5938 h 5667148"/>
              <a:gd name="connsiteX3" fmla="*/ 6861860 w 6872006"/>
              <a:gd name="connsiteY3" fmla="*/ 3890478 h 5667148"/>
              <a:gd name="connsiteX4" fmla="*/ 5860353 w 6872006"/>
              <a:gd name="connsiteY4" fmla="*/ 5667148 h 5667148"/>
              <a:gd name="connsiteX5" fmla="*/ 1300348 w 6872006"/>
              <a:gd name="connsiteY5" fmla="*/ 5661210 h 5667148"/>
              <a:gd name="connsiteX6" fmla="*/ 176088 w 6872006"/>
              <a:gd name="connsiteY6" fmla="*/ 3346088 h 5667148"/>
              <a:gd name="connsiteX0" fmla="*/ 0 w 6874673"/>
              <a:gd name="connsiteY0" fmla="*/ 3469841 h 5667148"/>
              <a:gd name="connsiteX1" fmla="*/ 2667 w 6874673"/>
              <a:gd name="connsiteY1" fmla="*/ 0 h 5667148"/>
              <a:gd name="connsiteX2" fmla="*/ 6874673 w 6874673"/>
              <a:gd name="connsiteY2" fmla="*/ 5938 h 5667148"/>
              <a:gd name="connsiteX3" fmla="*/ 6864527 w 6874673"/>
              <a:gd name="connsiteY3" fmla="*/ 3890478 h 5667148"/>
              <a:gd name="connsiteX4" fmla="*/ 5863020 w 6874673"/>
              <a:gd name="connsiteY4" fmla="*/ 5667148 h 5667148"/>
              <a:gd name="connsiteX5" fmla="*/ 1303015 w 6874673"/>
              <a:gd name="connsiteY5" fmla="*/ 5661210 h 5667148"/>
              <a:gd name="connsiteX6" fmla="*/ 0 w 6874673"/>
              <a:gd name="connsiteY6" fmla="*/ 3469841 h 5667148"/>
              <a:gd name="connsiteX0" fmla="*/ 0 w 6864527"/>
              <a:gd name="connsiteY0" fmla="*/ 3469841 h 5667148"/>
              <a:gd name="connsiteX1" fmla="*/ 2667 w 6864527"/>
              <a:gd name="connsiteY1" fmla="*/ 0 h 5667148"/>
              <a:gd name="connsiteX2" fmla="*/ 6809978 w 6864527"/>
              <a:gd name="connsiteY2" fmla="*/ 87889 h 5667148"/>
              <a:gd name="connsiteX3" fmla="*/ 6864527 w 6864527"/>
              <a:gd name="connsiteY3" fmla="*/ 3890478 h 5667148"/>
              <a:gd name="connsiteX4" fmla="*/ 5863020 w 6864527"/>
              <a:gd name="connsiteY4" fmla="*/ 5667148 h 5667148"/>
              <a:gd name="connsiteX5" fmla="*/ 1303015 w 6864527"/>
              <a:gd name="connsiteY5" fmla="*/ 5661210 h 5667148"/>
              <a:gd name="connsiteX6" fmla="*/ 0 w 6864527"/>
              <a:gd name="connsiteY6" fmla="*/ 3469841 h 5667148"/>
              <a:gd name="connsiteX0" fmla="*/ 0 w 6866053"/>
              <a:gd name="connsiteY0" fmla="*/ 3472530 h 5669837"/>
              <a:gd name="connsiteX1" fmla="*/ 2667 w 6866053"/>
              <a:gd name="connsiteY1" fmla="*/ 2689 h 5669837"/>
              <a:gd name="connsiteX2" fmla="*/ 6866053 w 6866053"/>
              <a:gd name="connsiteY2" fmla="*/ 0 h 5669837"/>
              <a:gd name="connsiteX3" fmla="*/ 6864527 w 6866053"/>
              <a:gd name="connsiteY3" fmla="*/ 3893167 h 5669837"/>
              <a:gd name="connsiteX4" fmla="*/ 5863020 w 6866053"/>
              <a:gd name="connsiteY4" fmla="*/ 5669837 h 5669837"/>
              <a:gd name="connsiteX5" fmla="*/ 1303015 w 6866053"/>
              <a:gd name="connsiteY5" fmla="*/ 5663899 h 5669837"/>
              <a:gd name="connsiteX6" fmla="*/ 0 w 6866053"/>
              <a:gd name="connsiteY6" fmla="*/ 3472530 h 5669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6053" h="5669837">
                <a:moveTo>
                  <a:pt x="0" y="3472530"/>
                </a:moveTo>
                <a:lnTo>
                  <a:pt x="2667" y="2689"/>
                </a:lnTo>
                <a:lnTo>
                  <a:pt x="6866053" y="0"/>
                </a:lnTo>
                <a:cubicBezTo>
                  <a:pt x="6865544" y="1297722"/>
                  <a:pt x="6865036" y="2595445"/>
                  <a:pt x="6864527" y="3893167"/>
                </a:cubicBezTo>
                <a:lnTo>
                  <a:pt x="5863020" y="5669837"/>
                </a:lnTo>
                <a:lnTo>
                  <a:pt x="1303015" y="5663899"/>
                </a:lnTo>
                <a:lnTo>
                  <a:pt x="0" y="347253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DACDB8-C05A-C540-BF85-5FDDA3660A2E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2"/>
                </a:solidFill>
              </a:rPr>
              <a:t>‹#›</a:t>
            </a:fld>
            <a:endParaRPr lang="en-GB" sz="120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B6C65A-583E-CC43-8A40-D9FE20EAC65C}"/>
              </a:ext>
            </a:extLst>
          </p:cNvPr>
          <p:cNvSpPr txBox="1"/>
          <p:nvPr userDrawn="1"/>
        </p:nvSpPr>
        <p:spPr>
          <a:xfrm>
            <a:off x="1963271" y="-121023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DB5F59B-0C3D-DF40-B199-A44391FFF98F}"/>
              </a:ext>
            </a:extLst>
          </p:cNvPr>
          <p:cNvCxnSpPr/>
          <p:nvPr userDrawn="1"/>
        </p:nvCxnSpPr>
        <p:spPr>
          <a:xfrm>
            <a:off x="10724056" y="516181"/>
            <a:ext cx="8651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5B6474B-ACF2-9D41-872B-7CB816A7A28A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F028685-F054-4DD8-8293-CE85C7CFC1C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729034" cy="6858000"/>
          </a:xfrm>
          <a:custGeom>
            <a:avLst/>
            <a:gdLst>
              <a:gd name="connsiteX0" fmla="*/ 0 w 11328400"/>
              <a:gd name="connsiteY0" fmla="*/ 0 h 6858000"/>
              <a:gd name="connsiteX1" fmla="*/ 11328400 w 11328400"/>
              <a:gd name="connsiteY1" fmla="*/ 0 h 6858000"/>
              <a:gd name="connsiteX2" fmla="*/ 11328400 w 11328400"/>
              <a:gd name="connsiteY2" fmla="*/ 1050 h 6858000"/>
              <a:gd name="connsiteX3" fmla="*/ 8729034 w 11328400"/>
              <a:gd name="connsiteY3" fmla="*/ 4209 h 6858000"/>
              <a:gd name="connsiteX4" fmla="*/ 6530790 w 11328400"/>
              <a:gd name="connsiteY4" fmla="*/ 1300348 h 6858000"/>
              <a:gd name="connsiteX5" fmla="*/ 6524852 w 11328400"/>
              <a:gd name="connsiteY5" fmla="*/ 5860353 h 6858000"/>
              <a:gd name="connsiteX6" fmla="*/ 8294675 w 11328400"/>
              <a:gd name="connsiteY6" fmla="*/ 6858000 h 6858000"/>
              <a:gd name="connsiteX7" fmla="*/ 0 w 11328400"/>
              <a:gd name="connsiteY7" fmla="*/ 6858000 h 6858000"/>
              <a:gd name="connsiteX0" fmla="*/ 0 w 11328400"/>
              <a:gd name="connsiteY0" fmla="*/ 102078 h 6960078"/>
              <a:gd name="connsiteX1" fmla="*/ 11328400 w 11328400"/>
              <a:gd name="connsiteY1" fmla="*/ 102078 h 6960078"/>
              <a:gd name="connsiteX2" fmla="*/ 8963335 w 11328400"/>
              <a:gd name="connsiteY2" fmla="*/ 0 h 6960078"/>
              <a:gd name="connsiteX3" fmla="*/ 8729034 w 11328400"/>
              <a:gd name="connsiteY3" fmla="*/ 106287 h 6960078"/>
              <a:gd name="connsiteX4" fmla="*/ 6530790 w 11328400"/>
              <a:gd name="connsiteY4" fmla="*/ 1402426 h 6960078"/>
              <a:gd name="connsiteX5" fmla="*/ 6524852 w 11328400"/>
              <a:gd name="connsiteY5" fmla="*/ 5962431 h 6960078"/>
              <a:gd name="connsiteX6" fmla="*/ 8294675 w 11328400"/>
              <a:gd name="connsiteY6" fmla="*/ 6960078 h 6960078"/>
              <a:gd name="connsiteX7" fmla="*/ 0 w 11328400"/>
              <a:gd name="connsiteY7" fmla="*/ 6960078 h 6960078"/>
              <a:gd name="connsiteX8" fmla="*/ 0 w 11328400"/>
              <a:gd name="connsiteY8" fmla="*/ 102078 h 6960078"/>
              <a:gd name="connsiteX0" fmla="*/ 0 w 9877735"/>
              <a:gd name="connsiteY0" fmla="*/ 102078 h 6960078"/>
              <a:gd name="connsiteX1" fmla="*/ 9877735 w 9877735"/>
              <a:gd name="connsiteY1" fmla="*/ 60827 h 6960078"/>
              <a:gd name="connsiteX2" fmla="*/ 8963335 w 9877735"/>
              <a:gd name="connsiteY2" fmla="*/ 0 h 6960078"/>
              <a:gd name="connsiteX3" fmla="*/ 8729034 w 9877735"/>
              <a:gd name="connsiteY3" fmla="*/ 106287 h 6960078"/>
              <a:gd name="connsiteX4" fmla="*/ 6530790 w 9877735"/>
              <a:gd name="connsiteY4" fmla="*/ 1402426 h 6960078"/>
              <a:gd name="connsiteX5" fmla="*/ 6524852 w 9877735"/>
              <a:gd name="connsiteY5" fmla="*/ 5962431 h 6960078"/>
              <a:gd name="connsiteX6" fmla="*/ 8294675 w 9877735"/>
              <a:gd name="connsiteY6" fmla="*/ 6960078 h 6960078"/>
              <a:gd name="connsiteX7" fmla="*/ 0 w 9877735"/>
              <a:gd name="connsiteY7" fmla="*/ 6960078 h 6960078"/>
              <a:gd name="connsiteX8" fmla="*/ 0 w 9877735"/>
              <a:gd name="connsiteY8" fmla="*/ 102078 h 6960078"/>
              <a:gd name="connsiteX0" fmla="*/ 0 w 8963335"/>
              <a:gd name="connsiteY0" fmla="*/ 102078 h 6960078"/>
              <a:gd name="connsiteX1" fmla="*/ 8502698 w 8963335"/>
              <a:gd name="connsiteY1" fmla="*/ 88328 h 6960078"/>
              <a:gd name="connsiteX2" fmla="*/ 8963335 w 8963335"/>
              <a:gd name="connsiteY2" fmla="*/ 0 h 6960078"/>
              <a:gd name="connsiteX3" fmla="*/ 8729034 w 8963335"/>
              <a:gd name="connsiteY3" fmla="*/ 106287 h 6960078"/>
              <a:gd name="connsiteX4" fmla="*/ 6530790 w 8963335"/>
              <a:gd name="connsiteY4" fmla="*/ 1402426 h 6960078"/>
              <a:gd name="connsiteX5" fmla="*/ 6524852 w 8963335"/>
              <a:gd name="connsiteY5" fmla="*/ 5962431 h 6960078"/>
              <a:gd name="connsiteX6" fmla="*/ 8294675 w 8963335"/>
              <a:gd name="connsiteY6" fmla="*/ 6960078 h 6960078"/>
              <a:gd name="connsiteX7" fmla="*/ 0 w 8963335"/>
              <a:gd name="connsiteY7" fmla="*/ 6960078 h 6960078"/>
              <a:gd name="connsiteX8" fmla="*/ 0 w 8963335"/>
              <a:gd name="connsiteY8" fmla="*/ 102078 h 6960078"/>
              <a:gd name="connsiteX0" fmla="*/ 0 w 9073338"/>
              <a:gd name="connsiteY0" fmla="*/ 157080 h 7015080"/>
              <a:gd name="connsiteX1" fmla="*/ 8502698 w 9073338"/>
              <a:gd name="connsiteY1" fmla="*/ 143330 h 7015080"/>
              <a:gd name="connsiteX2" fmla="*/ 9073338 w 9073338"/>
              <a:gd name="connsiteY2" fmla="*/ 0 h 7015080"/>
              <a:gd name="connsiteX3" fmla="*/ 8729034 w 9073338"/>
              <a:gd name="connsiteY3" fmla="*/ 161289 h 7015080"/>
              <a:gd name="connsiteX4" fmla="*/ 6530790 w 9073338"/>
              <a:gd name="connsiteY4" fmla="*/ 1457428 h 7015080"/>
              <a:gd name="connsiteX5" fmla="*/ 6524852 w 9073338"/>
              <a:gd name="connsiteY5" fmla="*/ 6017433 h 7015080"/>
              <a:gd name="connsiteX6" fmla="*/ 8294675 w 9073338"/>
              <a:gd name="connsiteY6" fmla="*/ 7015080 h 7015080"/>
              <a:gd name="connsiteX7" fmla="*/ 0 w 9073338"/>
              <a:gd name="connsiteY7" fmla="*/ 7015080 h 7015080"/>
              <a:gd name="connsiteX8" fmla="*/ 0 w 9073338"/>
              <a:gd name="connsiteY8" fmla="*/ 157080 h 7015080"/>
              <a:gd name="connsiteX0" fmla="*/ 0 w 8729034"/>
              <a:gd name="connsiteY0" fmla="*/ 13750 h 6871750"/>
              <a:gd name="connsiteX1" fmla="*/ 8502698 w 8729034"/>
              <a:gd name="connsiteY1" fmla="*/ 0 h 6871750"/>
              <a:gd name="connsiteX2" fmla="*/ 8729034 w 8729034"/>
              <a:gd name="connsiteY2" fmla="*/ 17959 h 6871750"/>
              <a:gd name="connsiteX3" fmla="*/ 6530790 w 8729034"/>
              <a:gd name="connsiteY3" fmla="*/ 1314098 h 6871750"/>
              <a:gd name="connsiteX4" fmla="*/ 6524852 w 8729034"/>
              <a:gd name="connsiteY4" fmla="*/ 5874103 h 6871750"/>
              <a:gd name="connsiteX5" fmla="*/ 8294675 w 8729034"/>
              <a:gd name="connsiteY5" fmla="*/ 6871750 h 6871750"/>
              <a:gd name="connsiteX6" fmla="*/ 0 w 8729034"/>
              <a:gd name="connsiteY6" fmla="*/ 6871750 h 6871750"/>
              <a:gd name="connsiteX7" fmla="*/ 0 w 8729034"/>
              <a:gd name="connsiteY7" fmla="*/ 13750 h 6871750"/>
              <a:gd name="connsiteX0" fmla="*/ 0 w 8729034"/>
              <a:gd name="connsiteY0" fmla="*/ 0 h 6858000"/>
              <a:gd name="connsiteX1" fmla="*/ 8729034 w 8729034"/>
              <a:gd name="connsiteY1" fmla="*/ 4209 h 6858000"/>
              <a:gd name="connsiteX2" fmla="*/ 6530790 w 8729034"/>
              <a:gd name="connsiteY2" fmla="*/ 1300348 h 6858000"/>
              <a:gd name="connsiteX3" fmla="*/ 6524852 w 8729034"/>
              <a:gd name="connsiteY3" fmla="*/ 5860353 h 6858000"/>
              <a:gd name="connsiteX4" fmla="*/ 8294675 w 8729034"/>
              <a:gd name="connsiteY4" fmla="*/ 6858000 h 6858000"/>
              <a:gd name="connsiteX5" fmla="*/ 0 w 8729034"/>
              <a:gd name="connsiteY5" fmla="*/ 6858000 h 6858000"/>
              <a:gd name="connsiteX6" fmla="*/ 0 w 8729034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29034" h="6858000">
                <a:moveTo>
                  <a:pt x="0" y="0"/>
                </a:moveTo>
                <a:lnTo>
                  <a:pt x="8729034" y="4209"/>
                </a:lnTo>
                <a:lnTo>
                  <a:pt x="6530790" y="1300348"/>
                </a:lnTo>
                <a:cubicBezTo>
                  <a:pt x="6528811" y="2820350"/>
                  <a:pt x="6526831" y="4340351"/>
                  <a:pt x="6524852" y="5860353"/>
                </a:cubicBezTo>
                <a:lnTo>
                  <a:pt x="829467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6F8F8"/>
          </a:solidFill>
        </p:spPr>
        <p:txBody>
          <a:bodyPr wrap="square" lIns="720000" tIns="1080000" rIns="2880000" bIns="2880000" anchor="ctr">
            <a:noAutofit/>
          </a:bodyPr>
          <a:lstStyle>
            <a:lvl1pPr marL="0" indent="0" algn="l">
              <a:buNone/>
              <a:defRPr/>
            </a:lvl1pPr>
          </a:lstStyle>
          <a:p>
            <a:r>
              <a:rPr lang="en-GB" dirty="0"/>
              <a:t>Click on icon to insert image (include Alt Text)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5D2FB892-A0F4-4B49-946B-F27A170AFB4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12933" y="612000"/>
            <a:ext cx="3217820" cy="508000"/>
          </a:xfrm>
        </p:spPr>
        <p:txBody>
          <a:bodyPr lIns="0" tIns="0" rIns="0" bIns="0"/>
          <a:lstStyle>
            <a:lvl1pPr algn="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Heading label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BC3F5774-42F5-8F4D-BDAC-F15EC1784E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02605" y="1928217"/>
            <a:ext cx="4428148" cy="30015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16000" indent="-216000">
              <a:buNone/>
              <a:defRPr sz="3000" b="1">
                <a:solidFill>
                  <a:schemeClr val="tx1"/>
                </a:solidFill>
              </a:defRPr>
            </a:lvl1pPr>
            <a:lvl2pPr marL="357188" indent="0">
              <a:buNone/>
              <a:defRPr>
                <a:solidFill>
                  <a:schemeClr val="tx1"/>
                </a:solidFill>
              </a:defRPr>
            </a:lvl2pPr>
            <a:lvl3pPr marL="714375" indent="0">
              <a:buNone/>
              <a:defRPr>
                <a:solidFill>
                  <a:schemeClr val="tx1"/>
                </a:solidFill>
              </a:defRPr>
            </a:lvl3pPr>
            <a:lvl4pPr marL="1081087" indent="0">
              <a:buNone/>
              <a:defRPr>
                <a:solidFill>
                  <a:schemeClr val="tx1"/>
                </a:solidFill>
              </a:defRPr>
            </a:lvl4pPr>
            <a:lvl5pPr marL="1438275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“quote text here, quote text here, quote text here, keep it short across 6 lines maximum”</a:t>
            </a:r>
          </a:p>
        </p:txBody>
      </p:sp>
      <p:pic>
        <p:nvPicPr>
          <p:cNvPr id="16" name="Picture 15" descr="Icon&#10;&#10;Description automatically generated with medium confidence">
            <a:extLst>
              <a:ext uri="{FF2B5EF4-FFF2-40B4-BE49-F238E27FC236}">
                <a16:creationId xmlns:a16="http://schemas.microsoft.com/office/drawing/2014/main" id="{FE273B9A-151F-E548-A2F2-36CBDDC512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7413" y="6341795"/>
            <a:ext cx="376428" cy="37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17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02B2AFD7-4763-4945-98B2-A61CB49D6A22}"/>
              </a:ext>
            </a:extLst>
          </p:cNvPr>
          <p:cNvSpPr/>
          <p:nvPr userDrawn="1"/>
        </p:nvSpPr>
        <p:spPr>
          <a:xfrm rot="5400000">
            <a:off x="5926744" y="595440"/>
            <a:ext cx="6866053" cy="5669837"/>
          </a:xfrm>
          <a:custGeom>
            <a:avLst/>
            <a:gdLst>
              <a:gd name="connsiteX0" fmla="*/ 0 w 7261412"/>
              <a:gd name="connsiteY0" fmla="*/ 3059206 h 6118412"/>
              <a:gd name="connsiteX1" fmla="*/ 1005194 w 7261412"/>
              <a:gd name="connsiteY1" fmla="*/ 1 h 6118412"/>
              <a:gd name="connsiteX2" fmla="*/ 6256218 w 7261412"/>
              <a:gd name="connsiteY2" fmla="*/ 1 h 6118412"/>
              <a:gd name="connsiteX3" fmla="*/ 7261412 w 7261412"/>
              <a:gd name="connsiteY3" fmla="*/ 3059206 h 6118412"/>
              <a:gd name="connsiteX4" fmla="*/ 6256218 w 7261412"/>
              <a:gd name="connsiteY4" fmla="*/ 6118411 h 6118412"/>
              <a:gd name="connsiteX5" fmla="*/ 1005194 w 7261412"/>
              <a:gd name="connsiteY5" fmla="*/ 6118411 h 6118412"/>
              <a:gd name="connsiteX6" fmla="*/ 0 w 7261412"/>
              <a:gd name="connsiteY6" fmla="*/ 3059206 h 6118412"/>
              <a:gd name="connsiteX0" fmla="*/ 0 w 7267350"/>
              <a:gd name="connsiteY0" fmla="*/ 3059205 h 6118410"/>
              <a:gd name="connsiteX1" fmla="*/ 1005194 w 7267350"/>
              <a:gd name="connsiteY1" fmla="*/ 0 h 6118410"/>
              <a:gd name="connsiteX2" fmla="*/ 6256218 w 7267350"/>
              <a:gd name="connsiteY2" fmla="*/ 0 h 6118410"/>
              <a:gd name="connsiteX3" fmla="*/ 7267350 w 7267350"/>
              <a:gd name="connsiteY3" fmla="*/ 4341740 h 6118410"/>
              <a:gd name="connsiteX4" fmla="*/ 6256218 w 7267350"/>
              <a:gd name="connsiteY4" fmla="*/ 6118410 h 6118410"/>
              <a:gd name="connsiteX5" fmla="*/ 1005194 w 7267350"/>
              <a:gd name="connsiteY5" fmla="*/ 6118410 h 6118410"/>
              <a:gd name="connsiteX6" fmla="*/ 0 w 7267350"/>
              <a:gd name="connsiteY6" fmla="*/ 3059205 h 6118410"/>
              <a:gd name="connsiteX0" fmla="*/ 0 w 7277496"/>
              <a:gd name="connsiteY0" fmla="*/ 3059205 h 6118410"/>
              <a:gd name="connsiteX1" fmla="*/ 1005194 w 7277496"/>
              <a:gd name="connsiteY1" fmla="*/ 0 h 6118410"/>
              <a:gd name="connsiteX2" fmla="*/ 7277496 w 7277496"/>
              <a:gd name="connsiteY2" fmla="*/ 457200 h 6118410"/>
              <a:gd name="connsiteX3" fmla="*/ 7267350 w 7277496"/>
              <a:gd name="connsiteY3" fmla="*/ 4341740 h 6118410"/>
              <a:gd name="connsiteX4" fmla="*/ 6256218 w 7277496"/>
              <a:gd name="connsiteY4" fmla="*/ 6118410 h 6118410"/>
              <a:gd name="connsiteX5" fmla="*/ 1005194 w 7277496"/>
              <a:gd name="connsiteY5" fmla="*/ 6118410 h 6118410"/>
              <a:gd name="connsiteX6" fmla="*/ 0 w 7277496"/>
              <a:gd name="connsiteY6" fmla="*/ 3059205 h 6118410"/>
              <a:gd name="connsiteX0" fmla="*/ 0 w 7277496"/>
              <a:gd name="connsiteY0" fmla="*/ 2607943 h 5667148"/>
              <a:gd name="connsiteX1" fmla="*/ 405490 w 7277496"/>
              <a:gd name="connsiteY1" fmla="*/ 0 h 5667148"/>
              <a:gd name="connsiteX2" fmla="*/ 7277496 w 7277496"/>
              <a:gd name="connsiteY2" fmla="*/ 5938 h 5667148"/>
              <a:gd name="connsiteX3" fmla="*/ 7267350 w 7277496"/>
              <a:gd name="connsiteY3" fmla="*/ 3890478 h 5667148"/>
              <a:gd name="connsiteX4" fmla="*/ 6256218 w 7277496"/>
              <a:gd name="connsiteY4" fmla="*/ 5667148 h 5667148"/>
              <a:gd name="connsiteX5" fmla="*/ 1005194 w 7277496"/>
              <a:gd name="connsiteY5" fmla="*/ 5667148 h 5667148"/>
              <a:gd name="connsiteX6" fmla="*/ 0 w 7277496"/>
              <a:gd name="connsiteY6" fmla="*/ 2607943 h 5667148"/>
              <a:gd name="connsiteX0" fmla="*/ 4209 w 6872006"/>
              <a:gd name="connsiteY0" fmla="*/ 3462966 h 5667148"/>
              <a:gd name="connsiteX1" fmla="*/ 0 w 6872006"/>
              <a:gd name="connsiteY1" fmla="*/ 0 h 5667148"/>
              <a:gd name="connsiteX2" fmla="*/ 6872006 w 6872006"/>
              <a:gd name="connsiteY2" fmla="*/ 5938 h 5667148"/>
              <a:gd name="connsiteX3" fmla="*/ 6861860 w 6872006"/>
              <a:gd name="connsiteY3" fmla="*/ 3890478 h 5667148"/>
              <a:gd name="connsiteX4" fmla="*/ 5850728 w 6872006"/>
              <a:gd name="connsiteY4" fmla="*/ 5667148 h 5667148"/>
              <a:gd name="connsiteX5" fmla="*/ 599704 w 6872006"/>
              <a:gd name="connsiteY5" fmla="*/ 5667148 h 5667148"/>
              <a:gd name="connsiteX6" fmla="*/ 4209 w 6872006"/>
              <a:gd name="connsiteY6" fmla="*/ 3462966 h 5667148"/>
              <a:gd name="connsiteX0" fmla="*/ 4209 w 6872006"/>
              <a:gd name="connsiteY0" fmla="*/ 3462966 h 5667148"/>
              <a:gd name="connsiteX1" fmla="*/ 0 w 6872006"/>
              <a:gd name="connsiteY1" fmla="*/ 0 h 5667148"/>
              <a:gd name="connsiteX2" fmla="*/ 6872006 w 6872006"/>
              <a:gd name="connsiteY2" fmla="*/ 5938 h 5667148"/>
              <a:gd name="connsiteX3" fmla="*/ 6861860 w 6872006"/>
              <a:gd name="connsiteY3" fmla="*/ 3890478 h 5667148"/>
              <a:gd name="connsiteX4" fmla="*/ 5850728 w 6872006"/>
              <a:gd name="connsiteY4" fmla="*/ 5667148 h 5667148"/>
              <a:gd name="connsiteX5" fmla="*/ 1300348 w 6872006"/>
              <a:gd name="connsiteY5" fmla="*/ 5661210 h 5667148"/>
              <a:gd name="connsiteX6" fmla="*/ 4209 w 6872006"/>
              <a:gd name="connsiteY6" fmla="*/ 3462966 h 5667148"/>
              <a:gd name="connsiteX0" fmla="*/ 4209 w 6872006"/>
              <a:gd name="connsiteY0" fmla="*/ 3462966 h 5667148"/>
              <a:gd name="connsiteX1" fmla="*/ 0 w 6872006"/>
              <a:gd name="connsiteY1" fmla="*/ 0 h 5667148"/>
              <a:gd name="connsiteX2" fmla="*/ 6872006 w 6872006"/>
              <a:gd name="connsiteY2" fmla="*/ 5938 h 5667148"/>
              <a:gd name="connsiteX3" fmla="*/ 6861860 w 6872006"/>
              <a:gd name="connsiteY3" fmla="*/ 3890478 h 5667148"/>
              <a:gd name="connsiteX4" fmla="*/ 5860353 w 6872006"/>
              <a:gd name="connsiteY4" fmla="*/ 5667148 h 5667148"/>
              <a:gd name="connsiteX5" fmla="*/ 1300348 w 6872006"/>
              <a:gd name="connsiteY5" fmla="*/ 5661210 h 5667148"/>
              <a:gd name="connsiteX6" fmla="*/ 4209 w 6872006"/>
              <a:gd name="connsiteY6" fmla="*/ 3462966 h 5667148"/>
              <a:gd name="connsiteX0" fmla="*/ 176088 w 6872006"/>
              <a:gd name="connsiteY0" fmla="*/ 3346088 h 5667148"/>
              <a:gd name="connsiteX1" fmla="*/ 0 w 6872006"/>
              <a:gd name="connsiteY1" fmla="*/ 0 h 5667148"/>
              <a:gd name="connsiteX2" fmla="*/ 6872006 w 6872006"/>
              <a:gd name="connsiteY2" fmla="*/ 5938 h 5667148"/>
              <a:gd name="connsiteX3" fmla="*/ 6861860 w 6872006"/>
              <a:gd name="connsiteY3" fmla="*/ 3890478 h 5667148"/>
              <a:gd name="connsiteX4" fmla="*/ 5860353 w 6872006"/>
              <a:gd name="connsiteY4" fmla="*/ 5667148 h 5667148"/>
              <a:gd name="connsiteX5" fmla="*/ 1300348 w 6872006"/>
              <a:gd name="connsiteY5" fmla="*/ 5661210 h 5667148"/>
              <a:gd name="connsiteX6" fmla="*/ 176088 w 6872006"/>
              <a:gd name="connsiteY6" fmla="*/ 3346088 h 5667148"/>
              <a:gd name="connsiteX0" fmla="*/ 0 w 6874673"/>
              <a:gd name="connsiteY0" fmla="*/ 3469841 h 5667148"/>
              <a:gd name="connsiteX1" fmla="*/ 2667 w 6874673"/>
              <a:gd name="connsiteY1" fmla="*/ 0 h 5667148"/>
              <a:gd name="connsiteX2" fmla="*/ 6874673 w 6874673"/>
              <a:gd name="connsiteY2" fmla="*/ 5938 h 5667148"/>
              <a:gd name="connsiteX3" fmla="*/ 6864527 w 6874673"/>
              <a:gd name="connsiteY3" fmla="*/ 3890478 h 5667148"/>
              <a:gd name="connsiteX4" fmla="*/ 5863020 w 6874673"/>
              <a:gd name="connsiteY4" fmla="*/ 5667148 h 5667148"/>
              <a:gd name="connsiteX5" fmla="*/ 1303015 w 6874673"/>
              <a:gd name="connsiteY5" fmla="*/ 5661210 h 5667148"/>
              <a:gd name="connsiteX6" fmla="*/ 0 w 6874673"/>
              <a:gd name="connsiteY6" fmla="*/ 3469841 h 5667148"/>
              <a:gd name="connsiteX0" fmla="*/ 0 w 6864527"/>
              <a:gd name="connsiteY0" fmla="*/ 3469841 h 5667148"/>
              <a:gd name="connsiteX1" fmla="*/ 2667 w 6864527"/>
              <a:gd name="connsiteY1" fmla="*/ 0 h 5667148"/>
              <a:gd name="connsiteX2" fmla="*/ 6809978 w 6864527"/>
              <a:gd name="connsiteY2" fmla="*/ 87889 h 5667148"/>
              <a:gd name="connsiteX3" fmla="*/ 6864527 w 6864527"/>
              <a:gd name="connsiteY3" fmla="*/ 3890478 h 5667148"/>
              <a:gd name="connsiteX4" fmla="*/ 5863020 w 6864527"/>
              <a:gd name="connsiteY4" fmla="*/ 5667148 h 5667148"/>
              <a:gd name="connsiteX5" fmla="*/ 1303015 w 6864527"/>
              <a:gd name="connsiteY5" fmla="*/ 5661210 h 5667148"/>
              <a:gd name="connsiteX6" fmla="*/ 0 w 6864527"/>
              <a:gd name="connsiteY6" fmla="*/ 3469841 h 5667148"/>
              <a:gd name="connsiteX0" fmla="*/ 0 w 6866053"/>
              <a:gd name="connsiteY0" fmla="*/ 3472530 h 5669837"/>
              <a:gd name="connsiteX1" fmla="*/ 2667 w 6866053"/>
              <a:gd name="connsiteY1" fmla="*/ 2689 h 5669837"/>
              <a:gd name="connsiteX2" fmla="*/ 6866053 w 6866053"/>
              <a:gd name="connsiteY2" fmla="*/ 0 h 5669837"/>
              <a:gd name="connsiteX3" fmla="*/ 6864527 w 6866053"/>
              <a:gd name="connsiteY3" fmla="*/ 3893167 h 5669837"/>
              <a:gd name="connsiteX4" fmla="*/ 5863020 w 6866053"/>
              <a:gd name="connsiteY4" fmla="*/ 5669837 h 5669837"/>
              <a:gd name="connsiteX5" fmla="*/ 1303015 w 6866053"/>
              <a:gd name="connsiteY5" fmla="*/ 5663899 h 5669837"/>
              <a:gd name="connsiteX6" fmla="*/ 0 w 6866053"/>
              <a:gd name="connsiteY6" fmla="*/ 3472530 h 5669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6053" h="5669837">
                <a:moveTo>
                  <a:pt x="0" y="3472530"/>
                </a:moveTo>
                <a:lnTo>
                  <a:pt x="2667" y="2689"/>
                </a:lnTo>
                <a:lnTo>
                  <a:pt x="6866053" y="0"/>
                </a:lnTo>
                <a:cubicBezTo>
                  <a:pt x="6865544" y="1297722"/>
                  <a:pt x="6865036" y="2595445"/>
                  <a:pt x="6864527" y="3893167"/>
                </a:cubicBezTo>
                <a:lnTo>
                  <a:pt x="5863020" y="5669837"/>
                </a:lnTo>
                <a:lnTo>
                  <a:pt x="1303015" y="5663899"/>
                </a:lnTo>
                <a:lnTo>
                  <a:pt x="0" y="347253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DACDB8-C05A-C540-BF85-5FDDA3660A2E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2"/>
                </a:solidFill>
              </a:rPr>
              <a:t>‹#›</a:t>
            </a:fld>
            <a:endParaRPr lang="en-GB" sz="120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B6C65A-583E-CC43-8A40-D9FE20EAC65C}"/>
              </a:ext>
            </a:extLst>
          </p:cNvPr>
          <p:cNvSpPr txBox="1"/>
          <p:nvPr userDrawn="1"/>
        </p:nvSpPr>
        <p:spPr>
          <a:xfrm>
            <a:off x="1963271" y="-121023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DB5F59B-0C3D-DF40-B199-A44391FFF98F}"/>
              </a:ext>
            </a:extLst>
          </p:cNvPr>
          <p:cNvCxnSpPr/>
          <p:nvPr userDrawn="1"/>
        </p:nvCxnSpPr>
        <p:spPr>
          <a:xfrm>
            <a:off x="10724056" y="516181"/>
            <a:ext cx="86510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5B6474B-ACF2-9D41-872B-7CB816A7A28A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F028685-F054-4DD8-8293-CE85C7CFC1C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729034" cy="6858000"/>
          </a:xfrm>
          <a:custGeom>
            <a:avLst/>
            <a:gdLst>
              <a:gd name="connsiteX0" fmla="*/ 0 w 11328400"/>
              <a:gd name="connsiteY0" fmla="*/ 0 h 6858000"/>
              <a:gd name="connsiteX1" fmla="*/ 11328400 w 11328400"/>
              <a:gd name="connsiteY1" fmla="*/ 0 h 6858000"/>
              <a:gd name="connsiteX2" fmla="*/ 11328400 w 11328400"/>
              <a:gd name="connsiteY2" fmla="*/ 1050 h 6858000"/>
              <a:gd name="connsiteX3" fmla="*/ 8729034 w 11328400"/>
              <a:gd name="connsiteY3" fmla="*/ 4209 h 6858000"/>
              <a:gd name="connsiteX4" fmla="*/ 6530790 w 11328400"/>
              <a:gd name="connsiteY4" fmla="*/ 1300348 h 6858000"/>
              <a:gd name="connsiteX5" fmla="*/ 6524852 w 11328400"/>
              <a:gd name="connsiteY5" fmla="*/ 5860353 h 6858000"/>
              <a:gd name="connsiteX6" fmla="*/ 8294675 w 11328400"/>
              <a:gd name="connsiteY6" fmla="*/ 6858000 h 6858000"/>
              <a:gd name="connsiteX7" fmla="*/ 0 w 11328400"/>
              <a:gd name="connsiteY7" fmla="*/ 6858000 h 6858000"/>
              <a:gd name="connsiteX0" fmla="*/ 0 w 11328400"/>
              <a:gd name="connsiteY0" fmla="*/ 102078 h 6960078"/>
              <a:gd name="connsiteX1" fmla="*/ 11328400 w 11328400"/>
              <a:gd name="connsiteY1" fmla="*/ 102078 h 6960078"/>
              <a:gd name="connsiteX2" fmla="*/ 8963335 w 11328400"/>
              <a:gd name="connsiteY2" fmla="*/ 0 h 6960078"/>
              <a:gd name="connsiteX3" fmla="*/ 8729034 w 11328400"/>
              <a:gd name="connsiteY3" fmla="*/ 106287 h 6960078"/>
              <a:gd name="connsiteX4" fmla="*/ 6530790 w 11328400"/>
              <a:gd name="connsiteY4" fmla="*/ 1402426 h 6960078"/>
              <a:gd name="connsiteX5" fmla="*/ 6524852 w 11328400"/>
              <a:gd name="connsiteY5" fmla="*/ 5962431 h 6960078"/>
              <a:gd name="connsiteX6" fmla="*/ 8294675 w 11328400"/>
              <a:gd name="connsiteY6" fmla="*/ 6960078 h 6960078"/>
              <a:gd name="connsiteX7" fmla="*/ 0 w 11328400"/>
              <a:gd name="connsiteY7" fmla="*/ 6960078 h 6960078"/>
              <a:gd name="connsiteX8" fmla="*/ 0 w 11328400"/>
              <a:gd name="connsiteY8" fmla="*/ 102078 h 6960078"/>
              <a:gd name="connsiteX0" fmla="*/ 0 w 9877735"/>
              <a:gd name="connsiteY0" fmla="*/ 102078 h 6960078"/>
              <a:gd name="connsiteX1" fmla="*/ 9877735 w 9877735"/>
              <a:gd name="connsiteY1" fmla="*/ 60827 h 6960078"/>
              <a:gd name="connsiteX2" fmla="*/ 8963335 w 9877735"/>
              <a:gd name="connsiteY2" fmla="*/ 0 h 6960078"/>
              <a:gd name="connsiteX3" fmla="*/ 8729034 w 9877735"/>
              <a:gd name="connsiteY3" fmla="*/ 106287 h 6960078"/>
              <a:gd name="connsiteX4" fmla="*/ 6530790 w 9877735"/>
              <a:gd name="connsiteY4" fmla="*/ 1402426 h 6960078"/>
              <a:gd name="connsiteX5" fmla="*/ 6524852 w 9877735"/>
              <a:gd name="connsiteY5" fmla="*/ 5962431 h 6960078"/>
              <a:gd name="connsiteX6" fmla="*/ 8294675 w 9877735"/>
              <a:gd name="connsiteY6" fmla="*/ 6960078 h 6960078"/>
              <a:gd name="connsiteX7" fmla="*/ 0 w 9877735"/>
              <a:gd name="connsiteY7" fmla="*/ 6960078 h 6960078"/>
              <a:gd name="connsiteX8" fmla="*/ 0 w 9877735"/>
              <a:gd name="connsiteY8" fmla="*/ 102078 h 6960078"/>
              <a:gd name="connsiteX0" fmla="*/ 0 w 8963335"/>
              <a:gd name="connsiteY0" fmla="*/ 102078 h 6960078"/>
              <a:gd name="connsiteX1" fmla="*/ 8502698 w 8963335"/>
              <a:gd name="connsiteY1" fmla="*/ 88328 h 6960078"/>
              <a:gd name="connsiteX2" fmla="*/ 8963335 w 8963335"/>
              <a:gd name="connsiteY2" fmla="*/ 0 h 6960078"/>
              <a:gd name="connsiteX3" fmla="*/ 8729034 w 8963335"/>
              <a:gd name="connsiteY3" fmla="*/ 106287 h 6960078"/>
              <a:gd name="connsiteX4" fmla="*/ 6530790 w 8963335"/>
              <a:gd name="connsiteY4" fmla="*/ 1402426 h 6960078"/>
              <a:gd name="connsiteX5" fmla="*/ 6524852 w 8963335"/>
              <a:gd name="connsiteY5" fmla="*/ 5962431 h 6960078"/>
              <a:gd name="connsiteX6" fmla="*/ 8294675 w 8963335"/>
              <a:gd name="connsiteY6" fmla="*/ 6960078 h 6960078"/>
              <a:gd name="connsiteX7" fmla="*/ 0 w 8963335"/>
              <a:gd name="connsiteY7" fmla="*/ 6960078 h 6960078"/>
              <a:gd name="connsiteX8" fmla="*/ 0 w 8963335"/>
              <a:gd name="connsiteY8" fmla="*/ 102078 h 6960078"/>
              <a:gd name="connsiteX0" fmla="*/ 0 w 9073338"/>
              <a:gd name="connsiteY0" fmla="*/ 157080 h 7015080"/>
              <a:gd name="connsiteX1" fmla="*/ 8502698 w 9073338"/>
              <a:gd name="connsiteY1" fmla="*/ 143330 h 7015080"/>
              <a:gd name="connsiteX2" fmla="*/ 9073338 w 9073338"/>
              <a:gd name="connsiteY2" fmla="*/ 0 h 7015080"/>
              <a:gd name="connsiteX3" fmla="*/ 8729034 w 9073338"/>
              <a:gd name="connsiteY3" fmla="*/ 161289 h 7015080"/>
              <a:gd name="connsiteX4" fmla="*/ 6530790 w 9073338"/>
              <a:gd name="connsiteY4" fmla="*/ 1457428 h 7015080"/>
              <a:gd name="connsiteX5" fmla="*/ 6524852 w 9073338"/>
              <a:gd name="connsiteY5" fmla="*/ 6017433 h 7015080"/>
              <a:gd name="connsiteX6" fmla="*/ 8294675 w 9073338"/>
              <a:gd name="connsiteY6" fmla="*/ 7015080 h 7015080"/>
              <a:gd name="connsiteX7" fmla="*/ 0 w 9073338"/>
              <a:gd name="connsiteY7" fmla="*/ 7015080 h 7015080"/>
              <a:gd name="connsiteX8" fmla="*/ 0 w 9073338"/>
              <a:gd name="connsiteY8" fmla="*/ 157080 h 7015080"/>
              <a:gd name="connsiteX0" fmla="*/ 0 w 8729034"/>
              <a:gd name="connsiteY0" fmla="*/ 13750 h 6871750"/>
              <a:gd name="connsiteX1" fmla="*/ 8502698 w 8729034"/>
              <a:gd name="connsiteY1" fmla="*/ 0 h 6871750"/>
              <a:gd name="connsiteX2" fmla="*/ 8729034 w 8729034"/>
              <a:gd name="connsiteY2" fmla="*/ 17959 h 6871750"/>
              <a:gd name="connsiteX3" fmla="*/ 6530790 w 8729034"/>
              <a:gd name="connsiteY3" fmla="*/ 1314098 h 6871750"/>
              <a:gd name="connsiteX4" fmla="*/ 6524852 w 8729034"/>
              <a:gd name="connsiteY4" fmla="*/ 5874103 h 6871750"/>
              <a:gd name="connsiteX5" fmla="*/ 8294675 w 8729034"/>
              <a:gd name="connsiteY5" fmla="*/ 6871750 h 6871750"/>
              <a:gd name="connsiteX6" fmla="*/ 0 w 8729034"/>
              <a:gd name="connsiteY6" fmla="*/ 6871750 h 6871750"/>
              <a:gd name="connsiteX7" fmla="*/ 0 w 8729034"/>
              <a:gd name="connsiteY7" fmla="*/ 13750 h 6871750"/>
              <a:gd name="connsiteX0" fmla="*/ 0 w 8729034"/>
              <a:gd name="connsiteY0" fmla="*/ 0 h 6858000"/>
              <a:gd name="connsiteX1" fmla="*/ 8729034 w 8729034"/>
              <a:gd name="connsiteY1" fmla="*/ 4209 h 6858000"/>
              <a:gd name="connsiteX2" fmla="*/ 6530790 w 8729034"/>
              <a:gd name="connsiteY2" fmla="*/ 1300348 h 6858000"/>
              <a:gd name="connsiteX3" fmla="*/ 6524852 w 8729034"/>
              <a:gd name="connsiteY3" fmla="*/ 5860353 h 6858000"/>
              <a:gd name="connsiteX4" fmla="*/ 8294675 w 8729034"/>
              <a:gd name="connsiteY4" fmla="*/ 6858000 h 6858000"/>
              <a:gd name="connsiteX5" fmla="*/ 0 w 8729034"/>
              <a:gd name="connsiteY5" fmla="*/ 6858000 h 6858000"/>
              <a:gd name="connsiteX6" fmla="*/ 0 w 8729034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29034" h="6858000">
                <a:moveTo>
                  <a:pt x="0" y="0"/>
                </a:moveTo>
                <a:lnTo>
                  <a:pt x="8729034" y="4209"/>
                </a:lnTo>
                <a:lnTo>
                  <a:pt x="6530790" y="1300348"/>
                </a:lnTo>
                <a:cubicBezTo>
                  <a:pt x="6528811" y="2820350"/>
                  <a:pt x="6526831" y="4340351"/>
                  <a:pt x="6524852" y="5860353"/>
                </a:cubicBezTo>
                <a:lnTo>
                  <a:pt x="829467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6F8F8"/>
          </a:solidFill>
        </p:spPr>
        <p:txBody>
          <a:bodyPr wrap="square" lIns="720000" tIns="1080000" rIns="2880000" bIns="2880000" anchor="ctr">
            <a:noAutofit/>
          </a:bodyPr>
          <a:lstStyle>
            <a:lvl1pPr algn="l">
              <a:buNone/>
              <a:defRPr/>
            </a:lvl1pPr>
          </a:lstStyle>
          <a:p>
            <a:r>
              <a:rPr lang="en-GB" dirty="0"/>
              <a:t>Click on icon to insert image (include Alt Text)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5D2FB892-A0F4-4B49-946B-F27A170AFB4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12933" y="612000"/>
            <a:ext cx="3217820" cy="508000"/>
          </a:xfrm>
        </p:spPr>
        <p:txBody>
          <a:bodyPr lIns="0" tIns="0" rIns="0" bIns="0"/>
          <a:lstStyle>
            <a:lvl1pPr algn="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Heading label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BC3F5774-42F5-8F4D-BDAC-F15EC1784E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02605" y="1928217"/>
            <a:ext cx="4428148" cy="30015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16000" indent="-216000">
              <a:buNone/>
              <a:defRPr sz="3000" b="1">
                <a:solidFill>
                  <a:schemeClr val="tx1"/>
                </a:solidFill>
              </a:defRPr>
            </a:lvl1pPr>
            <a:lvl2pPr marL="357188" indent="0">
              <a:buNone/>
              <a:defRPr>
                <a:solidFill>
                  <a:schemeClr val="tx1"/>
                </a:solidFill>
              </a:defRPr>
            </a:lvl2pPr>
            <a:lvl3pPr marL="714375" indent="0">
              <a:buNone/>
              <a:defRPr>
                <a:solidFill>
                  <a:schemeClr val="tx1"/>
                </a:solidFill>
              </a:defRPr>
            </a:lvl3pPr>
            <a:lvl4pPr marL="1081087" indent="0">
              <a:buNone/>
              <a:defRPr>
                <a:solidFill>
                  <a:schemeClr val="tx1"/>
                </a:solidFill>
              </a:defRPr>
            </a:lvl4pPr>
            <a:lvl5pPr marL="1438275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“quote text here, quote text here, quote text here, keep it short across 6 lines maximum”</a:t>
            </a:r>
          </a:p>
        </p:txBody>
      </p:sp>
      <p:pic>
        <p:nvPicPr>
          <p:cNvPr id="11" name="Picture 10" descr="Icon&#10;&#10;Description automatically generated with medium confidence">
            <a:extLst>
              <a:ext uri="{FF2B5EF4-FFF2-40B4-BE49-F238E27FC236}">
                <a16:creationId xmlns:a16="http://schemas.microsoft.com/office/drawing/2014/main" id="{2CF8817C-009B-A24A-A1B0-665B56875E0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7413" y="6341795"/>
            <a:ext cx="376428" cy="37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6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image with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Hexagon 3">
            <a:extLst>
              <a:ext uri="{FF2B5EF4-FFF2-40B4-BE49-F238E27FC236}">
                <a16:creationId xmlns:a16="http://schemas.microsoft.com/office/drawing/2014/main" id="{916CD9E2-0E59-E54B-A342-1439CC94F98C}"/>
              </a:ext>
            </a:extLst>
          </p:cNvPr>
          <p:cNvSpPr/>
          <p:nvPr userDrawn="1"/>
        </p:nvSpPr>
        <p:spPr>
          <a:xfrm rot="16200000">
            <a:off x="-605612" y="596720"/>
            <a:ext cx="6864922" cy="5671482"/>
          </a:xfrm>
          <a:custGeom>
            <a:avLst/>
            <a:gdLst>
              <a:gd name="connsiteX0" fmla="*/ 0 w 7261412"/>
              <a:gd name="connsiteY0" fmla="*/ 3059206 h 6118412"/>
              <a:gd name="connsiteX1" fmla="*/ 1005194 w 7261412"/>
              <a:gd name="connsiteY1" fmla="*/ 1 h 6118412"/>
              <a:gd name="connsiteX2" fmla="*/ 6256218 w 7261412"/>
              <a:gd name="connsiteY2" fmla="*/ 1 h 6118412"/>
              <a:gd name="connsiteX3" fmla="*/ 7261412 w 7261412"/>
              <a:gd name="connsiteY3" fmla="*/ 3059206 h 6118412"/>
              <a:gd name="connsiteX4" fmla="*/ 6256218 w 7261412"/>
              <a:gd name="connsiteY4" fmla="*/ 6118411 h 6118412"/>
              <a:gd name="connsiteX5" fmla="*/ 1005194 w 7261412"/>
              <a:gd name="connsiteY5" fmla="*/ 6118411 h 6118412"/>
              <a:gd name="connsiteX6" fmla="*/ 0 w 7261412"/>
              <a:gd name="connsiteY6" fmla="*/ 3059206 h 6118412"/>
              <a:gd name="connsiteX0" fmla="*/ 0 w 7267350"/>
              <a:gd name="connsiteY0" fmla="*/ 3059205 h 6118410"/>
              <a:gd name="connsiteX1" fmla="*/ 1005194 w 7267350"/>
              <a:gd name="connsiteY1" fmla="*/ 0 h 6118410"/>
              <a:gd name="connsiteX2" fmla="*/ 6256218 w 7267350"/>
              <a:gd name="connsiteY2" fmla="*/ 0 h 6118410"/>
              <a:gd name="connsiteX3" fmla="*/ 7267350 w 7267350"/>
              <a:gd name="connsiteY3" fmla="*/ 4341740 h 6118410"/>
              <a:gd name="connsiteX4" fmla="*/ 6256218 w 7267350"/>
              <a:gd name="connsiteY4" fmla="*/ 6118410 h 6118410"/>
              <a:gd name="connsiteX5" fmla="*/ 1005194 w 7267350"/>
              <a:gd name="connsiteY5" fmla="*/ 6118410 h 6118410"/>
              <a:gd name="connsiteX6" fmla="*/ 0 w 7267350"/>
              <a:gd name="connsiteY6" fmla="*/ 3059205 h 6118410"/>
              <a:gd name="connsiteX0" fmla="*/ 0 w 7277496"/>
              <a:gd name="connsiteY0" fmla="*/ 3059205 h 6118410"/>
              <a:gd name="connsiteX1" fmla="*/ 1005194 w 7277496"/>
              <a:gd name="connsiteY1" fmla="*/ 0 h 6118410"/>
              <a:gd name="connsiteX2" fmla="*/ 7277496 w 7277496"/>
              <a:gd name="connsiteY2" fmla="*/ 457200 h 6118410"/>
              <a:gd name="connsiteX3" fmla="*/ 7267350 w 7277496"/>
              <a:gd name="connsiteY3" fmla="*/ 4341740 h 6118410"/>
              <a:gd name="connsiteX4" fmla="*/ 6256218 w 7277496"/>
              <a:gd name="connsiteY4" fmla="*/ 6118410 h 6118410"/>
              <a:gd name="connsiteX5" fmla="*/ 1005194 w 7277496"/>
              <a:gd name="connsiteY5" fmla="*/ 6118410 h 6118410"/>
              <a:gd name="connsiteX6" fmla="*/ 0 w 7277496"/>
              <a:gd name="connsiteY6" fmla="*/ 3059205 h 6118410"/>
              <a:gd name="connsiteX0" fmla="*/ 0 w 7277496"/>
              <a:gd name="connsiteY0" fmla="*/ 2607943 h 5667148"/>
              <a:gd name="connsiteX1" fmla="*/ 405490 w 7277496"/>
              <a:gd name="connsiteY1" fmla="*/ 0 h 5667148"/>
              <a:gd name="connsiteX2" fmla="*/ 7277496 w 7277496"/>
              <a:gd name="connsiteY2" fmla="*/ 5938 h 5667148"/>
              <a:gd name="connsiteX3" fmla="*/ 7267350 w 7277496"/>
              <a:gd name="connsiteY3" fmla="*/ 3890478 h 5667148"/>
              <a:gd name="connsiteX4" fmla="*/ 6256218 w 7277496"/>
              <a:gd name="connsiteY4" fmla="*/ 5667148 h 5667148"/>
              <a:gd name="connsiteX5" fmla="*/ 1005194 w 7277496"/>
              <a:gd name="connsiteY5" fmla="*/ 5667148 h 5667148"/>
              <a:gd name="connsiteX6" fmla="*/ 0 w 7277496"/>
              <a:gd name="connsiteY6" fmla="*/ 2607943 h 5667148"/>
              <a:gd name="connsiteX0" fmla="*/ 4209 w 6872006"/>
              <a:gd name="connsiteY0" fmla="*/ 3462966 h 5667148"/>
              <a:gd name="connsiteX1" fmla="*/ 0 w 6872006"/>
              <a:gd name="connsiteY1" fmla="*/ 0 h 5667148"/>
              <a:gd name="connsiteX2" fmla="*/ 6872006 w 6872006"/>
              <a:gd name="connsiteY2" fmla="*/ 5938 h 5667148"/>
              <a:gd name="connsiteX3" fmla="*/ 6861860 w 6872006"/>
              <a:gd name="connsiteY3" fmla="*/ 3890478 h 5667148"/>
              <a:gd name="connsiteX4" fmla="*/ 5850728 w 6872006"/>
              <a:gd name="connsiteY4" fmla="*/ 5667148 h 5667148"/>
              <a:gd name="connsiteX5" fmla="*/ 599704 w 6872006"/>
              <a:gd name="connsiteY5" fmla="*/ 5667148 h 5667148"/>
              <a:gd name="connsiteX6" fmla="*/ 4209 w 6872006"/>
              <a:gd name="connsiteY6" fmla="*/ 3462966 h 5667148"/>
              <a:gd name="connsiteX0" fmla="*/ 4209 w 6872006"/>
              <a:gd name="connsiteY0" fmla="*/ 3462966 h 5667148"/>
              <a:gd name="connsiteX1" fmla="*/ 0 w 6872006"/>
              <a:gd name="connsiteY1" fmla="*/ 0 h 5667148"/>
              <a:gd name="connsiteX2" fmla="*/ 6872006 w 6872006"/>
              <a:gd name="connsiteY2" fmla="*/ 5938 h 5667148"/>
              <a:gd name="connsiteX3" fmla="*/ 6861860 w 6872006"/>
              <a:gd name="connsiteY3" fmla="*/ 3890478 h 5667148"/>
              <a:gd name="connsiteX4" fmla="*/ 5850728 w 6872006"/>
              <a:gd name="connsiteY4" fmla="*/ 5667148 h 5667148"/>
              <a:gd name="connsiteX5" fmla="*/ 1300348 w 6872006"/>
              <a:gd name="connsiteY5" fmla="*/ 5661210 h 5667148"/>
              <a:gd name="connsiteX6" fmla="*/ 4209 w 6872006"/>
              <a:gd name="connsiteY6" fmla="*/ 3462966 h 5667148"/>
              <a:gd name="connsiteX0" fmla="*/ 4209 w 6872006"/>
              <a:gd name="connsiteY0" fmla="*/ 3462966 h 5667148"/>
              <a:gd name="connsiteX1" fmla="*/ 0 w 6872006"/>
              <a:gd name="connsiteY1" fmla="*/ 0 h 5667148"/>
              <a:gd name="connsiteX2" fmla="*/ 6872006 w 6872006"/>
              <a:gd name="connsiteY2" fmla="*/ 5938 h 5667148"/>
              <a:gd name="connsiteX3" fmla="*/ 6861860 w 6872006"/>
              <a:gd name="connsiteY3" fmla="*/ 3890478 h 5667148"/>
              <a:gd name="connsiteX4" fmla="*/ 5860353 w 6872006"/>
              <a:gd name="connsiteY4" fmla="*/ 5667148 h 5667148"/>
              <a:gd name="connsiteX5" fmla="*/ 1300348 w 6872006"/>
              <a:gd name="connsiteY5" fmla="*/ 5661210 h 5667148"/>
              <a:gd name="connsiteX6" fmla="*/ 4209 w 6872006"/>
              <a:gd name="connsiteY6" fmla="*/ 3462966 h 5667148"/>
              <a:gd name="connsiteX0" fmla="*/ 4209 w 6872006"/>
              <a:gd name="connsiteY0" fmla="*/ 3462966 h 5667148"/>
              <a:gd name="connsiteX1" fmla="*/ 0 w 6872006"/>
              <a:gd name="connsiteY1" fmla="*/ 0 h 5667148"/>
              <a:gd name="connsiteX2" fmla="*/ 6872006 w 6872006"/>
              <a:gd name="connsiteY2" fmla="*/ 5938 h 5667148"/>
              <a:gd name="connsiteX3" fmla="*/ 6566227 w 6872006"/>
              <a:gd name="connsiteY3" fmla="*/ 3257961 h 5667148"/>
              <a:gd name="connsiteX4" fmla="*/ 5860353 w 6872006"/>
              <a:gd name="connsiteY4" fmla="*/ 5667148 h 5667148"/>
              <a:gd name="connsiteX5" fmla="*/ 1300348 w 6872006"/>
              <a:gd name="connsiteY5" fmla="*/ 5661210 h 5667148"/>
              <a:gd name="connsiteX6" fmla="*/ 4209 w 6872006"/>
              <a:gd name="connsiteY6" fmla="*/ 3462966 h 5667148"/>
              <a:gd name="connsiteX0" fmla="*/ 4209 w 6872006"/>
              <a:gd name="connsiteY0" fmla="*/ 3462966 h 5667148"/>
              <a:gd name="connsiteX1" fmla="*/ 0 w 6872006"/>
              <a:gd name="connsiteY1" fmla="*/ 0 h 5667148"/>
              <a:gd name="connsiteX2" fmla="*/ 6872006 w 6872006"/>
              <a:gd name="connsiteY2" fmla="*/ 5938 h 5667148"/>
              <a:gd name="connsiteX3" fmla="*/ 6861860 w 6872006"/>
              <a:gd name="connsiteY3" fmla="*/ 3443591 h 5667148"/>
              <a:gd name="connsiteX4" fmla="*/ 5860353 w 6872006"/>
              <a:gd name="connsiteY4" fmla="*/ 5667148 h 5667148"/>
              <a:gd name="connsiteX5" fmla="*/ 1300348 w 6872006"/>
              <a:gd name="connsiteY5" fmla="*/ 5661210 h 5667148"/>
              <a:gd name="connsiteX6" fmla="*/ 4209 w 6872006"/>
              <a:gd name="connsiteY6" fmla="*/ 3462966 h 5667148"/>
              <a:gd name="connsiteX0" fmla="*/ 4209 w 6872006"/>
              <a:gd name="connsiteY0" fmla="*/ 3462966 h 5661210"/>
              <a:gd name="connsiteX1" fmla="*/ 0 w 6872006"/>
              <a:gd name="connsiteY1" fmla="*/ 0 h 5661210"/>
              <a:gd name="connsiteX2" fmla="*/ 6872006 w 6872006"/>
              <a:gd name="connsiteY2" fmla="*/ 5938 h 5661210"/>
              <a:gd name="connsiteX3" fmla="*/ 6861860 w 6872006"/>
              <a:gd name="connsiteY3" fmla="*/ 3443591 h 5661210"/>
              <a:gd name="connsiteX4" fmla="*/ 4973453 w 6872006"/>
              <a:gd name="connsiteY4" fmla="*/ 5089632 h 5661210"/>
              <a:gd name="connsiteX5" fmla="*/ 1300348 w 6872006"/>
              <a:gd name="connsiteY5" fmla="*/ 5661210 h 5661210"/>
              <a:gd name="connsiteX6" fmla="*/ 4209 w 6872006"/>
              <a:gd name="connsiteY6" fmla="*/ 3462966 h 5661210"/>
              <a:gd name="connsiteX0" fmla="*/ 4209 w 6872006"/>
              <a:gd name="connsiteY0" fmla="*/ 3462966 h 5667148"/>
              <a:gd name="connsiteX1" fmla="*/ 0 w 6872006"/>
              <a:gd name="connsiteY1" fmla="*/ 0 h 5667148"/>
              <a:gd name="connsiteX2" fmla="*/ 6872006 w 6872006"/>
              <a:gd name="connsiteY2" fmla="*/ 5938 h 5667148"/>
              <a:gd name="connsiteX3" fmla="*/ 6861860 w 6872006"/>
              <a:gd name="connsiteY3" fmla="*/ 3443591 h 5667148"/>
              <a:gd name="connsiteX4" fmla="*/ 5571595 w 6872006"/>
              <a:gd name="connsiteY4" fmla="*/ 5667148 h 5667148"/>
              <a:gd name="connsiteX5" fmla="*/ 1300348 w 6872006"/>
              <a:gd name="connsiteY5" fmla="*/ 5661210 h 5667148"/>
              <a:gd name="connsiteX6" fmla="*/ 4209 w 6872006"/>
              <a:gd name="connsiteY6" fmla="*/ 3462966 h 5667148"/>
              <a:gd name="connsiteX0" fmla="*/ 4209 w 6872006"/>
              <a:gd name="connsiteY0" fmla="*/ 3462966 h 5667148"/>
              <a:gd name="connsiteX1" fmla="*/ 0 w 6872006"/>
              <a:gd name="connsiteY1" fmla="*/ 0 h 5667148"/>
              <a:gd name="connsiteX2" fmla="*/ 6872006 w 6872006"/>
              <a:gd name="connsiteY2" fmla="*/ 5938 h 5667148"/>
              <a:gd name="connsiteX3" fmla="*/ 6861860 w 6872006"/>
              <a:gd name="connsiteY3" fmla="*/ 3443591 h 5667148"/>
              <a:gd name="connsiteX4" fmla="*/ 5571595 w 6872006"/>
              <a:gd name="connsiteY4" fmla="*/ 5667148 h 5667148"/>
              <a:gd name="connsiteX5" fmla="*/ 1018466 w 6872006"/>
              <a:gd name="connsiteY5" fmla="*/ 5661210 h 5667148"/>
              <a:gd name="connsiteX6" fmla="*/ 4209 w 6872006"/>
              <a:gd name="connsiteY6" fmla="*/ 3462966 h 5667148"/>
              <a:gd name="connsiteX0" fmla="*/ 4209 w 6872006"/>
              <a:gd name="connsiteY0" fmla="*/ 3861727 h 5667148"/>
              <a:gd name="connsiteX1" fmla="*/ 0 w 6872006"/>
              <a:gd name="connsiteY1" fmla="*/ 0 h 5667148"/>
              <a:gd name="connsiteX2" fmla="*/ 6872006 w 6872006"/>
              <a:gd name="connsiteY2" fmla="*/ 5938 h 5667148"/>
              <a:gd name="connsiteX3" fmla="*/ 6861860 w 6872006"/>
              <a:gd name="connsiteY3" fmla="*/ 3443591 h 5667148"/>
              <a:gd name="connsiteX4" fmla="*/ 5571595 w 6872006"/>
              <a:gd name="connsiteY4" fmla="*/ 5667148 h 5667148"/>
              <a:gd name="connsiteX5" fmla="*/ 1018466 w 6872006"/>
              <a:gd name="connsiteY5" fmla="*/ 5661210 h 5667148"/>
              <a:gd name="connsiteX6" fmla="*/ 4209 w 6872006"/>
              <a:gd name="connsiteY6" fmla="*/ 3861727 h 5667148"/>
              <a:gd name="connsiteX0" fmla="*/ 0 w 6889363"/>
              <a:gd name="connsiteY0" fmla="*/ 3844474 h 5667148"/>
              <a:gd name="connsiteX1" fmla="*/ 17357 w 6889363"/>
              <a:gd name="connsiteY1" fmla="*/ 0 h 5667148"/>
              <a:gd name="connsiteX2" fmla="*/ 6889363 w 6889363"/>
              <a:gd name="connsiteY2" fmla="*/ 5938 h 5667148"/>
              <a:gd name="connsiteX3" fmla="*/ 6879217 w 6889363"/>
              <a:gd name="connsiteY3" fmla="*/ 3443591 h 5667148"/>
              <a:gd name="connsiteX4" fmla="*/ 5588952 w 6889363"/>
              <a:gd name="connsiteY4" fmla="*/ 5667148 h 5667148"/>
              <a:gd name="connsiteX5" fmla="*/ 1035823 w 6889363"/>
              <a:gd name="connsiteY5" fmla="*/ 5661210 h 5667148"/>
              <a:gd name="connsiteX6" fmla="*/ 0 w 6889363"/>
              <a:gd name="connsiteY6" fmla="*/ 3844474 h 5667148"/>
              <a:gd name="connsiteX0" fmla="*/ 0 w 6910929"/>
              <a:gd name="connsiteY0" fmla="*/ 3831537 h 5667148"/>
              <a:gd name="connsiteX1" fmla="*/ 38923 w 6910929"/>
              <a:gd name="connsiteY1" fmla="*/ 0 h 5667148"/>
              <a:gd name="connsiteX2" fmla="*/ 6910929 w 6910929"/>
              <a:gd name="connsiteY2" fmla="*/ 5938 h 5667148"/>
              <a:gd name="connsiteX3" fmla="*/ 6900783 w 6910929"/>
              <a:gd name="connsiteY3" fmla="*/ 3443591 h 5667148"/>
              <a:gd name="connsiteX4" fmla="*/ 5610518 w 6910929"/>
              <a:gd name="connsiteY4" fmla="*/ 5667148 h 5667148"/>
              <a:gd name="connsiteX5" fmla="*/ 1057389 w 6910929"/>
              <a:gd name="connsiteY5" fmla="*/ 5661210 h 5667148"/>
              <a:gd name="connsiteX6" fmla="*/ 0 w 6910929"/>
              <a:gd name="connsiteY6" fmla="*/ 3831537 h 5667148"/>
              <a:gd name="connsiteX0" fmla="*/ 0 w 6910929"/>
              <a:gd name="connsiteY0" fmla="*/ 3831537 h 5667148"/>
              <a:gd name="connsiteX1" fmla="*/ 13042 w 6910929"/>
              <a:gd name="connsiteY1" fmla="*/ 0 h 5667148"/>
              <a:gd name="connsiteX2" fmla="*/ 6910929 w 6910929"/>
              <a:gd name="connsiteY2" fmla="*/ 5938 h 5667148"/>
              <a:gd name="connsiteX3" fmla="*/ 6900783 w 6910929"/>
              <a:gd name="connsiteY3" fmla="*/ 3443591 h 5667148"/>
              <a:gd name="connsiteX4" fmla="*/ 5610518 w 6910929"/>
              <a:gd name="connsiteY4" fmla="*/ 5667148 h 5667148"/>
              <a:gd name="connsiteX5" fmla="*/ 1057389 w 6910929"/>
              <a:gd name="connsiteY5" fmla="*/ 5661210 h 5667148"/>
              <a:gd name="connsiteX6" fmla="*/ 0 w 6910929"/>
              <a:gd name="connsiteY6" fmla="*/ 3831537 h 5667148"/>
              <a:gd name="connsiteX0" fmla="*/ 0 w 6910929"/>
              <a:gd name="connsiteY0" fmla="*/ 3825962 h 5661573"/>
              <a:gd name="connsiteX1" fmla="*/ 7423 w 6910929"/>
              <a:gd name="connsiteY1" fmla="*/ 0 h 5661573"/>
              <a:gd name="connsiteX2" fmla="*/ 6910929 w 6910929"/>
              <a:gd name="connsiteY2" fmla="*/ 363 h 5661573"/>
              <a:gd name="connsiteX3" fmla="*/ 6900783 w 6910929"/>
              <a:gd name="connsiteY3" fmla="*/ 3438016 h 5661573"/>
              <a:gd name="connsiteX4" fmla="*/ 5610518 w 6910929"/>
              <a:gd name="connsiteY4" fmla="*/ 5661573 h 5661573"/>
              <a:gd name="connsiteX5" fmla="*/ 1057389 w 6910929"/>
              <a:gd name="connsiteY5" fmla="*/ 5655635 h 5661573"/>
              <a:gd name="connsiteX6" fmla="*/ 0 w 6910929"/>
              <a:gd name="connsiteY6" fmla="*/ 3825962 h 5661573"/>
              <a:gd name="connsiteX0" fmla="*/ 56137 w 6967066"/>
              <a:gd name="connsiteY0" fmla="*/ 3832564 h 5668175"/>
              <a:gd name="connsiteX1" fmla="*/ 352 w 6967066"/>
              <a:gd name="connsiteY1" fmla="*/ 0 h 5668175"/>
              <a:gd name="connsiteX2" fmla="*/ 6967066 w 6967066"/>
              <a:gd name="connsiteY2" fmla="*/ 6965 h 5668175"/>
              <a:gd name="connsiteX3" fmla="*/ 6956920 w 6967066"/>
              <a:gd name="connsiteY3" fmla="*/ 3444618 h 5668175"/>
              <a:gd name="connsiteX4" fmla="*/ 5666655 w 6967066"/>
              <a:gd name="connsiteY4" fmla="*/ 5668175 h 5668175"/>
              <a:gd name="connsiteX5" fmla="*/ 1113526 w 6967066"/>
              <a:gd name="connsiteY5" fmla="*/ 5662237 h 5668175"/>
              <a:gd name="connsiteX6" fmla="*/ 56137 w 6967066"/>
              <a:gd name="connsiteY6" fmla="*/ 3832564 h 5668175"/>
              <a:gd name="connsiteX0" fmla="*/ 0 w 6910929"/>
              <a:gd name="connsiteY0" fmla="*/ 3825599 h 5661210"/>
              <a:gd name="connsiteX1" fmla="*/ 44012 w 6910929"/>
              <a:gd name="connsiteY1" fmla="*/ 45852 h 5661210"/>
              <a:gd name="connsiteX2" fmla="*/ 6910929 w 6910929"/>
              <a:gd name="connsiteY2" fmla="*/ 0 h 5661210"/>
              <a:gd name="connsiteX3" fmla="*/ 6900783 w 6910929"/>
              <a:gd name="connsiteY3" fmla="*/ 3437653 h 5661210"/>
              <a:gd name="connsiteX4" fmla="*/ 5610518 w 6910929"/>
              <a:gd name="connsiteY4" fmla="*/ 5661210 h 5661210"/>
              <a:gd name="connsiteX5" fmla="*/ 1057389 w 6910929"/>
              <a:gd name="connsiteY5" fmla="*/ 5655272 h 5661210"/>
              <a:gd name="connsiteX6" fmla="*/ 0 w 6910929"/>
              <a:gd name="connsiteY6" fmla="*/ 3825599 h 5661210"/>
              <a:gd name="connsiteX0" fmla="*/ 996 w 6911925"/>
              <a:gd name="connsiteY0" fmla="*/ 3829263 h 5664874"/>
              <a:gd name="connsiteX1" fmla="*/ 1763 w 6911925"/>
              <a:gd name="connsiteY1" fmla="*/ 0 h 5664874"/>
              <a:gd name="connsiteX2" fmla="*/ 6911925 w 6911925"/>
              <a:gd name="connsiteY2" fmla="*/ 3664 h 5664874"/>
              <a:gd name="connsiteX3" fmla="*/ 6901779 w 6911925"/>
              <a:gd name="connsiteY3" fmla="*/ 3441317 h 5664874"/>
              <a:gd name="connsiteX4" fmla="*/ 5611514 w 6911925"/>
              <a:gd name="connsiteY4" fmla="*/ 5664874 h 5664874"/>
              <a:gd name="connsiteX5" fmla="*/ 1058385 w 6911925"/>
              <a:gd name="connsiteY5" fmla="*/ 5658936 h 5664874"/>
              <a:gd name="connsiteX6" fmla="*/ 996 w 6911925"/>
              <a:gd name="connsiteY6" fmla="*/ 3829263 h 5664874"/>
              <a:gd name="connsiteX0" fmla="*/ 3982 w 6914911"/>
              <a:gd name="connsiteY0" fmla="*/ 3835865 h 5671476"/>
              <a:gd name="connsiteX1" fmla="*/ 1421 w 6914911"/>
              <a:gd name="connsiteY1" fmla="*/ 0 h 5671476"/>
              <a:gd name="connsiteX2" fmla="*/ 6914911 w 6914911"/>
              <a:gd name="connsiteY2" fmla="*/ 10266 h 5671476"/>
              <a:gd name="connsiteX3" fmla="*/ 6904765 w 6914911"/>
              <a:gd name="connsiteY3" fmla="*/ 3447919 h 5671476"/>
              <a:gd name="connsiteX4" fmla="*/ 5614500 w 6914911"/>
              <a:gd name="connsiteY4" fmla="*/ 5671476 h 5671476"/>
              <a:gd name="connsiteX5" fmla="*/ 1061371 w 6914911"/>
              <a:gd name="connsiteY5" fmla="*/ 5665538 h 5671476"/>
              <a:gd name="connsiteX6" fmla="*/ 3982 w 6914911"/>
              <a:gd name="connsiteY6" fmla="*/ 3835865 h 5671476"/>
              <a:gd name="connsiteX0" fmla="*/ 3982 w 6904765"/>
              <a:gd name="connsiteY0" fmla="*/ 3835865 h 5671476"/>
              <a:gd name="connsiteX1" fmla="*/ 1421 w 6904765"/>
              <a:gd name="connsiteY1" fmla="*/ 0 h 5671476"/>
              <a:gd name="connsiteX2" fmla="*/ 6815114 w 6904765"/>
              <a:gd name="connsiteY2" fmla="*/ 49879 h 5671476"/>
              <a:gd name="connsiteX3" fmla="*/ 6904765 w 6904765"/>
              <a:gd name="connsiteY3" fmla="*/ 3447919 h 5671476"/>
              <a:gd name="connsiteX4" fmla="*/ 5614500 w 6904765"/>
              <a:gd name="connsiteY4" fmla="*/ 5671476 h 5671476"/>
              <a:gd name="connsiteX5" fmla="*/ 1061371 w 6904765"/>
              <a:gd name="connsiteY5" fmla="*/ 5665538 h 5671476"/>
              <a:gd name="connsiteX6" fmla="*/ 3982 w 6904765"/>
              <a:gd name="connsiteY6" fmla="*/ 3835865 h 5671476"/>
              <a:gd name="connsiteX0" fmla="*/ 3982 w 6914914"/>
              <a:gd name="connsiteY0" fmla="*/ 3835865 h 5671476"/>
              <a:gd name="connsiteX1" fmla="*/ 1421 w 6914914"/>
              <a:gd name="connsiteY1" fmla="*/ 0 h 5671476"/>
              <a:gd name="connsiteX2" fmla="*/ 6914914 w 6914914"/>
              <a:gd name="connsiteY2" fmla="*/ 6965 h 5671476"/>
              <a:gd name="connsiteX3" fmla="*/ 6904765 w 6914914"/>
              <a:gd name="connsiteY3" fmla="*/ 3447919 h 5671476"/>
              <a:gd name="connsiteX4" fmla="*/ 5614500 w 6914914"/>
              <a:gd name="connsiteY4" fmla="*/ 5671476 h 5671476"/>
              <a:gd name="connsiteX5" fmla="*/ 1061371 w 6914914"/>
              <a:gd name="connsiteY5" fmla="*/ 5665538 h 5671476"/>
              <a:gd name="connsiteX6" fmla="*/ 3982 w 6914914"/>
              <a:gd name="connsiteY6" fmla="*/ 3835865 h 5671476"/>
              <a:gd name="connsiteX0" fmla="*/ 3982 w 6917563"/>
              <a:gd name="connsiteY0" fmla="*/ 3835865 h 5671476"/>
              <a:gd name="connsiteX1" fmla="*/ 1421 w 6917563"/>
              <a:gd name="connsiteY1" fmla="*/ 0 h 5671476"/>
              <a:gd name="connsiteX2" fmla="*/ 6914914 w 6917563"/>
              <a:gd name="connsiteY2" fmla="*/ 6965 h 5671476"/>
              <a:gd name="connsiteX3" fmla="*/ 6917563 w 6917563"/>
              <a:gd name="connsiteY3" fmla="*/ 3435219 h 5671476"/>
              <a:gd name="connsiteX4" fmla="*/ 5614500 w 6917563"/>
              <a:gd name="connsiteY4" fmla="*/ 5671476 h 5671476"/>
              <a:gd name="connsiteX5" fmla="*/ 1061371 w 6917563"/>
              <a:gd name="connsiteY5" fmla="*/ 5665538 h 5671476"/>
              <a:gd name="connsiteX6" fmla="*/ 3982 w 6917563"/>
              <a:gd name="connsiteY6" fmla="*/ 3835865 h 5671476"/>
              <a:gd name="connsiteX0" fmla="*/ 3982 w 6917563"/>
              <a:gd name="connsiteY0" fmla="*/ 3835865 h 5671476"/>
              <a:gd name="connsiteX1" fmla="*/ 1421 w 6917563"/>
              <a:gd name="connsiteY1" fmla="*/ 0 h 5671476"/>
              <a:gd name="connsiteX2" fmla="*/ 6914917 w 6917563"/>
              <a:gd name="connsiteY2" fmla="*/ 615 h 5671476"/>
              <a:gd name="connsiteX3" fmla="*/ 6917563 w 6917563"/>
              <a:gd name="connsiteY3" fmla="*/ 3435219 h 5671476"/>
              <a:gd name="connsiteX4" fmla="*/ 5614500 w 6917563"/>
              <a:gd name="connsiteY4" fmla="*/ 5671476 h 5671476"/>
              <a:gd name="connsiteX5" fmla="*/ 1061371 w 6917563"/>
              <a:gd name="connsiteY5" fmla="*/ 5665538 h 5671476"/>
              <a:gd name="connsiteX6" fmla="*/ 3982 w 6917563"/>
              <a:gd name="connsiteY6" fmla="*/ 3835865 h 5671476"/>
              <a:gd name="connsiteX0" fmla="*/ 998 w 6917905"/>
              <a:gd name="connsiteY0" fmla="*/ 3862276 h 5671476"/>
              <a:gd name="connsiteX1" fmla="*/ 1763 w 6917905"/>
              <a:gd name="connsiteY1" fmla="*/ 0 h 5671476"/>
              <a:gd name="connsiteX2" fmla="*/ 6915259 w 6917905"/>
              <a:gd name="connsiteY2" fmla="*/ 615 h 5671476"/>
              <a:gd name="connsiteX3" fmla="*/ 6917905 w 6917905"/>
              <a:gd name="connsiteY3" fmla="*/ 3435219 h 5671476"/>
              <a:gd name="connsiteX4" fmla="*/ 5614842 w 6917905"/>
              <a:gd name="connsiteY4" fmla="*/ 5671476 h 5671476"/>
              <a:gd name="connsiteX5" fmla="*/ 1061713 w 6917905"/>
              <a:gd name="connsiteY5" fmla="*/ 5665538 h 5671476"/>
              <a:gd name="connsiteX6" fmla="*/ 998 w 6917905"/>
              <a:gd name="connsiteY6" fmla="*/ 3862276 h 5671476"/>
              <a:gd name="connsiteX0" fmla="*/ 998 w 6917905"/>
              <a:gd name="connsiteY0" fmla="*/ 3862276 h 5671476"/>
              <a:gd name="connsiteX1" fmla="*/ 1763 w 6917905"/>
              <a:gd name="connsiteY1" fmla="*/ 0 h 5671476"/>
              <a:gd name="connsiteX2" fmla="*/ 6915259 w 6917905"/>
              <a:gd name="connsiteY2" fmla="*/ 615 h 5671476"/>
              <a:gd name="connsiteX3" fmla="*/ 6917905 w 6917905"/>
              <a:gd name="connsiteY3" fmla="*/ 3435219 h 5671476"/>
              <a:gd name="connsiteX4" fmla="*/ 5614842 w 6917905"/>
              <a:gd name="connsiteY4" fmla="*/ 5671476 h 5671476"/>
              <a:gd name="connsiteX5" fmla="*/ 1045081 w 6917905"/>
              <a:gd name="connsiteY5" fmla="*/ 5668839 h 5671476"/>
              <a:gd name="connsiteX6" fmla="*/ 998 w 6917905"/>
              <a:gd name="connsiteY6" fmla="*/ 3862276 h 5671476"/>
              <a:gd name="connsiteX0" fmla="*/ 998 w 6917905"/>
              <a:gd name="connsiteY0" fmla="*/ 3862276 h 5668839"/>
              <a:gd name="connsiteX1" fmla="*/ 1763 w 6917905"/>
              <a:gd name="connsiteY1" fmla="*/ 0 h 5668839"/>
              <a:gd name="connsiteX2" fmla="*/ 6915259 w 6917905"/>
              <a:gd name="connsiteY2" fmla="*/ 615 h 5668839"/>
              <a:gd name="connsiteX3" fmla="*/ 6917905 w 6917905"/>
              <a:gd name="connsiteY3" fmla="*/ 3435219 h 5668839"/>
              <a:gd name="connsiteX4" fmla="*/ 5511718 w 6917905"/>
              <a:gd name="connsiteY4" fmla="*/ 5588948 h 5668839"/>
              <a:gd name="connsiteX5" fmla="*/ 1045081 w 6917905"/>
              <a:gd name="connsiteY5" fmla="*/ 5668839 h 5668839"/>
              <a:gd name="connsiteX6" fmla="*/ 998 w 6917905"/>
              <a:gd name="connsiteY6" fmla="*/ 3862276 h 5668839"/>
              <a:gd name="connsiteX0" fmla="*/ 998 w 6917905"/>
              <a:gd name="connsiteY0" fmla="*/ 3862276 h 5674780"/>
              <a:gd name="connsiteX1" fmla="*/ 1763 w 6917905"/>
              <a:gd name="connsiteY1" fmla="*/ 0 h 5674780"/>
              <a:gd name="connsiteX2" fmla="*/ 6915259 w 6917905"/>
              <a:gd name="connsiteY2" fmla="*/ 615 h 5674780"/>
              <a:gd name="connsiteX3" fmla="*/ 6917905 w 6917905"/>
              <a:gd name="connsiteY3" fmla="*/ 3435219 h 5674780"/>
              <a:gd name="connsiteX4" fmla="*/ 5614843 w 6917905"/>
              <a:gd name="connsiteY4" fmla="*/ 5674780 h 5674780"/>
              <a:gd name="connsiteX5" fmla="*/ 1045081 w 6917905"/>
              <a:gd name="connsiteY5" fmla="*/ 5668839 h 5674780"/>
              <a:gd name="connsiteX6" fmla="*/ 998 w 6917905"/>
              <a:gd name="connsiteY6" fmla="*/ 3862276 h 5674780"/>
              <a:gd name="connsiteX0" fmla="*/ 998 w 6917905"/>
              <a:gd name="connsiteY0" fmla="*/ 3862276 h 5668839"/>
              <a:gd name="connsiteX1" fmla="*/ 1763 w 6917905"/>
              <a:gd name="connsiteY1" fmla="*/ 0 h 5668839"/>
              <a:gd name="connsiteX2" fmla="*/ 6915259 w 6917905"/>
              <a:gd name="connsiteY2" fmla="*/ 615 h 5668839"/>
              <a:gd name="connsiteX3" fmla="*/ 6917905 w 6917905"/>
              <a:gd name="connsiteY3" fmla="*/ 3435219 h 5668839"/>
              <a:gd name="connsiteX4" fmla="*/ 5608190 w 6917905"/>
              <a:gd name="connsiteY4" fmla="*/ 5645070 h 5668839"/>
              <a:gd name="connsiteX5" fmla="*/ 1045081 w 6917905"/>
              <a:gd name="connsiteY5" fmla="*/ 5668839 h 5668839"/>
              <a:gd name="connsiteX6" fmla="*/ 998 w 6917905"/>
              <a:gd name="connsiteY6" fmla="*/ 3862276 h 5668839"/>
              <a:gd name="connsiteX0" fmla="*/ 998 w 6917905"/>
              <a:gd name="connsiteY0" fmla="*/ 3862276 h 5671482"/>
              <a:gd name="connsiteX1" fmla="*/ 1763 w 6917905"/>
              <a:gd name="connsiteY1" fmla="*/ 0 h 5671482"/>
              <a:gd name="connsiteX2" fmla="*/ 6915259 w 6917905"/>
              <a:gd name="connsiteY2" fmla="*/ 615 h 5671482"/>
              <a:gd name="connsiteX3" fmla="*/ 6917905 w 6917905"/>
              <a:gd name="connsiteY3" fmla="*/ 3435219 h 5671482"/>
              <a:gd name="connsiteX4" fmla="*/ 5614844 w 6917905"/>
              <a:gd name="connsiteY4" fmla="*/ 5671482 h 5671482"/>
              <a:gd name="connsiteX5" fmla="*/ 1045081 w 6917905"/>
              <a:gd name="connsiteY5" fmla="*/ 5668839 h 5671482"/>
              <a:gd name="connsiteX6" fmla="*/ 998 w 6917905"/>
              <a:gd name="connsiteY6" fmla="*/ 3862276 h 5671482"/>
              <a:gd name="connsiteX0" fmla="*/ 998 w 6917905"/>
              <a:gd name="connsiteY0" fmla="*/ 3862276 h 5671482"/>
              <a:gd name="connsiteX1" fmla="*/ 1763 w 6917905"/>
              <a:gd name="connsiteY1" fmla="*/ 0 h 5671482"/>
              <a:gd name="connsiteX2" fmla="*/ 6915259 w 6917905"/>
              <a:gd name="connsiteY2" fmla="*/ 615 h 5671482"/>
              <a:gd name="connsiteX3" fmla="*/ 6917905 w 6917905"/>
              <a:gd name="connsiteY3" fmla="*/ 3435219 h 5671482"/>
              <a:gd name="connsiteX4" fmla="*/ 5614844 w 6917905"/>
              <a:gd name="connsiteY4" fmla="*/ 5671482 h 5671482"/>
              <a:gd name="connsiteX5" fmla="*/ 1038428 w 6917905"/>
              <a:gd name="connsiteY5" fmla="*/ 5668839 h 5671482"/>
              <a:gd name="connsiteX6" fmla="*/ 998 w 6917905"/>
              <a:gd name="connsiteY6" fmla="*/ 3862276 h 567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17905" h="5671482">
                <a:moveTo>
                  <a:pt x="998" y="3862276"/>
                </a:moveTo>
                <a:cubicBezTo>
                  <a:pt x="6784" y="2580785"/>
                  <a:pt x="-4023" y="1281491"/>
                  <a:pt x="1763" y="0"/>
                </a:cubicBezTo>
                <a:lnTo>
                  <a:pt x="6915259" y="615"/>
                </a:lnTo>
                <a:lnTo>
                  <a:pt x="6917905" y="3435219"/>
                </a:lnTo>
                <a:lnTo>
                  <a:pt x="5614844" y="5671482"/>
                </a:lnTo>
                <a:lnTo>
                  <a:pt x="1038428" y="5668839"/>
                </a:lnTo>
                <a:lnTo>
                  <a:pt x="998" y="38622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5B32A22-FAFC-364D-99CB-B22D6ABBBFB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302000" y="-3175"/>
            <a:ext cx="8890000" cy="6861175"/>
          </a:xfrm>
          <a:custGeom>
            <a:avLst/>
            <a:gdLst>
              <a:gd name="connsiteX0" fmla="*/ 0 w 8890000"/>
              <a:gd name="connsiteY0" fmla="*/ 0 h 6861175"/>
              <a:gd name="connsiteX1" fmla="*/ 8890000 w 8890000"/>
              <a:gd name="connsiteY1" fmla="*/ 0 h 6861175"/>
              <a:gd name="connsiteX2" fmla="*/ 8890000 w 8890000"/>
              <a:gd name="connsiteY2" fmla="*/ 6861175 h 6861175"/>
              <a:gd name="connsiteX3" fmla="*/ 561739 w 8890000"/>
              <a:gd name="connsiteY3" fmla="*/ 6861175 h 6861175"/>
              <a:gd name="connsiteX4" fmla="*/ 2362512 w 8890000"/>
              <a:gd name="connsiteY4" fmla="*/ 5834990 h 6861175"/>
              <a:gd name="connsiteX5" fmla="*/ 2365155 w 8890000"/>
              <a:gd name="connsiteY5" fmla="*/ 1293624 h 6861175"/>
              <a:gd name="connsiteX6" fmla="*/ 128892 w 8890000"/>
              <a:gd name="connsiteY6" fmla="*/ 543 h 6861175"/>
              <a:gd name="connsiteX7" fmla="*/ 0 w 8890000"/>
              <a:gd name="connsiteY7" fmla="*/ 642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0000" h="6861175">
                <a:moveTo>
                  <a:pt x="0" y="0"/>
                </a:moveTo>
                <a:lnTo>
                  <a:pt x="8890000" y="0"/>
                </a:lnTo>
                <a:lnTo>
                  <a:pt x="8890000" y="6861175"/>
                </a:lnTo>
                <a:lnTo>
                  <a:pt x="561739" y="6861175"/>
                </a:lnTo>
                <a:lnTo>
                  <a:pt x="2362512" y="5834990"/>
                </a:lnTo>
                <a:lnTo>
                  <a:pt x="2365155" y="1293624"/>
                </a:lnTo>
                <a:lnTo>
                  <a:pt x="128892" y="543"/>
                </a:lnTo>
                <a:lnTo>
                  <a:pt x="0" y="642"/>
                </a:lnTo>
                <a:close/>
              </a:path>
            </a:pathLst>
          </a:custGeom>
          <a:solidFill>
            <a:srgbClr val="F6F8F8"/>
          </a:solidFill>
        </p:spPr>
        <p:txBody>
          <a:bodyPr wrap="square" lIns="2160000" tIns="720000" rIns="1080000" bIns="2880000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GB" dirty="0"/>
              <a:t>Click on icon to insert image (include Alt Text)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D383FB-0467-4241-BEF0-D636E886723B}"/>
              </a:ext>
            </a:extLst>
          </p:cNvPr>
          <p:cNvCxnSpPr/>
          <p:nvPr userDrawn="1"/>
        </p:nvCxnSpPr>
        <p:spPr>
          <a:xfrm>
            <a:off x="612000" y="516181"/>
            <a:ext cx="86510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3DACDB8-C05A-C540-BF85-5FDDA3660A2E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9F1649F8-C95E-B04E-A0E7-F89193CC971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2775" y="2519999"/>
            <a:ext cx="4428148" cy="30015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  <a:lvl2pPr marL="357188" indent="0">
              <a:buNone/>
              <a:defRPr>
                <a:solidFill>
                  <a:schemeClr val="tx1"/>
                </a:solidFill>
              </a:defRPr>
            </a:lvl2pPr>
            <a:lvl3pPr marL="714375" indent="0">
              <a:buNone/>
              <a:defRPr>
                <a:solidFill>
                  <a:schemeClr val="tx1"/>
                </a:solidFill>
              </a:defRPr>
            </a:lvl3pPr>
            <a:lvl4pPr marL="1081087" indent="0">
              <a:buNone/>
              <a:defRPr>
                <a:solidFill>
                  <a:schemeClr val="tx1"/>
                </a:solidFill>
              </a:defRPr>
            </a:lvl4pPr>
            <a:lvl5pPr marL="1438275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Heading text across multiple lines, keep to max 3 or 4 lines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B6C65A-583E-CC43-8A40-D9FE20EAC65C}"/>
              </a:ext>
            </a:extLst>
          </p:cNvPr>
          <p:cNvSpPr txBox="1"/>
          <p:nvPr userDrawn="1"/>
        </p:nvSpPr>
        <p:spPr>
          <a:xfrm>
            <a:off x="1963271" y="-121023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A0CEB-1ADA-CA42-8099-765250B64F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2775" y="604838"/>
            <a:ext cx="3217820" cy="508000"/>
          </a:xfrm>
        </p:spPr>
        <p:txBody>
          <a:bodyPr lIns="0" tIns="0" rIns="0" bIns="0"/>
          <a:lstStyle>
            <a:lvl1pPr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Heading label</a:t>
            </a:r>
          </a:p>
        </p:txBody>
      </p:sp>
      <p:pic>
        <p:nvPicPr>
          <p:cNvPr id="12" name="Picture 11" descr="Icon&#10;&#10;Description automatically generated with medium confidence">
            <a:extLst>
              <a:ext uri="{FF2B5EF4-FFF2-40B4-BE49-F238E27FC236}">
                <a16:creationId xmlns:a16="http://schemas.microsoft.com/office/drawing/2014/main" id="{DC5AAFCE-CE8E-0140-A64C-ABAF704AD4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7413" y="6341795"/>
            <a:ext cx="376428" cy="37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0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image with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Hexagon 3">
            <a:extLst>
              <a:ext uri="{FF2B5EF4-FFF2-40B4-BE49-F238E27FC236}">
                <a16:creationId xmlns:a16="http://schemas.microsoft.com/office/drawing/2014/main" id="{916CD9E2-0E59-E54B-A342-1439CC94F98C}"/>
              </a:ext>
            </a:extLst>
          </p:cNvPr>
          <p:cNvSpPr/>
          <p:nvPr userDrawn="1"/>
        </p:nvSpPr>
        <p:spPr>
          <a:xfrm rot="16200000">
            <a:off x="-605612" y="596720"/>
            <a:ext cx="6864922" cy="5671482"/>
          </a:xfrm>
          <a:custGeom>
            <a:avLst/>
            <a:gdLst>
              <a:gd name="connsiteX0" fmla="*/ 0 w 7261412"/>
              <a:gd name="connsiteY0" fmla="*/ 3059206 h 6118412"/>
              <a:gd name="connsiteX1" fmla="*/ 1005194 w 7261412"/>
              <a:gd name="connsiteY1" fmla="*/ 1 h 6118412"/>
              <a:gd name="connsiteX2" fmla="*/ 6256218 w 7261412"/>
              <a:gd name="connsiteY2" fmla="*/ 1 h 6118412"/>
              <a:gd name="connsiteX3" fmla="*/ 7261412 w 7261412"/>
              <a:gd name="connsiteY3" fmla="*/ 3059206 h 6118412"/>
              <a:gd name="connsiteX4" fmla="*/ 6256218 w 7261412"/>
              <a:gd name="connsiteY4" fmla="*/ 6118411 h 6118412"/>
              <a:gd name="connsiteX5" fmla="*/ 1005194 w 7261412"/>
              <a:gd name="connsiteY5" fmla="*/ 6118411 h 6118412"/>
              <a:gd name="connsiteX6" fmla="*/ 0 w 7261412"/>
              <a:gd name="connsiteY6" fmla="*/ 3059206 h 6118412"/>
              <a:gd name="connsiteX0" fmla="*/ 0 w 7267350"/>
              <a:gd name="connsiteY0" fmla="*/ 3059205 h 6118410"/>
              <a:gd name="connsiteX1" fmla="*/ 1005194 w 7267350"/>
              <a:gd name="connsiteY1" fmla="*/ 0 h 6118410"/>
              <a:gd name="connsiteX2" fmla="*/ 6256218 w 7267350"/>
              <a:gd name="connsiteY2" fmla="*/ 0 h 6118410"/>
              <a:gd name="connsiteX3" fmla="*/ 7267350 w 7267350"/>
              <a:gd name="connsiteY3" fmla="*/ 4341740 h 6118410"/>
              <a:gd name="connsiteX4" fmla="*/ 6256218 w 7267350"/>
              <a:gd name="connsiteY4" fmla="*/ 6118410 h 6118410"/>
              <a:gd name="connsiteX5" fmla="*/ 1005194 w 7267350"/>
              <a:gd name="connsiteY5" fmla="*/ 6118410 h 6118410"/>
              <a:gd name="connsiteX6" fmla="*/ 0 w 7267350"/>
              <a:gd name="connsiteY6" fmla="*/ 3059205 h 6118410"/>
              <a:gd name="connsiteX0" fmla="*/ 0 w 7277496"/>
              <a:gd name="connsiteY0" fmla="*/ 3059205 h 6118410"/>
              <a:gd name="connsiteX1" fmla="*/ 1005194 w 7277496"/>
              <a:gd name="connsiteY1" fmla="*/ 0 h 6118410"/>
              <a:gd name="connsiteX2" fmla="*/ 7277496 w 7277496"/>
              <a:gd name="connsiteY2" fmla="*/ 457200 h 6118410"/>
              <a:gd name="connsiteX3" fmla="*/ 7267350 w 7277496"/>
              <a:gd name="connsiteY3" fmla="*/ 4341740 h 6118410"/>
              <a:gd name="connsiteX4" fmla="*/ 6256218 w 7277496"/>
              <a:gd name="connsiteY4" fmla="*/ 6118410 h 6118410"/>
              <a:gd name="connsiteX5" fmla="*/ 1005194 w 7277496"/>
              <a:gd name="connsiteY5" fmla="*/ 6118410 h 6118410"/>
              <a:gd name="connsiteX6" fmla="*/ 0 w 7277496"/>
              <a:gd name="connsiteY6" fmla="*/ 3059205 h 6118410"/>
              <a:gd name="connsiteX0" fmla="*/ 0 w 7277496"/>
              <a:gd name="connsiteY0" fmla="*/ 2607943 h 5667148"/>
              <a:gd name="connsiteX1" fmla="*/ 405490 w 7277496"/>
              <a:gd name="connsiteY1" fmla="*/ 0 h 5667148"/>
              <a:gd name="connsiteX2" fmla="*/ 7277496 w 7277496"/>
              <a:gd name="connsiteY2" fmla="*/ 5938 h 5667148"/>
              <a:gd name="connsiteX3" fmla="*/ 7267350 w 7277496"/>
              <a:gd name="connsiteY3" fmla="*/ 3890478 h 5667148"/>
              <a:gd name="connsiteX4" fmla="*/ 6256218 w 7277496"/>
              <a:gd name="connsiteY4" fmla="*/ 5667148 h 5667148"/>
              <a:gd name="connsiteX5" fmla="*/ 1005194 w 7277496"/>
              <a:gd name="connsiteY5" fmla="*/ 5667148 h 5667148"/>
              <a:gd name="connsiteX6" fmla="*/ 0 w 7277496"/>
              <a:gd name="connsiteY6" fmla="*/ 2607943 h 5667148"/>
              <a:gd name="connsiteX0" fmla="*/ 4209 w 6872006"/>
              <a:gd name="connsiteY0" fmla="*/ 3462966 h 5667148"/>
              <a:gd name="connsiteX1" fmla="*/ 0 w 6872006"/>
              <a:gd name="connsiteY1" fmla="*/ 0 h 5667148"/>
              <a:gd name="connsiteX2" fmla="*/ 6872006 w 6872006"/>
              <a:gd name="connsiteY2" fmla="*/ 5938 h 5667148"/>
              <a:gd name="connsiteX3" fmla="*/ 6861860 w 6872006"/>
              <a:gd name="connsiteY3" fmla="*/ 3890478 h 5667148"/>
              <a:gd name="connsiteX4" fmla="*/ 5850728 w 6872006"/>
              <a:gd name="connsiteY4" fmla="*/ 5667148 h 5667148"/>
              <a:gd name="connsiteX5" fmla="*/ 599704 w 6872006"/>
              <a:gd name="connsiteY5" fmla="*/ 5667148 h 5667148"/>
              <a:gd name="connsiteX6" fmla="*/ 4209 w 6872006"/>
              <a:gd name="connsiteY6" fmla="*/ 3462966 h 5667148"/>
              <a:gd name="connsiteX0" fmla="*/ 4209 w 6872006"/>
              <a:gd name="connsiteY0" fmla="*/ 3462966 h 5667148"/>
              <a:gd name="connsiteX1" fmla="*/ 0 w 6872006"/>
              <a:gd name="connsiteY1" fmla="*/ 0 h 5667148"/>
              <a:gd name="connsiteX2" fmla="*/ 6872006 w 6872006"/>
              <a:gd name="connsiteY2" fmla="*/ 5938 h 5667148"/>
              <a:gd name="connsiteX3" fmla="*/ 6861860 w 6872006"/>
              <a:gd name="connsiteY3" fmla="*/ 3890478 h 5667148"/>
              <a:gd name="connsiteX4" fmla="*/ 5850728 w 6872006"/>
              <a:gd name="connsiteY4" fmla="*/ 5667148 h 5667148"/>
              <a:gd name="connsiteX5" fmla="*/ 1300348 w 6872006"/>
              <a:gd name="connsiteY5" fmla="*/ 5661210 h 5667148"/>
              <a:gd name="connsiteX6" fmla="*/ 4209 w 6872006"/>
              <a:gd name="connsiteY6" fmla="*/ 3462966 h 5667148"/>
              <a:gd name="connsiteX0" fmla="*/ 4209 w 6872006"/>
              <a:gd name="connsiteY0" fmla="*/ 3462966 h 5667148"/>
              <a:gd name="connsiteX1" fmla="*/ 0 w 6872006"/>
              <a:gd name="connsiteY1" fmla="*/ 0 h 5667148"/>
              <a:gd name="connsiteX2" fmla="*/ 6872006 w 6872006"/>
              <a:gd name="connsiteY2" fmla="*/ 5938 h 5667148"/>
              <a:gd name="connsiteX3" fmla="*/ 6861860 w 6872006"/>
              <a:gd name="connsiteY3" fmla="*/ 3890478 h 5667148"/>
              <a:gd name="connsiteX4" fmla="*/ 5860353 w 6872006"/>
              <a:gd name="connsiteY4" fmla="*/ 5667148 h 5667148"/>
              <a:gd name="connsiteX5" fmla="*/ 1300348 w 6872006"/>
              <a:gd name="connsiteY5" fmla="*/ 5661210 h 5667148"/>
              <a:gd name="connsiteX6" fmla="*/ 4209 w 6872006"/>
              <a:gd name="connsiteY6" fmla="*/ 3462966 h 5667148"/>
              <a:gd name="connsiteX0" fmla="*/ 4209 w 6872006"/>
              <a:gd name="connsiteY0" fmla="*/ 3462966 h 5667148"/>
              <a:gd name="connsiteX1" fmla="*/ 0 w 6872006"/>
              <a:gd name="connsiteY1" fmla="*/ 0 h 5667148"/>
              <a:gd name="connsiteX2" fmla="*/ 6872006 w 6872006"/>
              <a:gd name="connsiteY2" fmla="*/ 5938 h 5667148"/>
              <a:gd name="connsiteX3" fmla="*/ 6566227 w 6872006"/>
              <a:gd name="connsiteY3" fmla="*/ 3257961 h 5667148"/>
              <a:gd name="connsiteX4" fmla="*/ 5860353 w 6872006"/>
              <a:gd name="connsiteY4" fmla="*/ 5667148 h 5667148"/>
              <a:gd name="connsiteX5" fmla="*/ 1300348 w 6872006"/>
              <a:gd name="connsiteY5" fmla="*/ 5661210 h 5667148"/>
              <a:gd name="connsiteX6" fmla="*/ 4209 w 6872006"/>
              <a:gd name="connsiteY6" fmla="*/ 3462966 h 5667148"/>
              <a:gd name="connsiteX0" fmla="*/ 4209 w 6872006"/>
              <a:gd name="connsiteY0" fmla="*/ 3462966 h 5667148"/>
              <a:gd name="connsiteX1" fmla="*/ 0 w 6872006"/>
              <a:gd name="connsiteY1" fmla="*/ 0 h 5667148"/>
              <a:gd name="connsiteX2" fmla="*/ 6872006 w 6872006"/>
              <a:gd name="connsiteY2" fmla="*/ 5938 h 5667148"/>
              <a:gd name="connsiteX3" fmla="*/ 6861860 w 6872006"/>
              <a:gd name="connsiteY3" fmla="*/ 3443591 h 5667148"/>
              <a:gd name="connsiteX4" fmla="*/ 5860353 w 6872006"/>
              <a:gd name="connsiteY4" fmla="*/ 5667148 h 5667148"/>
              <a:gd name="connsiteX5" fmla="*/ 1300348 w 6872006"/>
              <a:gd name="connsiteY5" fmla="*/ 5661210 h 5667148"/>
              <a:gd name="connsiteX6" fmla="*/ 4209 w 6872006"/>
              <a:gd name="connsiteY6" fmla="*/ 3462966 h 5667148"/>
              <a:gd name="connsiteX0" fmla="*/ 4209 w 6872006"/>
              <a:gd name="connsiteY0" fmla="*/ 3462966 h 5661210"/>
              <a:gd name="connsiteX1" fmla="*/ 0 w 6872006"/>
              <a:gd name="connsiteY1" fmla="*/ 0 h 5661210"/>
              <a:gd name="connsiteX2" fmla="*/ 6872006 w 6872006"/>
              <a:gd name="connsiteY2" fmla="*/ 5938 h 5661210"/>
              <a:gd name="connsiteX3" fmla="*/ 6861860 w 6872006"/>
              <a:gd name="connsiteY3" fmla="*/ 3443591 h 5661210"/>
              <a:gd name="connsiteX4" fmla="*/ 4973453 w 6872006"/>
              <a:gd name="connsiteY4" fmla="*/ 5089632 h 5661210"/>
              <a:gd name="connsiteX5" fmla="*/ 1300348 w 6872006"/>
              <a:gd name="connsiteY5" fmla="*/ 5661210 h 5661210"/>
              <a:gd name="connsiteX6" fmla="*/ 4209 w 6872006"/>
              <a:gd name="connsiteY6" fmla="*/ 3462966 h 5661210"/>
              <a:gd name="connsiteX0" fmla="*/ 4209 w 6872006"/>
              <a:gd name="connsiteY0" fmla="*/ 3462966 h 5667148"/>
              <a:gd name="connsiteX1" fmla="*/ 0 w 6872006"/>
              <a:gd name="connsiteY1" fmla="*/ 0 h 5667148"/>
              <a:gd name="connsiteX2" fmla="*/ 6872006 w 6872006"/>
              <a:gd name="connsiteY2" fmla="*/ 5938 h 5667148"/>
              <a:gd name="connsiteX3" fmla="*/ 6861860 w 6872006"/>
              <a:gd name="connsiteY3" fmla="*/ 3443591 h 5667148"/>
              <a:gd name="connsiteX4" fmla="*/ 5571595 w 6872006"/>
              <a:gd name="connsiteY4" fmla="*/ 5667148 h 5667148"/>
              <a:gd name="connsiteX5" fmla="*/ 1300348 w 6872006"/>
              <a:gd name="connsiteY5" fmla="*/ 5661210 h 5667148"/>
              <a:gd name="connsiteX6" fmla="*/ 4209 w 6872006"/>
              <a:gd name="connsiteY6" fmla="*/ 3462966 h 5667148"/>
              <a:gd name="connsiteX0" fmla="*/ 4209 w 6872006"/>
              <a:gd name="connsiteY0" fmla="*/ 3462966 h 5667148"/>
              <a:gd name="connsiteX1" fmla="*/ 0 w 6872006"/>
              <a:gd name="connsiteY1" fmla="*/ 0 h 5667148"/>
              <a:gd name="connsiteX2" fmla="*/ 6872006 w 6872006"/>
              <a:gd name="connsiteY2" fmla="*/ 5938 h 5667148"/>
              <a:gd name="connsiteX3" fmla="*/ 6861860 w 6872006"/>
              <a:gd name="connsiteY3" fmla="*/ 3443591 h 5667148"/>
              <a:gd name="connsiteX4" fmla="*/ 5571595 w 6872006"/>
              <a:gd name="connsiteY4" fmla="*/ 5667148 h 5667148"/>
              <a:gd name="connsiteX5" fmla="*/ 1018466 w 6872006"/>
              <a:gd name="connsiteY5" fmla="*/ 5661210 h 5667148"/>
              <a:gd name="connsiteX6" fmla="*/ 4209 w 6872006"/>
              <a:gd name="connsiteY6" fmla="*/ 3462966 h 5667148"/>
              <a:gd name="connsiteX0" fmla="*/ 4209 w 6872006"/>
              <a:gd name="connsiteY0" fmla="*/ 3861727 h 5667148"/>
              <a:gd name="connsiteX1" fmla="*/ 0 w 6872006"/>
              <a:gd name="connsiteY1" fmla="*/ 0 h 5667148"/>
              <a:gd name="connsiteX2" fmla="*/ 6872006 w 6872006"/>
              <a:gd name="connsiteY2" fmla="*/ 5938 h 5667148"/>
              <a:gd name="connsiteX3" fmla="*/ 6861860 w 6872006"/>
              <a:gd name="connsiteY3" fmla="*/ 3443591 h 5667148"/>
              <a:gd name="connsiteX4" fmla="*/ 5571595 w 6872006"/>
              <a:gd name="connsiteY4" fmla="*/ 5667148 h 5667148"/>
              <a:gd name="connsiteX5" fmla="*/ 1018466 w 6872006"/>
              <a:gd name="connsiteY5" fmla="*/ 5661210 h 5667148"/>
              <a:gd name="connsiteX6" fmla="*/ 4209 w 6872006"/>
              <a:gd name="connsiteY6" fmla="*/ 3861727 h 5667148"/>
              <a:gd name="connsiteX0" fmla="*/ 0 w 6889363"/>
              <a:gd name="connsiteY0" fmla="*/ 3844474 h 5667148"/>
              <a:gd name="connsiteX1" fmla="*/ 17357 w 6889363"/>
              <a:gd name="connsiteY1" fmla="*/ 0 h 5667148"/>
              <a:gd name="connsiteX2" fmla="*/ 6889363 w 6889363"/>
              <a:gd name="connsiteY2" fmla="*/ 5938 h 5667148"/>
              <a:gd name="connsiteX3" fmla="*/ 6879217 w 6889363"/>
              <a:gd name="connsiteY3" fmla="*/ 3443591 h 5667148"/>
              <a:gd name="connsiteX4" fmla="*/ 5588952 w 6889363"/>
              <a:gd name="connsiteY4" fmla="*/ 5667148 h 5667148"/>
              <a:gd name="connsiteX5" fmla="*/ 1035823 w 6889363"/>
              <a:gd name="connsiteY5" fmla="*/ 5661210 h 5667148"/>
              <a:gd name="connsiteX6" fmla="*/ 0 w 6889363"/>
              <a:gd name="connsiteY6" fmla="*/ 3844474 h 5667148"/>
              <a:gd name="connsiteX0" fmla="*/ 0 w 6910929"/>
              <a:gd name="connsiteY0" fmla="*/ 3831537 h 5667148"/>
              <a:gd name="connsiteX1" fmla="*/ 38923 w 6910929"/>
              <a:gd name="connsiteY1" fmla="*/ 0 h 5667148"/>
              <a:gd name="connsiteX2" fmla="*/ 6910929 w 6910929"/>
              <a:gd name="connsiteY2" fmla="*/ 5938 h 5667148"/>
              <a:gd name="connsiteX3" fmla="*/ 6900783 w 6910929"/>
              <a:gd name="connsiteY3" fmla="*/ 3443591 h 5667148"/>
              <a:gd name="connsiteX4" fmla="*/ 5610518 w 6910929"/>
              <a:gd name="connsiteY4" fmla="*/ 5667148 h 5667148"/>
              <a:gd name="connsiteX5" fmla="*/ 1057389 w 6910929"/>
              <a:gd name="connsiteY5" fmla="*/ 5661210 h 5667148"/>
              <a:gd name="connsiteX6" fmla="*/ 0 w 6910929"/>
              <a:gd name="connsiteY6" fmla="*/ 3831537 h 5667148"/>
              <a:gd name="connsiteX0" fmla="*/ 0 w 6910929"/>
              <a:gd name="connsiteY0" fmla="*/ 3831537 h 5667148"/>
              <a:gd name="connsiteX1" fmla="*/ 13042 w 6910929"/>
              <a:gd name="connsiteY1" fmla="*/ 0 h 5667148"/>
              <a:gd name="connsiteX2" fmla="*/ 6910929 w 6910929"/>
              <a:gd name="connsiteY2" fmla="*/ 5938 h 5667148"/>
              <a:gd name="connsiteX3" fmla="*/ 6900783 w 6910929"/>
              <a:gd name="connsiteY3" fmla="*/ 3443591 h 5667148"/>
              <a:gd name="connsiteX4" fmla="*/ 5610518 w 6910929"/>
              <a:gd name="connsiteY4" fmla="*/ 5667148 h 5667148"/>
              <a:gd name="connsiteX5" fmla="*/ 1057389 w 6910929"/>
              <a:gd name="connsiteY5" fmla="*/ 5661210 h 5667148"/>
              <a:gd name="connsiteX6" fmla="*/ 0 w 6910929"/>
              <a:gd name="connsiteY6" fmla="*/ 3831537 h 5667148"/>
              <a:gd name="connsiteX0" fmla="*/ 0 w 6910929"/>
              <a:gd name="connsiteY0" fmla="*/ 3825962 h 5661573"/>
              <a:gd name="connsiteX1" fmla="*/ 7423 w 6910929"/>
              <a:gd name="connsiteY1" fmla="*/ 0 h 5661573"/>
              <a:gd name="connsiteX2" fmla="*/ 6910929 w 6910929"/>
              <a:gd name="connsiteY2" fmla="*/ 363 h 5661573"/>
              <a:gd name="connsiteX3" fmla="*/ 6900783 w 6910929"/>
              <a:gd name="connsiteY3" fmla="*/ 3438016 h 5661573"/>
              <a:gd name="connsiteX4" fmla="*/ 5610518 w 6910929"/>
              <a:gd name="connsiteY4" fmla="*/ 5661573 h 5661573"/>
              <a:gd name="connsiteX5" fmla="*/ 1057389 w 6910929"/>
              <a:gd name="connsiteY5" fmla="*/ 5655635 h 5661573"/>
              <a:gd name="connsiteX6" fmla="*/ 0 w 6910929"/>
              <a:gd name="connsiteY6" fmla="*/ 3825962 h 5661573"/>
              <a:gd name="connsiteX0" fmla="*/ 56137 w 6967066"/>
              <a:gd name="connsiteY0" fmla="*/ 3832564 h 5668175"/>
              <a:gd name="connsiteX1" fmla="*/ 352 w 6967066"/>
              <a:gd name="connsiteY1" fmla="*/ 0 h 5668175"/>
              <a:gd name="connsiteX2" fmla="*/ 6967066 w 6967066"/>
              <a:gd name="connsiteY2" fmla="*/ 6965 h 5668175"/>
              <a:gd name="connsiteX3" fmla="*/ 6956920 w 6967066"/>
              <a:gd name="connsiteY3" fmla="*/ 3444618 h 5668175"/>
              <a:gd name="connsiteX4" fmla="*/ 5666655 w 6967066"/>
              <a:gd name="connsiteY4" fmla="*/ 5668175 h 5668175"/>
              <a:gd name="connsiteX5" fmla="*/ 1113526 w 6967066"/>
              <a:gd name="connsiteY5" fmla="*/ 5662237 h 5668175"/>
              <a:gd name="connsiteX6" fmla="*/ 56137 w 6967066"/>
              <a:gd name="connsiteY6" fmla="*/ 3832564 h 5668175"/>
              <a:gd name="connsiteX0" fmla="*/ 0 w 6910929"/>
              <a:gd name="connsiteY0" fmla="*/ 3825599 h 5661210"/>
              <a:gd name="connsiteX1" fmla="*/ 44012 w 6910929"/>
              <a:gd name="connsiteY1" fmla="*/ 45852 h 5661210"/>
              <a:gd name="connsiteX2" fmla="*/ 6910929 w 6910929"/>
              <a:gd name="connsiteY2" fmla="*/ 0 h 5661210"/>
              <a:gd name="connsiteX3" fmla="*/ 6900783 w 6910929"/>
              <a:gd name="connsiteY3" fmla="*/ 3437653 h 5661210"/>
              <a:gd name="connsiteX4" fmla="*/ 5610518 w 6910929"/>
              <a:gd name="connsiteY4" fmla="*/ 5661210 h 5661210"/>
              <a:gd name="connsiteX5" fmla="*/ 1057389 w 6910929"/>
              <a:gd name="connsiteY5" fmla="*/ 5655272 h 5661210"/>
              <a:gd name="connsiteX6" fmla="*/ 0 w 6910929"/>
              <a:gd name="connsiteY6" fmla="*/ 3825599 h 5661210"/>
              <a:gd name="connsiteX0" fmla="*/ 996 w 6911925"/>
              <a:gd name="connsiteY0" fmla="*/ 3829263 h 5664874"/>
              <a:gd name="connsiteX1" fmla="*/ 1763 w 6911925"/>
              <a:gd name="connsiteY1" fmla="*/ 0 h 5664874"/>
              <a:gd name="connsiteX2" fmla="*/ 6911925 w 6911925"/>
              <a:gd name="connsiteY2" fmla="*/ 3664 h 5664874"/>
              <a:gd name="connsiteX3" fmla="*/ 6901779 w 6911925"/>
              <a:gd name="connsiteY3" fmla="*/ 3441317 h 5664874"/>
              <a:gd name="connsiteX4" fmla="*/ 5611514 w 6911925"/>
              <a:gd name="connsiteY4" fmla="*/ 5664874 h 5664874"/>
              <a:gd name="connsiteX5" fmla="*/ 1058385 w 6911925"/>
              <a:gd name="connsiteY5" fmla="*/ 5658936 h 5664874"/>
              <a:gd name="connsiteX6" fmla="*/ 996 w 6911925"/>
              <a:gd name="connsiteY6" fmla="*/ 3829263 h 5664874"/>
              <a:gd name="connsiteX0" fmla="*/ 3982 w 6914911"/>
              <a:gd name="connsiteY0" fmla="*/ 3835865 h 5671476"/>
              <a:gd name="connsiteX1" fmla="*/ 1421 w 6914911"/>
              <a:gd name="connsiteY1" fmla="*/ 0 h 5671476"/>
              <a:gd name="connsiteX2" fmla="*/ 6914911 w 6914911"/>
              <a:gd name="connsiteY2" fmla="*/ 10266 h 5671476"/>
              <a:gd name="connsiteX3" fmla="*/ 6904765 w 6914911"/>
              <a:gd name="connsiteY3" fmla="*/ 3447919 h 5671476"/>
              <a:gd name="connsiteX4" fmla="*/ 5614500 w 6914911"/>
              <a:gd name="connsiteY4" fmla="*/ 5671476 h 5671476"/>
              <a:gd name="connsiteX5" fmla="*/ 1061371 w 6914911"/>
              <a:gd name="connsiteY5" fmla="*/ 5665538 h 5671476"/>
              <a:gd name="connsiteX6" fmla="*/ 3982 w 6914911"/>
              <a:gd name="connsiteY6" fmla="*/ 3835865 h 5671476"/>
              <a:gd name="connsiteX0" fmla="*/ 3982 w 6904765"/>
              <a:gd name="connsiteY0" fmla="*/ 3835865 h 5671476"/>
              <a:gd name="connsiteX1" fmla="*/ 1421 w 6904765"/>
              <a:gd name="connsiteY1" fmla="*/ 0 h 5671476"/>
              <a:gd name="connsiteX2" fmla="*/ 6815114 w 6904765"/>
              <a:gd name="connsiteY2" fmla="*/ 49879 h 5671476"/>
              <a:gd name="connsiteX3" fmla="*/ 6904765 w 6904765"/>
              <a:gd name="connsiteY3" fmla="*/ 3447919 h 5671476"/>
              <a:gd name="connsiteX4" fmla="*/ 5614500 w 6904765"/>
              <a:gd name="connsiteY4" fmla="*/ 5671476 h 5671476"/>
              <a:gd name="connsiteX5" fmla="*/ 1061371 w 6904765"/>
              <a:gd name="connsiteY5" fmla="*/ 5665538 h 5671476"/>
              <a:gd name="connsiteX6" fmla="*/ 3982 w 6904765"/>
              <a:gd name="connsiteY6" fmla="*/ 3835865 h 5671476"/>
              <a:gd name="connsiteX0" fmla="*/ 3982 w 6914914"/>
              <a:gd name="connsiteY0" fmla="*/ 3835865 h 5671476"/>
              <a:gd name="connsiteX1" fmla="*/ 1421 w 6914914"/>
              <a:gd name="connsiteY1" fmla="*/ 0 h 5671476"/>
              <a:gd name="connsiteX2" fmla="*/ 6914914 w 6914914"/>
              <a:gd name="connsiteY2" fmla="*/ 6965 h 5671476"/>
              <a:gd name="connsiteX3" fmla="*/ 6904765 w 6914914"/>
              <a:gd name="connsiteY3" fmla="*/ 3447919 h 5671476"/>
              <a:gd name="connsiteX4" fmla="*/ 5614500 w 6914914"/>
              <a:gd name="connsiteY4" fmla="*/ 5671476 h 5671476"/>
              <a:gd name="connsiteX5" fmla="*/ 1061371 w 6914914"/>
              <a:gd name="connsiteY5" fmla="*/ 5665538 h 5671476"/>
              <a:gd name="connsiteX6" fmla="*/ 3982 w 6914914"/>
              <a:gd name="connsiteY6" fmla="*/ 3835865 h 5671476"/>
              <a:gd name="connsiteX0" fmla="*/ 3982 w 6917563"/>
              <a:gd name="connsiteY0" fmla="*/ 3835865 h 5671476"/>
              <a:gd name="connsiteX1" fmla="*/ 1421 w 6917563"/>
              <a:gd name="connsiteY1" fmla="*/ 0 h 5671476"/>
              <a:gd name="connsiteX2" fmla="*/ 6914914 w 6917563"/>
              <a:gd name="connsiteY2" fmla="*/ 6965 h 5671476"/>
              <a:gd name="connsiteX3" fmla="*/ 6917563 w 6917563"/>
              <a:gd name="connsiteY3" fmla="*/ 3435219 h 5671476"/>
              <a:gd name="connsiteX4" fmla="*/ 5614500 w 6917563"/>
              <a:gd name="connsiteY4" fmla="*/ 5671476 h 5671476"/>
              <a:gd name="connsiteX5" fmla="*/ 1061371 w 6917563"/>
              <a:gd name="connsiteY5" fmla="*/ 5665538 h 5671476"/>
              <a:gd name="connsiteX6" fmla="*/ 3982 w 6917563"/>
              <a:gd name="connsiteY6" fmla="*/ 3835865 h 5671476"/>
              <a:gd name="connsiteX0" fmla="*/ 3982 w 6917563"/>
              <a:gd name="connsiteY0" fmla="*/ 3835865 h 5671476"/>
              <a:gd name="connsiteX1" fmla="*/ 1421 w 6917563"/>
              <a:gd name="connsiteY1" fmla="*/ 0 h 5671476"/>
              <a:gd name="connsiteX2" fmla="*/ 6914917 w 6917563"/>
              <a:gd name="connsiteY2" fmla="*/ 615 h 5671476"/>
              <a:gd name="connsiteX3" fmla="*/ 6917563 w 6917563"/>
              <a:gd name="connsiteY3" fmla="*/ 3435219 h 5671476"/>
              <a:gd name="connsiteX4" fmla="*/ 5614500 w 6917563"/>
              <a:gd name="connsiteY4" fmla="*/ 5671476 h 5671476"/>
              <a:gd name="connsiteX5" fmla="*/ 1061371 w 6917563"/>
              <a:gd name="connsiteY5" fmla="*/ 5665538 h 5671476"/>
              <a:gd name="connsiteX6" fmla="*/ 3982 w 6917563"/>
              <a:gd name="connsiteY6" fmla="*/ 3835865 h 5671476"/>
              <a:gd name="connsiteX0" fmla="*/ 998 w 6917905"/>
              <a:gd name="connsiteY0" fmla="*/ 3862276 h 5671476"/>
              <a:gd name="connsiteX1" fmla="*/ 1763 w 6917905"/>
              <a:gd name="connsiteY1" fmla="*/ 0 h 5671476"/>
              <a:gd name="connsiteX2" fmla="*/ 6915259 w 6917905"/>
              <a:gd name="connsiteY2" fmla="*/ 615 h 5671476"/>
              <a:gd name="connsiteX3" fmla="*/ 6917905 w 6917905"/>
              <a:gd name="connsiteY3" fmla="*/ 3435219 h 5671476"/>
              <a:gd name="connsiteX4" fmla="*/ 5614842 w 6917905"/>
              <a:gd name="connsiteY4" fmla="*/ 5671476 h 5671476"/>
              <a:gd name="connsiteX5" fmla="*/ 1061713 w 6917905"/>
              <a:gd name="connsiteY5" fmla="*/ 5665538 h 5671476"/>
              <a:gd name="connsiteX6" fmla="*/ 998 w 6917905"/>
              <a:gd name="connsiteY6" fmla="*/ 3862276 h 5671476"/>
              <a:gd name="connsiteX0" fmla="*/ 998 w 6917905"/>
              <a:gd name="connsiteY0" fmla="*/ 3862276 h 5671476"/>
              <a:gd name="connsiteX1" fmla="*/ 1763 w 6917905"/>
              <a:gd name="connsiteY1" fmla="*/ 0 h 5671476"/>
              <a:gd name="connsiteX2" fmla="*/ 6915259 w 6917905"/>
              <a:gd name="connsiteY2" fmla="*/ 615 h 5671476"/>
              <a:gd name="connsiteX3" fmla="*/ 6917905 w 6917905"/>
              <a:gd name="connsiteY3" fmla="*/ 3435219 h 5671476"/>
              <a:gd name="connsiteX4" fmla="*/ 5614842 w 6917905"/>
              <a:gd name="connsiteY4" fmla="*/ 5671476 h 5671476"/>
              <a:gd name="connsiteX5" fmla="*/ 1045081 w 6917905"/>
              <a:gd name="connsiteY5" fmla="*/ 5668839 h 5671476"/>
              <a:gd name="connsiteX6" fmla="*/ 998 w 6917905"/>
              <a:gd name="connsiteY6" fmla="*/ 3862276 h 5671476"/>
              <a:gd name="connsiteX0" fmla="*/ 998 w 6917905"/>
              <a:gd name="connsiteY0" fmla="*/ 3862276 h 5668839"/>
              <a:gd name="connsiteX1" fmla="*/ 1763 w 6917905"/>
              <a:gd name="connsiteY1" fmla="*/ 0 h 5668839"/>
              <a:gd name="connsiteX2" fmla="*/ 6915259 w 6917905"/>
              <a:gd name="connsiteY2" fmla="*/ 615 h 5668839"/>
              <a:gd name="connsiteX3" fmla="*/ 6917905 w 6917905"/>
              <a:gd name="connsiteY3" fmla="*/ 3435219 h 5668839"/>
              <a:gd name="connsiteX4" fmla="*/ 5511718 w 6917905"/>
              <a:gd name="connsiteY4" fmla="*/ 5588948 h 5668839"/>
              <a:gd name="connsiteX5" fmla="*/ 1045081 w 6917905"/>
              <a:gd name="connsiteY5" fmla="*/ 5668839 h 5668839"/>
              <a:gd name="connsiteX6" fmla="*/ 998 w 6917905"/>
              <a:gd name="connsiteY6" fmla="*/ 3862276 h 5668839"/>
              <a:gd name="connsiteX0" fmla="*/ 998 w 6917905"/>
              <a:gd name="connsiteY0" fmla="*/ 3862276 h 5674780"/>
              <a:gd name="connsiteX1" fmla="*/ 1763 w 6917905"/>
              <a:gd name="connsiteY1" fmla="*/ 0 h 5674780"/>
              <a:gd name="connsiteX2" fmla="*/ 6915259 w 6917905"/>
              <a:gd name="connsiteY2" fmla="*/ 615 h 5674780"/>
              <a:gd name="connsiteX3" fmla="*/ 6917905 w 6917905"/>
              <a:gd name="connsiteY3" fmla="*/ 3435219 h 5674780"/>
              <a:gd name="connsiteX4" fmla="*/ 5614843 w 6917905"/>
              <a:gd name="connsiteY4" fmla="*/ 5674780 h 5674780"/>
              <a:gd name="connsiteX5" fmla="*/ 1045081 w 6917905"/>
              <a:gd name="connsiteY5" fmla="*/ 5668839 h 5674780"/>
              <a:gd name="connsiteX6" fmla="*/ 998 w 6917905"/>
              <a:gd name="connsiteY6" fmla="*/ 3862276 h 5674780"/>
              <a:gd name="connsiteX0" fmla="*/ 998 w 6917905"/>
              <a:gd name="connsiteY0" fmla="*/ 3862276 h 5668839"/>
              <a:gd name="connsiteX1" fmla="*/ 1763 w 6917905"/>
              <a:gd name="connsiteY1" fmla="*/ 0 h 5668839"/>
              <a:gd name="connsiteX2" fmla="*/ 6915259 w 6917905"/>
              <a:gd name="connsiteY2" fmla="*/ 615 h 5668839"/>
              <a:gd name="connsiteX3" fmla="*/ 6917905 w 6917905"/>
              <a:gd name="connsiteY3" fmla="*/ 3435219 h 5668839"/>
              <a:gd name="connsiteX4" fmla="*/ 5608190 w 6917905"/>
              <a:gd name="connsiteY4" fmla="*/ 5645070 h 5668839"/>
              <a:gd name="connsiteX5" fmla="*/ 1045081 w 6917905"/>
              <a:gd name="connsiteY5" fmla="*/ 5668839 h 5668839"/>
              <a:gd name="connsiteX6" fmla="*/ 998 w 6917905"/>
              <a:gd name="connsiteY6" fmla="*/ 3862276 h 5668839"/>
              <a:gd name="connsiteX0" fmla="*/ 998 w 6917905"/>
              <a:gd name="connsiteY0" fmla="*/ 3862276 h 5671482"/>
              <a:gd name="connsiteX1" fmla="*/ 1763 w 6917905"/>
              <a:gd name="connsiteY1" fmla="*/ 0 h 5671482"/>
              <a:gd name="connsiteX2" fmla="*/ 6915259 w 6917905"/>
              <a:gd name="connsiteY2" fmla="*/ 615 h 5671482"/>
              <a:gd name="connsiteX3" fmla="*/ 6917905 w 6917905"/>
              <a:gd name="connsiteY3" fmla="*/ 3435219 h 5671482"/>
              <a:gd name="connsiteX4" fmla="*/ 5614844 w 6917905"/>
              <a:gd name="connsiteY4" fmla="*/ 5671482 h 5671482"/>
              <a:gd name="connsiteX5" fmla="*/ 1045081 w 6917905"/>
              <a:gd name="connsiteY5" fmla="*/ 5668839 h 5671482"/>
              <a:gd name="connsiteX6" fmla="*/ 998 w 6917905"/>
              <a:gd name="connsiteY6" fmla="*/ 3862276 h 5671482"/>
              <a:gd name="connsiteX0" fmla="*/ 998 w 6917905"/>
              <a:gd name="connsiteY0" fmla="*/ 3862276 h 5671482"/>
              <a:gd name="connsiteX1" fmla="*/ 1763 w 6917905"/>
              <a:gd name="connsiteY1" fmla="*/ 0 h 5671482"/>
              <a:gd name="connsiteX2" fmla="*/ 6915259 w 6917905"/>
              <a:gd name="connsiteY2" fmla="*/ 615 h 5671482"/>
              <a:gd name="connsiteX3" fmla="*/ 6917905 w 6917905"/>
              <a:gd name="connsiteY3" fmla="*/ 3435219 h 5671482"/>
              <a:gd name="connsiteX4" fmla="*/ 5614844 w 6917905"/>
              <a:gd name="connsiteY4" fmla="*/ 5671482 h 5671482"/>
              <a:gd name="connsiteX5" fmla="*/ 1038428 w 6917905"/>
              <a:gd name="connsiteY5" fmla="*/ 5668839 h 5671482"/>
              <a:gd name="connsiteX6" fmla="*/ 998 w 6917905"/>
              <a:gd name="connsiteY6" fmla="*/ 3862276 h 567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17905" h="5671482">
                <a:moveTo>
                  <a:pt x="998" y="3862276"/>
                </a:moveTo>
                <a:cubicBezTo>
                  <a:pt x="6784" y="2580785"/>
                  <a:pt x="-4023" y="1281491"/>
                  <a:pt x="1763" y="0"/>
                </a:cubicBezTo>
                <a:lnTo>
                  <a:pt x="6915259" y="615"/>
                </a:lnTo>
                <a:lnTo>
                  <a:pt x="6917905" y="3435219"/>
                </a:lnTo>
                <a:lnTo>
                  <a:pt x="5614844" y="5671482"/>
                </a:lnTo>
                <a:lnTo>
                  <a:pt x="1038428" y="5668839"/>
                </a:lnTo>
                <a:lnTo>
                  <a:pt x="998" y="3862276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5B32A22-FAFC-364D-99CB-B22D6ABBBFB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302000" y="-3175"/>
            <a:ext cx="8890000" cy="6861175"/>
          </a:xfrm>
          <a:custGeom>
            <a:avLst/>
            <a:gdLst>
              <a:gd name="connsiteX0" fmla="*/ 0 w 8890000"/>
              <a:gd name="connsiteY0" fmla="*/ 0 h 6861175"/>
              <a:gd name="connsiteX1" fmla="*/ 8890000 w 8890000"/>
              <a:gd name="connsiteY1" fmla="*/ 0 h 6861175"/>
              <a:gd name="connsiteX2" fmla="*/ 8890000 w 8890000"/>
              <a:gd name="connsiteY2" fmla="*/ 6861175 h 6861175"/>
              <a:gd name="connsiteX3" fmla="*/ 561739 w 8890000"/>
              <a:gd name="connsiteY3" fmla="*/ 6861175 h 6861175"/>
              <a:gd name="connsiteX4" fmla="*/ 2362512 w 8890000"/>
              <a:gd name="connsiteY4" fmla="*/ 5834990 h 6861175"/>
              <a:gd name="connsiteX5" fmla="*/ 2365155 w 8890000"/>
              <a:gd name="connsiteY5" fmla="*/ 1293624 h 6861175"/>
              <a:gd name="connsiteX6" fmla="*/ 128892 w 8890000"/>
              <a:gd name="connsiteY6" fmla="*/ 543 h 6861175"/>
              <a:gd name="connsiteX7" fmla="*/ 0 w 8890000"/>
              <a:gd name="connsiteY7" fmla="*/ 642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0000" h="6861175">
                <a:moveTo>
                  <a:pt x="0" y="0"/>
                </a:moveTo>
                <a:lnTo>
                  <a:pt x="8890000" y="0"/>
                </a:lnTo>
                <a:lnTo>
                  <a:pt x="8890000" y="6861175"/>
                </a:lnTo>
                <a:lnTo>
                  <a:pt x="561739" y="6861175"/>
                </a:lnTo>
                <a:lnTo>
                  <a:pt x="2362512" y="5834990"/>
                </a:lnTo>
                <a:lnTo>
                  <a:pt x="2365155" y="1293624"/>
                </a:lnTo>
                <a:lnTo>
                  <a:pt x="128892" y="543"/>
                </a:lnTo>
                <a:lnTo>
                  <a:pt x="0" y="642"/>
                </a:lnTo>
                <a:close/>
              </a:path>
            </a:pathLst>
          </a:custGeom>
          <a:solidFill>
            <a:srgbClr val="F6F8F8"/>
          </a:solidFill>
        </p:spPr>
        <p:txBody>
          <a:bodyPr wrap="square" lIns="2160000" tIns="720000" rIns="1080000" bIns="2880000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GB" dirty="0"/>
              <a:t>Click on icon to insert image (include Alt Text)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D383FB-0467-4241-BEF0-D636E886723B}"/>
              </a:ext>
            </a:extLst>
          </p:cNvPr>
          <p:cNvCxnSpPr/>
          <p:nvPr userDrawn="1"/>
        </p:nvCxnSpPr>
        <p:spPr>
          <a:xfrm>
            <a:off x="612000" y="516181"/>
            <a:ext cx="86510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3DACDB8-C05A-C540-BF85-5FDDA3660A2E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9F1649F8-C95E-B04E-A0E7-F89193CC971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2775" y="2519999"/>
            <a:ext cx="4428148" cy="30015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 marL="357188" indent="0">
              <a:buNone/>
              <a:defRPr>
                <a:solidFill>
                  <a:schemeClr val="tx1"/>
                </a:solidFill>
              </a:defRPr>
            </a:lvl2pPr>
            <a:lvl3pPr marL="714375" indent="0">
              <a:buNone/>
              <a:defRPr>
                <a:solidFill>
                  <a:schemeClr val="tx1"/>
                </a:solidFill>
              </a:defRPr>
            </a:lvl3pPr>
            <a:lvl4pPr marL="1081087" indent="0">
              <a:buNone/>
              <a:defRPr>
                <a:solidFill>
                  <a:schemeClr val="tx1"/>
                </a:solidFill>
              </a:defRPr>
            </a:lvl4pPr>
            <a:lvl5pPr marL="1438275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Heading text across multiple lines, keep to max 3 or 4 lines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B6C65A-583E-CC43-8A40-D9FE20EAC65C}"/>
              </a:ext>
            </a:extLst>
          </p:cNvPr>
          <p:cNvSpPr txBox="1"/>
          <p:nvPr userDrawn="1"/>
        </p:nvSpPr>
        <p:spPr>
          <a:xfrm>
            <a:off x="1963271" y="-121023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A0CEB-1ADA-CA42-8099-765250B64F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2775" y="604838"/>
            <a:ext cx="3217820" cy="508000"/>
          </a:xfrm>
        </p:spPr>
        <p:txBody>
          <a:bodyPr lIns="0" tIns="0" rIns="0" bIns="0"/>
          <a:lstStyle>
            <a:lvl1pPr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Heading label</a:t>
            </a:r>
          </a:p>
        </p:txBody>
      </p:sp>
      <p:pic>
        <p:nvPicPr>
          <p:cNvPr id="12" name="Picture 11" descr="Icon&#10;&#10;Description automatically generated with medium confidence">
            <a:extLst>
              <a:ext uri="{FF2B5EF4-FFF2-40B4-BE49-F238E27FC236}">
                <a16:creationId xmlns:a16="http://schemas.microsoft.com/office/drawing/2014/main" id="{60498E81-FF59-E647-A50E-1B71AD1E22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7413" y="6341795"/>
            <a:ext cx="376428" cy="37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0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image with hea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02B2AFD7-4763-4945-98B2-A61CB49D6A22}"/>
              </a:ext>
            </a:extLst>
          </p:cNvPr>
          <p:cNvSpPr/>
          <p:nvPr userDrawn="1"/>
        </p:nvSpPr>
        <p:spPr>
          <a:xfrm rot="5400000">
            <a:off x="5926744" y="595440"/>
            <a:ext cx="6866053" cy="5669837"/>
          </a:xfrm>
          <a:custGeom>
            <a:avLst/>
            <a:gdLst>
              <a:gd name="connsiteX0" fmla="*/ 0 w 7261412"/>
              <a:gd name="connsiteY0" fmla="*/ 3059206 h 6118412"/>
              <a:gd name="connsiteX1" fmla="*/ 1005194 w 7261412"/>
              <a:gd name="connsiteY1" fmla="*/ 1 h 6118412"/>
              <a:gd name="connsiteX2" fmla="*/ 6256218 w 7261412"/>
              <a:gd name="connsiteY2" fmla="*/ 1 h 6118412"/>
              <a:gd name="connsiteX3" fmla="*/ 7261412 w 7261412"/>
              <a:gd name="connsiteY3" fmla="*/ 3059206 h 6118412"/>
              <a:gd name="connsiteX4" fmla="*/ 6256218 w 7261412"/>
              <a:gd name="connsiteY4" fmla="*/ 6118411 h 6118412"/>
              <a:gd name="connsiteX5" fmla="*/ 1005194 w 7261412"/>
              <a:gd name="connsiteY5" fmla="*/ 6118411 h 6118412"/>
              <a:gd name="connsiteX6" fmla="*/ 0 w 7261412"/>
              <a:gd name="connsiteY6" fmla="*/ 3059206 h 6118412"/>
              <a:gd name="connsiteX0" fmla="*/ 0 w 7267350"/>
              <a:gd name="connsiteY0" fmla="*/ 3059205 h 6118410"/>
              <a:gd name="connsiteX1" fmla="*/ 1005194 w 7267350"/>
              <a:gd name="connsiteY1" fmla="*/ 0 h 6118410"/>
              <a:gd name="connsiteX2" fmla="*/ 6256218 w 7267350"/>
              <a:gd name="connsiteY2" fmla="*/ 0 h 6118410"/>
              <a:gd name="connsiteX3" fmla="*/ 7267350 w 7267350"/>
              <a:gd name="connsiteY3" fmla="*/ 4341740 h 6118410"/>
              <a:gd name="connsiteX4" fmla="*/ 6256218 w 7267350"/>
              <a:gd name="connsiteY4" fmla="*/ 6118410 h 6118410"/>
              <a:gd name="connsiteX5" fmla="*/ 1005194 w 7267350"/>
              <a:gd name="connsiteY5" fmla="*/ 6118410 h 6118410"/>
              <a:gd name="connsiteX6" fmla="*/ 0 w 7267350"/>
              <a:gd name="connsiteY6" fmla="*/ 3059205 h 6118410"/>
              <a:gd name="connsiteX0" fmla="*/ 0 w 7277496"/>
              <a:gd name="connsiteY0" fmla="*/ 3059205 h 6118410"/>
              <a:gd name="connsiteX1" fmla="*/ 1005194 w 7277496"/>
              <a:gd name="connsiteY1" fmla="*/ 0 h 6118410"/>
              <a:gd name="connsiteX2" fmla="*/ 7277496 w 7277496"/>
              <a:gd name="connsiteY2" fmla="*/ 457200 h 6118410"/>
              <a:gd name="connsiteX3" fmla="*/ 7267350 w 7277496"/>
              <a:gd name="connsiteY3" fmla="*/ 4341740 h 6118410"/>
              <a:gd name="connsiteX4" fmla="*/ 6256218 w 7277496"/>
              <a:gd name="connsiteY4" fmla="*/ 6118410 h 6118410"/>
              <a:gd name="connsiteX5" fmla="*/ 1005194 w 7277496"/>
              <a:gd name="connsiteY5" fmla="*/ 6118410 h 6118410"/>
              <a:gd name="connsiteX6" fmla="*/ 0 w 7277496"/>
              <a:gd name="connsiteY6" fmla="*/ 3059205 h 6118410"/>
              <a:gd name="connsiteX0" fmla="*/ 0 w 7277496"/>
              <a:gd name="connsiteY0" fmla="*/ 2607943 h 5667148"/>
              <a:gd name="connsiteX1" fmla="*/ 405490 w 7277496"/>
              <a:gd name="connsiteY1" fmla="*/ 0 h 5667148"/>
              <a:gd name="connsiteX2" fmla="*/ 7277496 w 7277496"/>
              <a:gd name="connsiteY2" fmla="*/ 5938 h 5667148"/>
              <a:gd name="connsiteX3" fmla="*/ 7267350 w 7277496"/>
              <a:gd name="connsiteY3" fmla="*/ 3890478 h 5667148"/>
              <a:gd name="connsiteX4" fmla="*/ 6256218 w 7277496"/>
              <a:gd name="connsiteY4" fmla="*/ 5667148 h 5667148"/>
              <a:gd name="connsiteX5" fmla="*/ 1005194 w 7277496"/>
              <a:gd name="connsiteY5" fmla="*/ 5667148 h 5667148"/>
              <a:gd name="connsiteX6" fmla="*/ 0 w 7277496"/>
              <a:gd name="connsiteY6" fmla="*/ 2607943 h 5667148"/>
              <a:gd name="connsiteX0" fmla="*/ 4209 w 6872006"/>
              <a:gd name="connsiteY0" fmla="*/ 3462966 h 5667148"/>
              <a:gd name="connsiteX1" fmla="*/ 0 w 6872006"/>
              <a:gd name="connsiteY1" fmla="*/ 0 h 5667148"/>
              <a:gd name="connsiteX2" fmla="*/ 6872006 w 6872006"/>
              <a:gd name="connsiteY2" fmla="*/ 5938 h 5667148"/>
              <a:gd name="connsiteX3" fmla="*/ 6861860 w 6872006"/>
              <a:gd name="connsiteY3" fmla="*/ 3890478 h 5667148"/>
              <a:gd name="connsiteX4" fmla="*/ 5850728 w 6872006"/>
              <a:gd name="connsiteY4" fmla="*/ 5667148 h 5667148"/>
              <a:gd name="connsiteX5" fmla="*/ 599704 w 6872006"/>
              <a:gd name="connsiteY5" fmla="*/ 5667148 h 5667148"/>
              <a:gd name="connsiteX6" fmla="*/ 4209 w 6872006"/>
              <a:gd name="connsiteY6" fmla="*/ 3462966 h 5667148"/>
              <a:gd name="connsiteX0" fmla="*/ 4209 w 6872006"/>
              <a:gd name="connsiteY0" fmla="*/ 3462966 h 5667148"/>
              <a:gd name="connsiteX1" fmla="*/ 0 w 6872006"/>
              <a:gd name="connsiteY1" fmla="*/ 0 h 5667148"/>
              <a:gd name="connsiteX2" fmla="*/ 6872006 w 6872006"/>
              <a:gd name="connsiteY2" fmla="*/ 5938 h 5667148"/>
              <a:gd name="connsiteX3" fmla="*/ 6861860 w 6872006"/>
              <a:gd name="connsiteY3" fmla="*/ 3890478 h 5667148"/>
              <a:gd name="connsiteX4" fmla="*/ 5850728 w 6872006"/>
              <a:gd name="connsiteY4" fmla="*/ 5667148 h 5667148"/>
              <a:gd name="connsiteX5" fmla="*/ 1300348 w 6872006"/>
              <a:gd name="connsiteY5" fmla="*/ 5661210 h 5667148"/>
              <a:gd name="connsiteX6" fmla="*/ 4209 w 6872006"/>
              <a:gd name="connsiteY6" fmla="*/ 3462966 h 5667148"/>
              <a:gd name="connsiteX0" fmla="*/ 4209 w 6872006"/>
              <a:gd name="connsiteY0" fmla="*/ 3462966 h 5667148"/>
              <a:gd name="connsiteX1" fmla="*/ 0 w 6872006"/>
              <a:gd name="connsiteY1" fmla="*/ 0 h 5667148"/>
              <a:gd name="connsiteX2" fmla="*/ 6872006 w 6872006"/>
              <a:gd name="connsiteY2" fmla="*/ 5938 h 5667148"/>
              <a:gd name="connsiteX3" fmla="*/ 6861860 w 6872006"/>
              <a:gd name="connsiteY3" fmla="*/ 3890478 h 5667148"/>
              <a:gd name="connsiteX4" fmla="*/ 5860353 w 6872006"/>
              <a:gd name="connsiteY4" fmla="*/ 5667148 h 5667148"/>
              <a:gd name="connsiteX5" fmla="*/ 1300348 w 6872006"/>
              <a:gd name="connsiteY5" fmla="*/ 5661210 h 5667148"/>
              <a:gd name="connsiteX6" fmla="*/ 4209 w 6872006"/>
              <a:gd name="connsiteY6" fmla="*/ 3462966 h 5667148"/>
              <a:gd name="connsiteX0" fmla="*/ 176088 w 6872006"/>
              <a:gd name="connsiteY0" fmla="*/ 3346088 h 5667148"/>
              <a:gd name="connsiteX1" fmla="*/ 0 w 6872006"/>
              <a:gd name="connsiteY1" fmla="*/ 0 h 5667148"/>
              <a:gd name="connsiteX2" fmla="*/ 6872006 w 6872006"/>
              <a:gd name="connsiteY2" fmla="*/ 5938 h 5667148"/>
              <a:gd name="connsiteX3" fmla="*/ 6861860 w 6872006"/>
              <a:gd name="connsiteY3" fmla="*/ 3890478 h 5667148"/>
              <a:gd name="connsiteX4" fmla="*/ 5860353 w 6872006"/>
              <a:gd name="connsiteY4" fmla="*/ 5667148 h 5667148"/>
              <a:gd name="connsiteX5" fmla="*/ 1300348 w 6872006"/>
              <a:gd name="connsiteY5" fmla="*/ 5661210 h 5667148"/>
              <a:gd name="connsiteX6" fmla="*/ 176088 w 6872006"/>
              <a:gd name="connsiteY6" fmla="*/ 3346088 h 5667148"/>
              <a:gd name="connsiteX0" fmla="*/ 0 w 6874673"/>
              <a:gd name="connsiteY0" fmla="*/ 3469841 h 5667148"/>
              <a:gd name="connsiteX1" fmla="*/ 2667 w 6874673"/>
              <a:gd name="connsiteY1" fmla="*/ 0 h 5667148"/>
              <a:gd name="connsiteX2" fmla="*/ 6874673 w 6874673"/>
              <a:gd name="connsiteY2" fmla="*/ 5938 h 5667148"/>
              <a:gd name="connsiteX3" fmla="*/ 6864527 w 6874673"/>
              <a:gd name="connsiteY3" fmla="*/ 3890478 h 5667148"/>
              <a:gd name="connsiteX4" fmla="*/ 5863020 w 6874673"/>
              <a:gd name="connsiteY4" fmla="*/ 5667148 h 5667148"/>
              <a:gd name="connsiteX5" fmla="*/ 1303015 w 6874673"/>
              <a:gd name="connsiteY5" fmla="*/ 5661210 h 5667148"/>
              <a:gd name="connsiteX6" fmla="*/ 0 w 6874673"/>
              <a:gd name="connsiteY6" fmla="*/ 3469841 h 5667148"/>
              <a:gd name="connsiteX0" fmla="*/ 0 w 6864527"/>
              <a:gd name="connsiteY0" fmla="*/ 3469841 h 5667148"/>
              <a:gd name="connsiteX1" fmla="*/ 2667 w 6864527"/>
              <a:gd name="connsiteY1" fmla="*/ 0 h 5667148"/>
              <a:gd name="connsiteX2" fmla="*/ 6809978 w 6864527"/>
              <a:gd name="connsiteY2" fmla="*/ 87889 h 5667148"/>
              <a:gd name="connsiteX3" fmla="*/ 6864527 w 6864527"/>
              <a:gd name="connsiteY3" fmla="*/ 3890478 h 5667148"/>
              <a:gd name="connsiteX4" fmla="*/ 5863020 w 6864527"/>
              <a:gd name="connsiteY4" fmla="*/ 5667148 h 5667148"/>
              <a:gd name="connsiteX5" fmla="*/ 1303015 w 6864527"/>
              <a:gd name="connsiteY5" fmla="*/ 5661210 h 5667148"/>
              <a:gd name="connsiteX6" fmla="*/ 0 w 6864527"/>
              <a:gd name="connsiteY6" fmla="*/ 3469841 h 5667148"/>
              <a:gd name="connsiteX0" fmla="*/ 0 w 6866053"/>
              <a:gd name="connsiteY0" fmla="*/ 3472530 h 5669837"/>
              <a:gd name="connsiteX1" fmla="*/ 2667 w 6866053"/>
              <a:gd name="connsiteY1" fmla="*/ 2689 h 5669837"/>
              <a:gd name="connsiteX2" fmla="*/ 6866053 w 6866053"/>
              <a:gd name="connsiteY2" fmla="*/ 0 h 5669837"/>
              <a:gd name="connsiteX3" fmla="*/ 6864527 w 6866053"/>
              <a:gd name="connsiteY3" fmla="*/ 3893167 h 5669837"/>
              <a:gd name="connsiteX4" fmla="*/ 5863020 w 6866053"/>
              <a:gd name="connsiteY4" fmla="*/ 5669837 h 5669837"/>
              <a:gd name="connsiteX5" fmla="*/ 1303015 w 6866053"/>
              <a:gd name="connsiteY5" fmla="*/ 5663899 h 5669837"/>
              <a:gd name="connsiteX6" fmla="*/ 0 w 6866053"/>
              <a:gd name="connsiteY6" fmla="*/ 3472530 h 5669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6053" h="5669837">
                <a:moveTo>
                  <a:pt x="0" y="3472530"/>
                </a:moveTo>
                <a:lnTo>
                  <a:pt x="2667" y="2689"/>
                </a:lnTo>
                <a:lnTo>
                  <a:pt x="6866053" y="0"/>
                </a:lnTo>
                <a:cubicBezTo>
                  <a:pt x="6865544" y="1297722"/>
                  <a:pt x="6865036" y="2595445"/>
                  <a:pt x="6864527" y="3893167"/>
                </a:cubicBezTo>
                <a:lnTo>
                  <a:pt x="5863020" y="5669837"/>
                </a:lnTo>
                <a:lnTo>
                  <a:pt x="1303015" y="5663899"/>
                </a:lnTo>
                <a:lnTo>
                  <a:pt x="0" y="347253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DACDB8-C05A-C540-BF85-5FDDA3660A2E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2"/>
                </a:solidFill>
              </a:rPr>
              <a:t>‹#›</a:t>
            </a:fld>
            <a:endParaRPr lang="en-GB" sz="120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B6C65A-583E-CC43-8A40-D9FE20EAC65C}"/>
              </a:ext>
            </a:extLst>
          </p:cNvPr>
          <p:cNvSpPr txBox="1"/>
          <p:nvPr userDrawn="1"/>
        </p:nvSpPr>
        <p:spPr>
          <a:xfrm>
            <a:off x="1963271" y="-121023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DB5F59B-0C3D-DF40-B199-A44391FFF98F}"/>
              </a:ext>
            </a:extLst>
          </p:cNvPr>
          <p:cNvCxnSpPr/>
          <p:nvPr userDrawn="1"/>
        </p:nvCxnSpPr>
        <p:spPr>
          <a:xfrm>
            <a:off x="10724056" y="516181"/>
            <a:ext cx="86510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5B6474B-ACF2-9D41-872B-7CB816A7A28A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5D2FB892-A0F4-4B49-946B-F27A170AFB4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12933" y="612000"/>
            <a:ext cx="3217820" cy="508000"/>
          </a:xfrm>
        </p:spPr>
        <p:txBody>
          <a:bodyPr lIns="0" tIns="0" rIns="0" bIns="0"/>
          <a:lstStyle>
            <a:lvl1pPr algn="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Heading label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BC3F5774-42F5-8F4D-BDAC-F15EC1784E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02605" y="2358345"/>
            <a:ext cx="4428148" cy="30015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 marL="357188" indent="0">
              <a:buNone/>
              <a:defRPr>
                <a:solidFill>
                  <a:schemeClr val="tx1"/>
                </a:solidFill>
              </a:defRPr>
            </a:lvl2pPr>
            <a:lvl3pPr marL="714375" indent="0">
              <a:buNone/>
              <a:defRPr>
                <a:solidFill>
                  <a:schemeClr val="tx1"/>
                </a:solidFill>
              </a:defRPr>
            </a:lvl3pPr>
            <a:lvl4pPr marL="1081087" indent="0">
              <a:buNone/>
              <a:defRPr>
                <a:solidFill>
                  <a:schemeClr val="tx1"/>
                </a:solidFill>
              </a:defRPr>
            </a:lvl4pPr>
            <a:lvl5pPr marL="1438275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Heading text across multiple lines, keep to max 3 or 4 lines</a:t>
            </a:r>
          </a:p>
        </p:txBody>
      </p:sp>
      <p:sp>
        <p:nvSpPr>
          <p:cNvPr id="11" name="Picture Placeholder 20">
            <a:extLst>
              <a:ext uri="{FF2B5EF4-FFF2-40B4-BE49-F238E27FC236}">
                <a16:creationId xmlns:a16="http://schemas.microsoft.com/office/drawing/2014/main" id="{021F5C52-2CE2-094A-8FAA-3C5C8B0D874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729034" cy="6858000"/>
          </a:xfrm>
          <a:custGeom>
            <a:avLst/>
            <a:gdLst>
              <a:gd name="connsiteX0" fmla="*/ 0 w 11328400"/>
              <a:gd name="connsiteY0" fmla="*/ 0 h 6858000"/>
              <a:gd name="connsiteX1" fmla="*/ 11328400 w 11328400"/>
              <a:gd name="connsiteY1" fmla="*/ 0 h 6858000"/>
              <a:gd name="connsiteX2" fmla="*/ 11328400 w 11328400"/>
              <a:gd name="connsiteY2" fmla="*/ 1050 h 6858000"/>
              <a:gd name="connsiteX3" fmla="*/ 8729034 w 11328400"/>
              <a:gd name="connsiteY3" fmla="*/ 4209 h 6858000"/>
              <a:gd name="connsiteX4" fmla="*/ 6530790 w 11328400"/>
              <a:gd name="connsiteY4" fmla="*/ 1300348 h 6858000"/>
              <a:gd name="connsiteX5" fmla="*/ 6524852 w 11328400"/>
              <a:gd name="connsiteY5" fmla="*/ 5860353 h 6858000"/>
              <a:gd name="connsiteX6" fmla="*/ 8294675 w 11328400"/>
              <a:gd name="connsiteY6" fmla="*/ 6858000 h 6858000"/>
              <a:gd name="connsiteX7" fmla="*/ 0 w 11328400"/>
              <a:gd name="connsiteY7" fmla="*/ 6858000 h 6858000"/>
              <a:gd name="connsiteX0" fmla="*/ 0 w 11328400"/>
              <a:gd name="connsiteY0" fmla="*/ 102078 h 6960078"/>
              <a:gd name="connsiteX1" fmla="*/ 11328400 w 11328400"/>
              <a:gd name="connsiteY1" fmla="*/ 102078 h 6960078"/>
              <a:gd name="connsiteX2" fmla="*/ 8963335 w 11328400"/>
              <a:gd name="connsiteY2" fmla="*/ 0 h 6960078"/>
              <a:gd name="connsiteX3" fmla="*/ 8729034 w 11328400"/>
              <a:gd name="connsiteY3" fmla="*/ 106287 h 6960078"/>
              <a:gd name="connsiteX4" fmla="*/ 6530790 w 11328400"/>
              <a:gd name="connsiteY4" fmla="*/ 1402426 h 6960078"/>
              <a:gd name="connsiteX5" fmla="*/ 6524852 w 11328400"/>
              <a:gd name="connsiteY5" fmla="*/ 5962431 h 6960078"/>
              <a:gd name="connsiteX6" fmla="*/ 8294675 w 11328400"/>
              <a:gd name="connsiteY6" fmla="*/ 6960078 h 6960078"/>
              <a:gd name="connsiteX7" fmla="*/ 0 w 11328400"/>
              <a:gd name="connsiteY7" fmla="*/ 6960078 h 6960078"/>
              <a:gd name="connsiteX8" fmla="*/ 0 w 11328400"/>
              <a:gd name="connsiteY8" fmla="*/ 102078 h 6960078"/>
              <a:gd name="connsiteX0" fmla="*/ 0 w 9877735"/>
              <a:gd name="connsiteY0" fmla="*/ 102078 h 6960078"/>
              <a:gd name="connsiteX1" fmla="*/ 9877735 w 9877735"/>
              <a:gd name="connsiteY1" fmla="*/ 60827 h 6960078"/>
              <a:gd name="connsiteX2" fmla="*/ 8963335 w 9877735"/>
              <a:gd name="connsiteY2" fmla="*/ 0 h 6960078"/>
              <a:gd name="connsiteX3" fmla="*/ 8729034 w 9877735"/>
              <a:gd name="connsiteY3" fmla="*/ 106287 h 6960078"/>
              <a:gd name="connsiteX4" fmla="*/ 6530790 w 9877735"/>
              <a:gd name="connsiteY4" fmla="*/ 1402426 h 6960078"/>
              <a:gd name="connsiteX5" fmla="*/ 6524852 w 9877735"/>
              <a:gd name="connsiteY5" fmla="*/ 5962431 h 6960078"/>
              <a:gd name="connsiteX6" fmla="*/ 8294675 w 9877735"/>
              <a:gd name="connsiteY6" fmla="*/ 6960078 h 6960078"/>
              <a:gd name="connsiteX7" fmla="*/ 0 w 9877735"/>
              <a:gd name="connsiteY7" fmla="*/ 6960078 h 6960078"/>
              <a:gd name="connsiteX8" fmla="*/ 0 w 9877735"/>
              <a:gd name="connsiteY8" fmla="*/ 102078 h 6960078"/>
              <a:gd name="connsiteX0" fmla="*/ 0 w 8963335"/>
              <a:gd name="connsiteY0" fmla="*/ 102078 h 6960078"/>
              <a:gd name="connsiteX1" fmla="*/ 8502698 w 8963335"/>
              <a:gd name="connsiteY1" fmla="*/ 88328 h 6960078"/>
              <a:gd name="connsiteX2" fmla="*/ 8963335 w 8963335"/>
              <a:gd name="connsiteY2" fmla="*/ 0 h 6960078"/>
              <a:gd name="connsiteX3" fmla="*/ 8729034 w 8963335"/>
              <a:gd name="connsiteY3" fmla="*/ 106287 h 6960078"/>
              <a:gd name="connsiteX4" fmla="*/ 6530790 w 8963335"/>
              <a:gd name="connsiteY4" fmla="*/ 1402426 h 6960078"/>
              <a:gd name="connsiteX5" fmla="*/ 6524852 w 8963335"/>
              <a:gd name="connsiteY5" fmla="*/ 5962431 h 6960078"/>
              <a:gd name="connsiteX6" fmla="*/ 8294675 w 8963335"/>
              <a:gd name="connsiteY6" fmla="*/ 6960078 h 6960078"/>
              <a:gd name="connsiteX7" fmla="*/ 0 w 8963335"/>
              <a:gd name="connsiteY7" fmla="*/ 6960078 h 6960078"/>
              <a:gd name="connsiteX8" fmla="*/ 0 w 8963335"/>
              <a:gd name="connsiteY8" fmla="*/ 102078 h 6960078"/>
              <a:gd name="connsiteX0" fmla="*/ 0 w 9073338"/>
              <a:gd name="connsiteY0" fmla="*/ 157080 h 7015080"/>
              <a:gd name="connsiteX1" fmla="*/ 8502698 w 9073338"/>
              <a:gd name="connsiteY1" fmla="*/ 143330 h 7015080"/>
              <a:gd name="connsiteX2" fmla="*/ 9073338 w 9073338"/>
              <a:gd name="connsiteY2" fmla="*/ 0 h 7015080"/>
              <a:gd name="connsiteX3" fmla="*/ 8729034 w 9073338"/>
              <a:gd name="connsiteY3" fmla="*/ 161289 h 7015080"/>
              <a:gd name="connsiteX4" fmla="*/ 6530790 w 9073338"/>
              <a:gd name="connsiteY4" fmla="*/ 1457428 h 7015080"/>
              <a:gd name="connsiteX5" fmla="*/ 6524852 w 9073338"/>
              <a:gd name="connsiteY5" fmla="*/ 6017433 h 7015080"/>
              <a:gd name="connsiteX6" fmla="*/ 8294675 w 9073338"/>
              <a:gd name="connsiteY6" fmla="*/ 7015080 h 7015080"/>
              <a:gd name="connsiteX7" fmla="*/ 0 w 9073338"/>
              <a:gd name="connsiteY7" fmla="*/ 7015080 h 7015080"/>
              <a:gd name="connsiteX8" fmla="*/ 0 w 9073338"/>
              <a:gd name="connsiteY8" fmla="*/ 157080 h 7015080"/>
              <a:gd name="connsiteX0" fmla="*/ 0 w 8729034"/>
              <a:gd name="connsiteY0" fmla="*/ 13750 h 6871750"/>
              <a:gd name="connsiteX1" fmla="*/ 8502698 w 8729034"/>
              <a:gd name="connsiteY1" fmla="*/ 0 h 6871750"/>
              <a:gd name="connsiteX2" fmla="*/ 8729034 w 8729034"/>
              <a:gd name="connsiteY2" fmla="*/ 17959 h 6871750"/>
              <a:gd name="connsiteX3" fmla="*/ 6530790 w 8729034"/>
              <a:gd name="connsiteY3" fmla="*/ 1314098 h 6871750"/>
              <a:gd name="connsiteX4" fmla="*/ 6524852 w 8729034"/>
              <a:gd name="connsiteY4" fmla="*/ 5874103 h 6871750"/>
              <a:gd name="connsiteX5" fmla="*/ 8294675 w 8729034"/>
              <a:gd name="connsiteY5" fmla="*/ 6871750 h 6871750"/>
              <a:gd name="connsiteX6" fmla="*/ 0 w 8729034"/>
              <a:gd name="connsiteY6" fmla="*/ 6871750 h 6871750"/>
              <a:gd name="connsiteX7" fmla="*/ 0 w 8729034"/>
              <a:gd name="connsiteY7" fmla="*/ 13750 h 6871750"/>
              <a:gd name="connsiteX0" fmla="*/ 0 w 8729034"/>
              <a:gd name="connsiteY0" fmla="*/ 0 h 6858000"/>
              <a:gd name="connsiteX1" fmla="*/ 8729034 w 8729034"/>
              <a:gd name="connsiteY1" fmla="*/ 4209 h 6858000"/>
              <a:gd name="connsiteX2" fmla="*/ 6530790 w 8729034"/>
              <a:gd name="connsiteY2" fmla="*/ 1300348 h 6858000"/>
              <a:gd name="connsiteX3" fmla="*/ 6524852 w 8729034"/>
              <a:gd name="connsiteY3" fmla="*/ 5860353 h 6858000"/>
              <a:gd name="connsiteX4" fmla="*/ 8294675 w 8729034"/>
              <a:gd name="connsiteY4" fmla="*/ 6858000 h 6858000"/>
              <a:gd name="connsiteX5" fmla="*/ 0 w 8729034"/>
              <a:gd name="connsiteY5" fmla="*/ 6858000 h 6858000"/>
              <a:gd name="connsiteX6" fmla="*/ 0 w 8729034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29034" h="6858000">
                <a:moveTo>
                  <a:pt x="0" y="0"/>
                </a:moveTo>
                <a:lnTo>
                  <a:pt x="8729034" y="4209"/>
                </a:lnTo>
                <a:lnTo>
                  <a:pt x="6530790" y="1300348"/>
                </a:lnTo>
                <a:cubicBezTo>
                  <a:pt x="6528811" y="2820350"/>
                  <a:pt x="6526831" y="4340351"/>
                  <a:pt x="6524852" y="5860353"/>
                </a:cubicBezTo>
                <a:lnTo>
                  <a:pt x="829467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6F8F8"/>
          </a:solidFill>
        </p:spPr>
        <p:txBody>
          <a:bodyPr wrap="square" lIns="720000" tIns="1080000" rIns="2880000" bIns="2880000" anchor="ctr">
            <a:noAutofit/>
          </a:bodyPr>
          <a:lstStyle>
            <a:lvl1pPr marL="0" indent="0" algn="l">
              <a:buNone/>
              <a:defRPr/>
            </a:lvl1pPr>
          </a:lstStyle>
          <a:p>
            <a:r>
              <a:rPr lang="en-GB" dirty="0"/>
              <a:t>Click on icon to insert image (include Alt Text)</a:t>
            </a:r>
          </a:p>
        </p:txBody>
      </p:sp>
      <p:pic>
        <p:nvPicPr>
          <p:cNvPr id="16" name="Picture 15" descr="Icon&#10;&#10;Description automatically generated with medium confidence">
            <a:extLst>
              <a:ext uri="{FF2B5EF4-FFF2-40B4-BE49-F238E27FC236}">
                <a16:creationId xmlns:a16="http://schemas.microsoft.com/office/drawing/2014/main" id="{048CD2D2-2F67-D240-8EFB-86DEB5C760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7413" y="6341795"/>
            <a:ext cx="376428" cy="37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46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ing, content, basic text one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32DDCA5-A307-96EA-64A8-CCBA8E5F6393}"/>
              </a:ext>
            </a:extLst>
          </p:cNvPr>
          <p:cNvSpPr/>
          <p:nvPr userDrawn="1"/>
        </p:nvSpPr>
        <p:spPr>
          <a:xfrm>
            <a:off x="0" y="0"/>
            <a:ext cx="12206636" cy="6872615"/>
          </a:xfrm>
          <a:prstGeom prst="rect">
            <a:avLst/>
          </a:prstGeom>
          <a:solidFill>
            <a:srgbClr val="F6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8651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2708" y="2106000"/>
            <a:ext cx="7632000" cy="402644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None/>
              <a:defRPr sz="2200" b="0">
                <a:solidFill>
                  <a:schemeClr val="accent6"/>
                </a:solidFill>
              </a:defRPr>
            </a:lvl1pPr>
            <a:lvl2pPr>
              <a:buClr>
                <a:schemeClr val="tx1"/>
              </a:buClr>
              <a:defRPr sz="22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CA3D7C-EA8C-5A4E-9010-4AC84C6EA52F}"/>
              </a:ext>
            </a:extLst>
          </p:cNvPr>
          <p:cNvCxnSpPr/>
          <p:nvPr userDrawn="1"/>
        </p:nvCxnSpPr>
        <p:spPr>
          <a:xfrm>
            <a:off x="432000" y="324000"/>
            <a:ext cx="432118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91C7AB-7F8B-2041-80C3-EE781F24EB94}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Icon&#10;&#10;Description automatically generated with medium confidence">
            <a:extLst>
              <a:ext uri="{FF2B5EF4-FFF2-40B4-BE49-F238E27FC236}">
                <a16:creationId xmlns:a16="http://schemas.microsoft.com/office/drawing/2014/main" id="{25B76462-9988-504D-BEEB-4D901B000C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7413" y="6341795"/>
            <a:ext cx="376428" cy="37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45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 and im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exagon 3">
            <a:extLst>
              <a:ext uri="{FF2B5EF4-FFF2-40B4-BE49-F238E27FC236}">
                <a16:creationId xmlns:a16="http://schemas.microsoft.com/office/drawing/2014/main" id="{15BF2317-F58F-4046-A84A-45857550CCA4}"/>
              </a:ext>
            </a:extLst>
          </p:cNvPr>
          <p:cNvSpPr/>
          <p:nvPr userDrawn="1"/>
        </p:nvSpPr>
        <p:spPr>
          <a:xfrm rot="5400000">
            <a:off x="5926744" y="595440"/>
            <a:ext cx="6866053" cy="5669837"/>
          </a:xfrm>
          <a:custGeom>
            <a:avLst/>
            <a:gdLst>
              <a:gd name="connsiteX0" fmla="*/ 0 w 7261412"/>
              <a:gd name="connsiteY0" fmla="*/ 3059206 h 6118412"/>
              <a:gd name="connsiteX1" fmla="*/ 1005194 w 7261412"/>
              <a:gd name="connsiteY1" fmla="*/ 1 h 6118412"/>
              <a:gd name="connsiteX2" fmla="*/ 6256218 w 7261412"/>
              <a:gd name="connsiteY2" fmla="*/ 1 h 6118412"/>
              <a:gd name="connsiteX3" fmla="*/ 7261412 w 7261412"/>
              <a:gd name="connsiteY3" fmla="*/ 3059206 h 6118412"/>
              <a:gd name="connsiteX4" fmla="*/ 6256218 w 7261412"/>
              <a:gd name="connsiteY4" fmla="*/ 6118411 h 6118412"/>
              <a:gd name="connsiteX5" fmla="*/ 1005194 w 7261412"/>
              <a:gd name="connsiteY5" fmla="*/ 6118411 h 6118412"/>
              <a:gd name="connsiteX6" fmla="*/ 0 w 7261412"/>
              <a:gd name="connsiteY6" fmla="*/ 3059206 h 6118412"/>
              <a:gd name="connsiteX0" fmla="*/ 0 w 7267350"/>
              <a:gd name="connsiteY0" fmla="*/ 3059205 h 6118410"/>
              <a:gd name="connsiteX1" fmla="*/ 1005194 w 7267350"/>
              <a:gd name="connsiteY1" fmla="*/ 0 h 6118410"/>
              <a:gd name="connsiteX2" fmla="*/ 6256218 w 7267350"/>
              <a:gd name="connsiteY2" fmla="*/ 0 h 6118410"/>
              <a:gd name="connsiteX3" fmla="*/ 7267350 w 7267350"/>
              <a:gd name="connsiteY3" fmla="*/ 4341740 h 6118410"/>
              <a:gd name="connsiteX4" fmla="*/ 6256218 w 7267350"/>
              <a:gd name="connsiteY4" fmla="*/ 6118410 h 6118410"/>
              <a:gd name="connsiteX5" fmla="*/ 1005194 w 7267350"/>
              <a:gd name="connsiteY5" fmla="*/ 6118410 h 6118410"/>
              <a:gd name="connsiteX6" fmla="*/ 0 w 7267350"/>
              <a:gd name="connsiteY6" fmla="*/ 3059205 h 6118410"/>
              <a:gd name="connsiteX0" fmla="*/ 0 w 7277496"/>
              <a:gd name="connsiteY0" fmla="*/ 3059205 h 6118410"/>
              <a:gd name="connsiteX1" fmla="*/ 1005194 w 7277496"/>
              <a:gd name="connsiteY1" fmla="*/ 0 h 6118410"/>
              <a:gd name="connsiteX2" fmla="*/ 7277496 w 7277496"/>
              <a:gd name="connsiteY2" fmla="*/ 457200 h 6118410"/>
              <a:gd name="connsiteX3" fmla="*/ 7267350 w 7277496"/>
              <a:gd name="connsiteY3" fmla="*/ 4341740 h 6118410"/>
              <a:gd name="connsiteX4" fmla="*/ 6256218 w 7277496"/>
              <a:gd name="connsiteY4" fmla="*/ 6118410 h 6118410"/>
              <a:gd name="connsiteX5" fmla="*/ 1005194 w 7277496"/>
              <a:gd name="connsiteY5" fmla="*/ 6118410 h 6118410"/>
              <a:gd name="connsiteX6" fmla="*/ 0 w 7277496"/>
              <a:gd name="connsiteY6" fmla="*/ 3059205 h 6118410"/>
              <a:gd name="connsiteX0" fmla="*/ 0 w 7277496"/>
              <a:gd name="connsiteY0" fmla="*/ 2607943 h 5667148"/>
              <a:gd name="connsiteX1" fmla="*/ 405490 w 7277496"/>
              <a:gd name="connsiteY1" fmla="*/ 0 h 5667148"/>
              <a:gd name="connsiteX2" fmla="*/ 7277496 w 7277496"/>
              <a:gd name="connsiteY2" fmla="*/ 5938 h 5667148"/>
              <a:gd name="connsiteX3" fmla="*/ 7267350 w 7277496"/>
              <a:gd name="connsiteY3" fmla="*/ 3890478 h 5667148"/>
              <a:gd name="connsiteX4" fmla="*/ 6256218 w 7277496"/>
              <a:gd name="connsiteY4" fmla="*/ 5667148 h 5667148"/>
              <a:gd name="connsiteX5" fmla="*/ 1005194 w 7277496"/>
              <a:gd name="connsiteY5" fmla="*/ 5667148 h 5667148"/>
              <a:gd name="connsiteX6" fmla="*/ 0 w 7277496"/>
              <a:gd name="connsiteY6" fmla="*/ 2607943 h 5667148"/>
              <a:gd name="connsiteX0" fmla="*/ 4209 w 6872006"/>
              <a:gd name="connsiteY0" fmla="*/ 3462966 h 5667148"/>
              <a:gd name="connsiteX1" fmla="*/ 0 w 6872006"/>
              <a:gd name="connsiteY1" fmla="*/ 0 h 5667148"/>
              <a:gd name="connsiteX2" fmla="*/ 6872006 w 6872006"/>
              <a:gd name="connsiteY2" fmla="*/ 5938 h 5667148"/>
              <a:gd name="connsiteX3" fmla="*/ 6861860 w 6872006"/>
              <a:gd name="connsiteY3" fmla="*/ 3890478 h 5667148"/>
              <a:gd name="connsiteX4" fmla="*/ 5850728 w 6872006"/>
              <a:gd name="connsiteY4" fmla="*/ 5667148 h 5667148"/>
              <a:gd name="connsiteX5" fmla="*/ 599704 w 6872006"/>
              <a:gd name="connsiteY5" fmla="*/ 5667148 h 5667148"/>
              <a:gd name="connsiteX6" fmla="*/ 4209 w 6872006"/>
              <a:gd name="connsiteY6" fmla="*/ 3462966 h 5667148"/>
              <a:gd name="connsiteX0" fmla="*/ 4209 w 6872006"/>
              <a:gd name="connsiteY0" fmla="*/ 3462966 h 5667148"/>
              <a:gd name="connsiteX1" fmla="*/ 0 w 6872006"/>
              <a:gd name="connsiteY1" fmla="*/ 0 h 5667148"/>
              <a:gd name="connsiteX2" fmla="*/ 6872006 w 6872006"/>
              <a:gd name="connsiteY2" fmla="*/ 5938 h 5667148"/>
              <a:gd name="connsiteX3" fmla="*/ 6861860 w 6872006"/>
              <a:gd name="connsiteY3" fmla="*/ 3890478 h 5667148"/>
              <a:gd name="connsiteX4" fmla="*/ 5850728 w 6872006"/>
              <a:gd name="connsiteY4" fmla="*/ 5667148 h 5667148"/>
              <a:gd name="connsiteX5" fmla="*/ 1300348 w 6872006"/>
              <a:gd name="connsiteY5" fmla="*/ 5661210 h 5667148"/>
              <a:gd name="connsiteX6" fmla="*/ 4209 w 6872006"/>
              <a:gd name="connsiteY6" fmla="*/ 3462966 h 5667148"/>
              <a:gd name="connsiteX0" fmla="*/ 4209 w 6872006"/>
              <a:gd name="connsiteY0" fmla="*/ 3462966 h 5667148"/>
              <a:gd name="connsiteX1" fmla="*/ 0 w 6872006"/>
              <a:gd name="connsiteY1" fmla="*/ 0 h 5667148"/>
              <a:gd name="connsiteX2" fmla="*/ 6872006 w 6872006"/>
              <a:gd name="connsiteY2" fmla="*/ 5938 h 5667148"/>
              <a:gd name="connsiteX3" fmla="*/ 6861860 w 6872006"/>
              <a:gd name="connsiteY3" fmla="*/ 3890478 h 5667148"/>
              <a:gd name="connsiteX4" fmla="*/ 5860353 w 6872006"/>
              <a:gd name="connsiteY4" fmla="*/ 5667148 h 5667148"/>
              <a:gd name="connsiteX5" fmla="*/ 1300348 w 6872006"/>
              <a:gd name="connsiteY5" fmla="*/ 5661210 h 5667148"/>
              <a:gd name="connsiteX6" fmla="*/ 4209 w 6872006"/>
              <a:gd name="connsiteY6" fmla="*/ 3462966 h 5667148"/>
              <a:gd name="connsiteX0" fmla="*/ 176088 w 6872006"/>
              <a:gd name="connsiteY0" fmla="*/ 3346088 h 5667148"/>
              <a:gd name="connsiteX1" fmla="*/ 0 w 6872006"/>
              <a:gd name="connsiteY1" fmla="*/ 0 h 5667148"/>
              <a:gd name="connsiteX2" fmla="*/ 6872006 w 6872006"/>
              <a:gd name="connsiteY2" fmla="*/ 5938 h 5667148"/>
              <a:gd name="connsiteX3" fmla="*/ 6861860 w 6872006"/>
              <a:gd name="connsiteY3" fmla="*/ 3890478 h 5667148"/>
              <a:gd name="connsiteX4" fmla="*/ 5860353 w 6872006"/>
              <a:gd name="connsiteY4" fmla="*/ 5667148 h 5667148"/>
              <a:gd name="connsiteX5" fmla="*/ 1300348 w 6872006"/>
              <a:gd name="connsiteY5" fmla="*/ 5661210 h 5667148"/>
              <a:gd name="connsiteX6" fmla="*/ 176088 w 6872006"/>
              <a:gd name="connsiteY6" fmla="*/ 3346088 h 5667148"/>
              <a:gd name="connsiteX0" fmla="*/ 0 w 6874673"/>
              <a:gd name="connsiteY0" fmla="*/ 3469841 h 5667148"/>
              <a:gd name="connsiteX1" fmla="*/ 2667 w 6874673"/>
              <a:gd name="connsiteY1" fmla="*/ 0 h 5667148"/>
              <a:gd name="connsiteX2" fmla="*/ 6874673 w 6874673"/>
              <a:gd name="connsiteY2" fmla="*/ 5938 h 5667148"/>
              <a:gd name="connsiteX3" fmla="*/ 6864527 w 6874673"/>
              <a:gd name="connsiteY3" fmla="*/ 3890478 h 5667148"/>
              <a:gd name="connsiteX4" fmla="*/ 5863020 w 6874673"/>
              <a:gd name="connsiteY4" fmla="*/ 5667148 h 5667148"/>
              <a:gd name="connsiteX5" fmla="*/ 1303015 w 6874673"/>
              <a:gd name="connsiteY5" fmla="*/ 5661210 h 5667148"/>
              <a:gd name="connsiteX6" fmla="*/ 0 w 6874673"/>
              <a:gd name="connsiteY6" fmla="*/ 3469841 h 5667148"/>
              <a:gd name="connsiteX0" fmla="*/ 0 w 6864527"/>
              <a:gd name="connsiteY0" fmla="*/ 3469841 h 5667148"/>
              <a:gd name="connsiteX1" fmla="*/ 2667 w 6864527"/>
              <a:gd name="connsiteY1" fmla="*/ 0 h 5667148"/>
              <a:gd name="connsiteX2" fmla="*/ 6809978 w 6864527"/>
              <a:gd name="connsiteY2" fmla="*/ 87889 h 5667148"/>
              <a:gd name="connsiteX3" fmla="*/ 6864527 w 6864527"/>
              <a:gd name="connsiteY3" fmla="*/ 3890478 h 5667148"/>
              <a:gd name="connsiteX4" fmla="*/ 5863020 w 6864527"/>
              <a:gd name="connsiteY4" fmla="*/ 5667148 h 5667148"/>
              <a:gd name="connsiteX5" fmla="*/ 1303015 w 6864527"/>
              <a:gd name="connsiteY5" fmla="*/ 5661210 h 5667148"/>
              <a:gd name="connsiteX6" fmla="*/ 0 w 6864527"/>
              <a:gd name="connsiteY6" fmla="*/ 3469841 h 5667148"/>
              <a:gd name="connsiteX0" fmla="*/ 0 w 6866053"/>
              <a:gd name="connsiteY0" fmla="*/ 3472530 h 5669837"/>
              <a:gd name="connsiteX1" fmla="*/ 2667 w 6866053"/>
              <a:gd name="connsiteY1" fmla="*/ 2689 h 5669837"/>
              <a:gd name="connsiteX2" fmla="*/ 6866053 w 6866053"/>
              <a:gd name="connsiteY2" fmla="*/ 0 h 5669837"/>
              <a:gd name="connsiteX3" fmla="*/ 6864527 w 6866053"/>
              <a:gd name="connsiteY3" fmla="*/ 3893167 h 5669837"/>
              <a:gd name="connsiteX4" fmla="*/ 5863020 w 6866053"/>
              <a:gd name="connsiteY4" fmla="*/ 5669837 h 5669837"/>
              <a:gd name="connsiteX5" fmla="*/ 1303015 w 6866053"/>
              <a:gd name="connsiteY5" fmla="*/ 5663899 h 5669837"/>
              <a:gd name="connsiteX6" fmla="*/ 0 w 6866053"/>
              <a:gd name="connsiteY6" fmla="*/ 3472530 h 5669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6053" h="5669837">
                <a:moveTo>
                  <a:pt x="0" y="3472530"/>
                </a:moveTo>
                <a:lnTo>
                  <a:pt x="2667" y="2689"/>
                </a:lnTo>
                <a:lnTo>
                  <a:pt x="6866053" y="0"/>
                </a:lnTo>
                <a:cubicBezTo>
                  <a:pt x="6865544" y="1297722"/>
                  <a:pt x="6865036" y="2595445"/>
                  <a:pt x="6864527" y="3893167"/>
                </a:cubicBezTo>
                <a:lnTo>
                  <a:pt x="5863020" y="5669837"/>
                </a:lnTo>
                <a:lnTo>
                  <a:pt x="1303015" y="5663899"/>
                </a:lnTo>
                <a:lnTo>
                  <a:pt x="0" y="347253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B6C65A-583E-CC43-8A40-D9FE20EAC65C}"/>
              </a:ext>
            </a:extLst>
          </p:cNvPr>
          <p:cNvSpPr txBox="1"/>
          <p:nvPr userDrawn="1"/>
        </p:nvSpPr>
        <p:spPr>
          <a:xfrm>
            <a:off x="1963271" y="-121023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36C8D12-BE97-3843-92AC-2D29A889AA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64000" y="2519999"/>
            <a:ext cx="4428148" cy="3001565"/>
          </a:xfrm>
          <a:prstGeom prst="rect">
            <a:avLst/>
          </a:prstGeom>
        </p:spPr>
        <p:txBody>
          <a:bodyPr>
            <a:noAutofit/>
          </a:bodyPr>
          <a:lstStyle>
            <a:lvl1pPr marL="216000" indent="-216000">
              <a:buNone/>
              <a:defRPr sz="2400" b="1">
                <a:solidFill>
                  <a:schemeClr val="tx1"/>
                </a:solidFill>
              </a:defRPr>
            </a:lvl1pPr>
            <a:lvl2pPr marL="357188" indent="0">
              <a:buNone/>
              <a:defRPr>
                <a:solidFill>
                  <a:schemeClr val="tx1"/>
                </a:solidFill>
              </a:defRPr>
            </a:lvl2pPr>
            <a:lvl3pPr marL="714375" indent="0">
              <a:buNone/>
              <a:defRPr>
                <a:solidFill>
                  <a:schemeClr val="tx1"/>
                </a:solidFill>
              </a:defRPr>
            </a:lvl3pPr>
            <a:lvl4pPr marL="1081087" indent="0">
              <a:buNone/>
              <a:defRPr>
                <a:solidFill>
                  <a:schemeClr val="tx1"/>
                </a:solidFill>
              </a:defRPr>
            </a:lvl4pPr>
            <a:lvl5pPr marL="1438275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“	quote across 6 lines max”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493359-C561-854D-9A31-F4DCF4878ED2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5AA3C2E-FFC5-DA4B-A533-3AC606F6F96A}"/>
              </a:ext>
            </a:extLst>
          </p:cNvPr>
          <p:cNvCxnSpPr/>
          <p:nvPr userDrawn="1"/>
        </p:nvCxnSpPr>
        <p:spPr>
          <a:xfrm>
            <a:off x="10724056" y="516181"/>
            <a:ext cx="86510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20">
            <a:extLst>
              <a:ext uri="{FF2B5EF4-FFF2-40B4-BE49-F238E27FC236}">
                <a16:creationId xmlns:a16="http://schemas.microsoft.com/office/drawing/2014/main" id="{ADAAEE27-BDEF-9A4E-8C7C-9EFBD5BB811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729034" cy="6858000"/>
          </a:xfrm>
          <a:custGeom>
            <a:avLst/>
            <a:gdLst>
              <a:gd name="connsiteX0" fmla="*/ 0 w 11328400"/>
              <a:gd name="connsiteY0" fmla="*/ 0 h 6858000"/>
              <a:gd name="connsiteX1" fmla="*/ 11328400 w 11328400"/>
              <a:gd name="connsiteY1" fmla="*/ 0 h 6858000"/>
              <a:gd name="connsiteX2" fmla="*/ 11328400 w 11328400"/>
              <a:gd name="connsiteY2" fmla="*/ 1050 h 6858000"/>
              <a:gd name="connsiteX3" fmla="*/ 8729034 w 11328400"/>
              <a:gd name="connsiteY3" fmla="*/ 4209 h 6858000"/>
              <a:gd name="connsiteX4" fmla="*/ 6530790 w 11328400"/>
              <a:gd name="connsiteY4" fmla="*/ 1300348 h 6858000"/>
              <a:gd name="connsiteX5" fmla="*/ 6524852 w 11328400"/>
              <a:gd name="connsiteY5" fmla="*/ 5860353 h 6858000"/>
              <a:gd name="connsiteX6" fmla="*/ 8294675 w 11328400"/>
              <a:gd name="connsiteY6" fmla="*/ 6858000 h 6858000"/>
              <a:gd name="connsiteX7" fmla="*/ 0 w 11328400"/>
              <a:gd name="connsiteY7" fmla="*/ 6858000 h 6858000"/>
              <a:gd name="connsiteX0" fmla="*/ 0 w 11328400"/>
              <a:gd name="connsiteY0" fmla="*/ 102078 h 6960078"/>
              <a:gd name="connsiteX1" fmla="*/ 11328400 w 11328400"/>
              <a:gd name="connsiteY1" fmla="*/ 102078 h 6960078"/>
              <a:gd name="connsiteX2" fmla="*/ 8963335 w 11328400"/>
              <a:gd name="connsiteY2" fmla="*/ 0 h 6960078"/>
              <a:gd name="connsiteX3" fmla="*/ 8729034 w 11328400"/>
              <a:gd name="connsiteY3" fmla="*/ 106287 h 6960078"/>
              <a:gd name="connsiteX4" fmla="*/ 6530790 w 11328400"/>
              <a:gd name="connsiteY4" fmla="*/ 1402426 h 6960078"/>
              <a:gd name="connsiteX5" fmla="*/ 6524852 w 11328400"/>
              <a:gd name="connsiteY5" fmla="*/ 5962431 h 6960078"/>
              <a:gd name="connsiteX6" fmla="*/ 8294675 w 11328400"/>
              <a:gd name="connsiteY6" fmla="*/ 6960078 h 6960078"/>
              <a:gd name="connsiteX7" fmla="*/ 0 w 11328400"/>
              <a:gd name="connsiteY7" fmla="*/ 6960078 h 6960078"/>
              <a:gd name="connsiteX8" fmla="*/ 0 w 11328400"/>
              <a:gd name="connsiteY8" fmla="*/ 102078 h 6960078"/>
              <a:gd name="connsiteX0" fmla="*/ 0 w 9877735"/>
              <a:gd name="connsiteY0" fmla="*/ 102078 h 6960078"/>
              <a:gd name="connsiteX1" fmla="*/ 9877735 w 9877735"/>
              <a:gd name="connsiteY1" fmla="*/ 60827 h 6960078"/>
              <a:gd name="connsiteX2" fmla="*/ 8963335 w 9877735"/>
              <a:gd name="connsiteY2" fmla="*/ 0 h 6960078"/>
              <a:gd name="connsiteX3" fmla="*/ 8729034 w 9877735"/>
              <a:gd name="connsiteY3" fmla="*/ 106287 h 6960078"/>
              <a:gd name="connsiteX4" fmla="*/ 6530790 w 9877735"/>
              <a:gd name="connsiteY4" fmla="*/ 1402426 h 6960078"/>
              <a:gd name="connsiteX5" fmla="*/ 6524852 w 9877735"/>
              <a:gd name="connsiteY5" fmla="*/ 5962431 h 6960078"/>
              <a:gd name="connsiteX6" fmla="*/ 8294675 w 9877735"/>
              <a:gd name="connsiteY6" fmla="*/ 6960078 h 6960078"/>
              <a:gd name="connsiteX7" fmla="*/ 0 w 9877735"/>
              <a:gd name="connsiteY7" fmla="*/ 6960078 h 6960078"/>
              <a:gd name="connsiteX8" fmla="*/ 0 w 9877735"/>
              <a:gd name="connsiteY8" fmla="*/ 102078 h 6960078"/>
              <a:gd name="connsiteX0" fmla="*/ 0 w 8963335"/>
              <a:gd name="connsiteY0" fmla="*/ 102078 h 6960078"/>
              <a:gd name="connsiteX1" fmla="*/ 8502698 w 8963335"/>
              <a:gd name="connsiteY1" fmla="*/ 88328 h 6960078"/>
              <a:gd name="connsiteX2" fmla="*/ 8963335 w 8963335"/>
              <a:gd name="connsiteY2" fmla="*/ 0 h 6960078"/>
              <a:gd name="connsiteX3" fmla="*/ 8729034 w 8963335"/>
              <a:gd name="connsiteY3" fmla="*/ 106287 h 6960078"/>
              <a:gd name="connsiteX4" fmla="*/ 6530790 w 8963335"/>
              <a:gd name="connsiteY4" fmla="*/ 1402426 h 6960078"/>
              <a:gd name="connsiteX5" fmla="*/ 6524852 w 8963335"/>
              <a:gd name="connsiteY5" fmla="*/ 5962431 h 6960078"/>
              <a:gd name="connsiteX6" fmla="*/ 8294675 w 8963335"/>
              <a:gd name="connsiteY6" fmla="*/ 6960078 h 6960078"/>
              <a:gd name="connsiteX7" fmla="*/ 0 w 8963335"/>
              <a:gd name="connsiteY7" fmla="*/ 6960078 h 6960078"/>
              <a:gd name="connsiteX8" fmla="*/ 0 w 8963335"/>
              <a:gd name="connsiteY8" fmla="*/ 102078 h 6960078"/>
              <a:gd name="connsiteX0" fmla="*/ 0 w 9073338"/>
              <a:gd name="connsiteY0" fmla="*/ 157080 h 7015080"/>
              <a:gd name="connsiteX1" fmla="*/ 8502698 w 9073338"/>
              <a:gd name="connsiteY1" fmla="*/ 143330 h 7015080"/>
              <a:gd name="connsiteX2" fmla="*/ 9073338 w 9073338"/>
              <a:gd name="connsiteY2" fmla="*/ 0 h 7015080"/>
              <a:gd name="connsiteX3" fmla="*/ 8729034 w 9073338"/>
              <a:gd name="connsiteY3" fmla="*/ 161289 h 7015080"/>
              <a:gd name="connsiteX4" fmla="*/ 6530790 w 9073338"/>
              <a:gd name="connsiteY4" fmla="*/ 1457428 h 7015080"/>
              <a:gd name="connsiteX5" fmla="*/ 6524852 w 9073338"/>
              <a:gd name="connsiteY5" fmla="*/ 6017433 h 7015080"/>
              <a:gd name="connsiteX6" fmla="*/ 8294675 w 9073338"/>
              <a:gd name="connsiteY6" fmla="*/ 7015080 h 7015080"/>
              <a:gd name="connsiteX7" fmla="*/ 0 w 9073338"/>
              <a:gd name="connsiteY7" fmla="*/ 7015080 h 7015080"/>
              <a:gd name="connsiteX8" fmla="*/ 0 w 9073338"/>
              <a:gd name="connsiteY8" fmla="*/ 157080 h 7015080"/>
              <a:gd name="connsiteX0" fmla="*/ 0 w 8729034"/>
              <a:gd name="connsiteY0" fmla="*/ 13750 h 6871750"/>
              <a:gd name="connsiteX1" fmla="*/ 8502698 w 8729034"/>
              <a:gd name="connsiteY1" fmla="*/ 0 h 6871750"/>
              <a:gd name="connsiteX2" fmla="*/ 8729034 w 8729034"/>
              <a:gd name="connsiteY2" fmla="*/ 17959 h 6871750"/>
              <a:gd name="connsiteX3" fmla="*/ 6530790 w 8729034"/>
              <a:gd name="connsiteY3" fmla="*/ 1314098 h 6871750"/>
              <a:gd name="connsiteX4" fmla="*/ 6524852 w 8729034"/>
              <a:gd name="connsiteY4" fmla="*/ 5874103 h 6871750"/>
              <a:gd name="connsiteX5" fmla="*/ 8294675 w 8729034"/>
              <a:gd name="connsiteY5" fmla="*/ 6871750 h 6871750"/>
              <a:gd name="connsiteX6" fmla="*/ 0 w 8729034"/>
              <a:gd name="connsiteY6" fmla="*/ 6871750 h 6871750"/>
              <a:gd name="connsiteX7" fmla="*/ 0 w 8729034"/>
              <a:gd name="connsiteY7" fmla="*/ 13750 h 6871750"/>
              <a:gd name="connsiteX0" fmla="*/ 0 w 8729034"/>
              <a:gd name="connsiteY0" fmla="*/ 0 h 6858000"/>
              <a:gd name="connsiteX1" fmla="*/ 8729034 w 8729034"/>
              <a:gd name="connsiteY1" fmla="*/ 4209 h 6858000"/>
              <a:gd name="connsiteX2" fmla="*/ 6530790 w 8729034"/>
              <a:gd name="connsiteY2" fmla="*/ 1300348 h 6858000"/>
              <a:gd name="connsiteX3" fmla="*/ 6524852 w 8729034"/>
              <a:gd name="connsiteY3" fmla="*/ 5860353 h 6858000"/>
              <a:gd name="connsiteX4" fmla="*/ 8294675 w 8729034"/>
              <a:gd name="connsiteY4" fmla="*/ 6858000 h 6858000"/>
              <a:gd name="connsiteX5" fmla="*/ 0 w 8729034"/>
              <a:gd name="connsiteY5" fmla="*/ 6858000 h 6858000"/>
              <a:gd name="connsiteX6" fmla="*/ 0 w 8729034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29034" h="6858000">
                <a:moveTo>
                  <a:pt x="0" y="0"/>
                </a:moveTo>
                <a:lnTo>
                  <a:pt x="8729034" y="4209"/>
                </a:lnTo>
                <a:lnTo>
                  <a:pt x="6530790" y="1300348"/>
                </a:lnTo>
                <a:cubicBezTo>
                  <a:pt x="6528811" y="2820350"/>
                  <a:pt x="6526831" y="4340351"/>
                  <a:pt x="6524852" y="5860353"/>
                </a:cubicBezTo>
                <a:lnTo>
                  <a:pt x="829467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6F8F8"/>
          </a:solidFill>
        </p:spPr>
        <p:txBody>
          <a:bodyPr wrap="square" lIns="720000" tIns="1080000" rIns="2880000" bIns="2880000" anchor="ctr">
            <a:noAutofit/>
          </a:bodyPr>
          <a:lstStyle>
            <a:lvl1pPr marL="0" indent="0" algn="l">
              <a:buNone/>
              <a:defRPr/>
            </a:lvl1pPr>
          </a:lstStyle>
          <a:p>
            <a:r>
              <a:rPr lang="en-GB" dirty="0"/>
              <a:t>Click on icon to insert image (include Alt Text)</a:t>
            </a:r>
          </a:p>
        </p:txBody>
      </p:sp>
      <p:pic>
        <p:nvPicPr>
          <p:cNvPr id="10" name="Picture 9" descr="Icon&#10;&#10;Description automatically generated with medium confidence">
            <a:extLst>
              <a:ext uri="{FF2B5EF4-FFF2-40B4-BE49-F238E27FC236}">
                <a16:creationId xmlns:a16="http://schemas.microsoft.com/office/drawing/2014/main" id="{B1BB0391-7EA7-5D42-9E42-A225077D5D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7413" y="6341795"/>
            <a:ext cx="376428" cy="37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0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8AF850-34E1-C5EC-4BD6-29DABFBF38B1}"/>
              </a:ext>
            </a:extLst>
          </p:cNvPr>
          <p:cNvSpPr/>
          <p:nvPr userDrawn="1"/>
        </p:nvSpPr>
        <p:spPr>
          <a:xfrm>
            <a:off x="0" y="0"/>
            <a:ext cx="12206636" cy="6872615"/>
          </a:xfrm>
          <a:prstGeom prst="rect">
            <a:avLst/>
          </a:prstGeom>
          <a:solidFill>
            <a:srgbClr val="F6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D383FB-0467-4241-BEF0-D636E886723B}"/>
              </a:ext>
            </a:extLst>
          </p:cNvPr>
          <p:cNvCxnSpPr/>
          <p:nvPr userDrawn="1"/>
        </p:nvCxnSpPr>
        <p:spPr>
          <a:xfrm>
            <a:off x="612000" y="2466000"/>
            <a:ext cx="86510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686C9C2-DC55-7944-8ED5-BCEF416D53F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1999" y="2519999"/>
            <a:ext cx="6539077" cy="31422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200" b="1">
                <a:solidFill>
                  <a:schemeClr val="tx1"/>
                </a:solidFill>
              </a:defRPr>
            </a:lvl1pPr>
            <a:lvl2pPr marL="357188" indent="0">
              <a:buNone/>
              <a:defRPr>
                <a:solidFill>
                  <a:schemeClr val="tx1"/>
                </a:solidFill>
              </a:defRPr>
            </a:lvl2pPr>
            <a:lvl3pPr marL="714375" indent="0">
              <a:buNone/>
              <a:defRPr>
                <a:solidFill>
                  <a:schemeClr val="tx1"/>
                </a:solidFill>
              </a:defRPr>
            </a:lvl3pPr>
            <a:lvl4pPr marL="1081087" indent="0">
              <a:buNone/>
              <a:defRPr>
                <a:solidFill>
                  <a:schemeClr val="tx1"/>
                </a:solidFill>
              </a:defRPr>
            </a:lvl4pPr>
            <a:lvl5pPr marL="1438275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Section heading running over multiple lines but max of three lines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D49428-E57D-9F4A-BB51-A28ECC51DCF6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tx1"/>
                </a:solidFill>
              </a:rPr>
              <a:t>‹#›</a:t>
            </a:fld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13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,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86518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2708" y="2106000"/>
            <a:ext cx="4780615" cy="41030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Clr>
                <a:schemeClr val="tx1"/>
              </a:buClr>
              <a:buNone/>
              <a:defRPr sz="2200" b="1">
                <a:solidFill>
                  <a:schemeClr val="accent6"/>
                </a:solidFill>
              </a:defRPr>
            </a:lvl1pPr>
            <a:lvl2pPr>
              <a:buClr>
                <a:schemeClr val="tx1"/>
              </a:buClr>
              <a:defRPr sz="22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 err="1"/>
              <a:t>Subheader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286FFC-BD82-6E40-BA0C-B1C0F7127A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2750" y="2743200"/>
            <a:ext cx="11404111" cy="3294063"/>
          </a:xfrm>
          <a:prstGeom prst="rect">
            <a:avLst/>
          </a:prstGeom>
        </p:spPr>
        <p:txBody>
          <a:bodyPr lIns="0" tIns="0" rIns="0" bIns="0" numCol="3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60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86518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2708" y="2106000"/>
            <a:ext cx="4780615" cy="41030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Clr>
                <a:schemeClr val="tx1"/>
              </a:buClr>
              <a:buNone/>
              <a:defRPr sz="2200" b="1">
                <a:solidFill>
                  <a:schemeClr val="accent6"/>
                </a:solidFill>
              </a:defRPr>
            </a:lvl1pPr>
            <a:lvl2pPr>
              <a:buClr>
                <a:schemeClr val="tx1"/>
              </a:buClr>
              <a:defRPr sz="22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 err="1"/>
              <a:t>Subheader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286FFC-BD82-6E40-BA0C-B1C0F7127A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2751" y="2743200"/>
            <a:ext cx="5683250" cy="329406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8000" indent="-28800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1800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77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tx1"/>
                </a:solidFill>
              </a:rPr>
              <a:pPr algn="r"/>
              <a:t>‹#›</a:t>
            </a:fld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EF456E7-F404-A541-B6E9-27C1B10EC60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tIns="2340000"/>
          <a:lstStyle>
            <a:lvl1pPr algn="ctr">
              <a:buNone/>
              <a:defRPr/>
            </a:lvl1pPr>
          </a:lstStyle>
          <a:p>
            <a:r>
              <a:rPr lang="en-GB" dirty="0"/>
              <a:t>Click on image icon in centre to insert a photo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BD488D-4939-6A48-BB33-B4443138E79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2708" y="2106000"/>
            <a:ext cx="4780615" cy="41030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Clr>
                <a:schemeClr val="tx1"/>
              </a:buClr>
              <a:buNone/>
              <a:defRPr sz="2200" b="1">
                <a:solidFill>
                  <a:schemeClr val="accent6"/>
                </a:solidFill>
              </a:defRPr>
            </a:lvl1pPr>
            <a:lvl2pPr>
              <a:buClr>
                <a:schemeClr val="tx1"/>
              </a:buClr>
              <a:defRPr sz="22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 err="1"/>
              <a:t>Subheader</a:t>
            </a:r>
            <a:endParaRPr lang="en-GB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C7501C30-9078-994C-9F7C-D73C2E78C7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2751" y="2743200"/>
            <a:ext cx="5683250" cy="329406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8000" indent="-28800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497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ccessi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D383FB-0467-4241-BEF0-D636E886723B}"/>
              </a:ext>
            </a:extLst>
          </p:cNvPr>
          <p:cNvCxnSpPr/>
          <p:nvPr userDrawn="1"/>
        </p:nvCxnSpPr>
        <p:spPr>
          <a:xfrm>
            <a:off x="1191600" y="946120"/>
            <a:ext cx="865108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3DACDB8-C05A-C540-BF85-5FDDA3660A2E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‹#›</a:t>
            </a:fld>
            <a:endParaRPr lang="en-GB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9F1649F8-C95E-B04E-A0E7-F89193CC971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90366" y="1389478"/>
            <a:ext cx="9811265" cy="34667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4200" b="0">
                <a:solidFill>
                  <a:schemeClr val="bg1"/>
                </a:solidFill>
              </a:defRPr>
            </a:lvl1pPr>
            <a:lvl2pPr marL="357188" indent="0">
              <a:buNone/>
              <a:defRPr>
                <a:solidFill>
                  <a:schemeClr val="tx1"/>
                </a:solidFill>
              </a:defRPr>
            </a:lvl2pPr>
            <a:lvl3pPr marL="714375" indent="0">
              <a:buNone/>
              <a:defRPr>
                <a:solidFill>
                  <a:schemeClr val="tx1"/>
                </a:solidFill>
              </a:defRPr>
            </a:lvl3pPr>
            <a:lvl4pPr marL="1081087" indent="0">
              <a:buNone/>
              <a:defRPr>
                <a:solidFill>
                  <a:schemeClr val="tx1"/>
                </a:solidFill>
              </a:defRPr>
            </a:lvl4pPr>
            <a:lvl5pPr marL="1438275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“Showcase quotation</a:t>
            </a:r>
            <a:br>
              <a:rPr lang="en-GB" dirty="0"/>
            </a:br>
            <a:r>
              <a:rPr lang="en-GB" dirty="0"/>
              <a:t>with centred text over multiple</a:t>
            </a:r>
            <a:br>
              <a:rPr lang="en-GB" dirty="0"/>
            </a:br>
            <a:r>
              <a:rPr lang="en-GB" dirty="0"/>
              <a:t>lines, try to make a harmonious left aligned shape like this or</a:t>
            </a:r>
            <a:br>
              <a:rPr lang="en-GB" dirty="0"/>
            </a:br>
            <a:r>
              <a:rPr lang="en-GB" dirty="0"/>
              <a:t>something similar”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D406466E-798B-BE4C-B09F-C1B1244AAB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1600" y="5096236"/>
            <a:ext cx="3890150" cy="89693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357188" indent="0">
              <a:buNone/>
              <a:defRPr/>
            </a:lvl2pPr>
            <a:lvl3pPr marL="714375" indent="0">
              <a:buNone/>
              <a:defRPr/>
            </a:lvl3pPr>
            <a:lvl4pPr marL="1081087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GB" dirty="0"/>
              <a:t>Name Surname,</a:t>
            </a:r>
            <a:br>
              <a:rPr lang="en-GB" dirty="0"/>
            </a:br>
            <a:r>
              <a:rPr lang="en-GB" dirty="0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266141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reaker Heading-LightBlue-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B2E470B-398C-6F05-5B08-78CFFCA36D7E}"/>
              </a:ext>
            </a:extLst>
          </p:cNvPr>
          <p:cNvSpPr/>
          <p:nvPr userDrawn="1"/>
        </p:nvSpPr>
        <p:spPr>
          <a:xfrm>
            <a:off x="0" y="0"/>
            <a:ext cx="12206636" cy="6872615"/>
          </a:xfrm>
          <a:prstGeom prst="rect">
            <a:avLst/>
          </a:prstGeom>
          <a:solidFill>
            <a:srgbClr val="F6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0A3391-0472-724C-8E32-AA7421F01E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000" y="3564000"/>
            <a:ext cx="3890150" cy="8969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accent6"/>
                </a:solidFill>
              </a:defRPr>
            </a:lvl1pPr>
            <a:lvl2pPr marL="357188" indent="0">
              <a:buNone/>
              <a:defRPr/>
            </a:lvl2pPr>
            <a:lvl3pPr marL="714375" indent="0">
              <a:buNone/>
              <a:defRPr/>
            </a:lvl3pPr>
            <a:lvl4pPr marL="1081087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GB" dirty="0"/>
              <a:t>Breaker Subhead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D383FB-0467-4241-BEF0-D636E886723B}"/>
              </a:ext>
            </a:extLst>
          </p:cNvPr>
          <p:cNvCxnSpPr/>
          <p:nvPr userDrawn="1"/>
        </p:nvCxnSpPr>
        <p:spPr>
          <a:xfrm>
            <a:off x="612000" y="2466000"/>
            <a:ext cx="86510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686C9C2-DC55-7944-8ED5-BCEF416D53F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2775" y="2520000"/>
            <a:ext cx="6948488" cy="9636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tx1"/>
                </a:solidFill>
              </a:defRPr>
            </a:lvl1pPr>
            <a:lvl2pPr marL="357188" indent="0">
              <a:buNone/>
              <a:defRPr>
                <a:solidFill>
                  <a:schemeClr val="tx1"/>
                </a:solidFill>
              </a:defRPr>
            </a:lvl2pPr>
            <a:lvl3pPr marL="714375" indent="0">
              <a:buNone/>
              <a:defRPr>
                <a:solidFill>
                  <a:schemeClr val="tx1"/>
                </a:solidFill>
              </a:defRPr>
            </a:lvl3pPr>
            <a:lvl4pPr marL="1081087" indent="0">
              <a:buNone/>
              <a:defRPr>
                <a:solidFill>
                  <a:schemeClr val="tx1"/>
                </a:solidFill>
              </a:defRPr>
            </a:lvl4pPr>
            <a:lvl5pPr marL="1438275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Breaker heading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AFF3D3-CDC6-A84E-8619-C7516A51AEAA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2" name="Triangle 1">
            <a:extLst>
              <a:ext uri="{FF2B5EF4-FFF2-40B4-BE49-F238E27FC236}">
                <a16:creationId xmlns:a16="http://schemas.microsoft.com/office/drawing/2014/main" id="{0369DD8A-6714-C044-8032-1FFBF0D343F4}"/>
              </a:ext>
            </a:extLst>
          </p:cNvPr>
          <p:cNvSpPr/>
          <p:nvPr userDrawn="1"/>
        </p:nvSpPr>
        <p:spPr>
          <a:xfrm>
            <a:off x="2557075" y="5987891"/>
            <a:ext cx="2951545" cy="870109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7CEFCCE9-171D-FD49-8081-550253C861F6}"/>
              </a:ext>
            </a:extLst>
          </p:cNvPr>
          <p:cNvSpPr/>
          <p:nvPr userDrawn="1"/>
        </p:nvSpPr>
        <p:spPr>
          <a:xfrm>
            <a:off x="7792410" y="1697493"/>
            <a:ext cx="4399590" cy="4707484"/>
          </a:xfrm>
          <a:custGeom>
            <a:avLst/>
            <a:gdLst>
              <a:gd name="connsiteX0" fmla="*/ 3667329 w 4399590"/>
              <a:gd name="connsiteY0" fmla="*/ 0 h 4707484"/>
              <a:gd name="connsiteX1" fmla="*/ 4399590 w 4399590"/>
              <a:gd name="connsiteY1" fmla="*/ 427314 h 4707484"/>
              <a:gd name="connsiteX2" fmla="*/ 4399590 w 4399590"/>
              <a:gd name="connsiteY2" fmla="*/ 4707484 h 4707484"/>
              <a:gd name="connsiteX3" fmla="*/ 2 w 4399590"/>
              <a:gd name="connsiteY3" fmla="*/ 2140085 h 4707484"/>
              <a:gd name="connsiteX4" fmla="*/ 0 w 4399590"/>
              <a:gd name="connsiteY4" fmla="*/ 2140084 h 4707484"/>
              <a:gd name="connsiteX5" fmla="*/ 3 w 4399590"/>
              <a:gd name="connsiteY5" fmla="*/ 2140084 h 4707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99590" h="4707484">
                <a:moveTo>
                  <a:pt x="3667329" y="0"/>
                </a:moveTo>
                <a:lnTo>
                  <a:pt x="4399590" y="427314"/>
                </a:lnTo>
                <a:lnTo>
                  <a:pt x="4399590" y="4707484"/>
                </a:lnTo>
                <a:lnTo>
                  <a:pt x="2" y="2140085"/>
                </a:lnTo>
                <a:lnTo>
                  <a:pt x="0" y="2140084"/>
                </a:lnTo>
                <a:lnTo>
                  <a:pt x="3" y="2140084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B5A76072-0A27-D943-BF81-E1036AE832A9}"/>
              </a:ext>
            </a:extLst>
          </p:cNvPr>
          <p:cNvSpPr/>
          <p:nvPr userDrawn="1"/>
        </p:nvSpPr>
        <p:spPr>
          <a:xfrm rot="5400000">
            <a:off x="8480398" y="3146399"/>
            <a:ext cx="3023613" cy="4399590"/>
          </a:xfrm>
          <a:custGeom>
            <a:avLst/>
            <a:gdLst>
              <a:gd name="connsiteX0" fmla="*/ 0 w 3023613"/>
              <a:gd name="connsiteY0" fmla="*/ 4399590 h 4399590"/>
              <a:gd name="connsiteX1" fmla="*/ 2556035 w 3023613"/>
              <a:gd name="connsiteY1" fmla="*/ 0 h 4399590"/>
              <a:gd name="connsiteX2" fmla="*/ 3023613 w 3023613"/>
              <a:gd name="connsiteY2" fmla="*/ 0 h 4399590"/>
              <a:gd name="connsiteX3" fmla="*/ 3023613 w 3023613"/>
              <a:gd name="connsiteY3" fmla="*/ 4399590 h 4399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3613" h="4399590">
                <a:moveTo>
                  <a:pt x="0" y="4399590"/>
                </a:moveTo>
                <a:lnTo>
                  <a:pt x="2556035" y="0"/>
                </a:lnTo>
                <a:lnTo>
                  <a:pt x="3023613" y="0"/>
                </a:lnTo>
                <a:lnTo>
                  <a:pt x="3023613" y="4399590"/>
                </a:lnTo>
                <a:close/>
              </a:path>
            </a:pathLst>
          </a:custGeom>
          <a:solidFill>
            <a:srgbClr val="B1D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GB" dirty="0"/>
              <a:t>       </a:t>
            </a: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5A0CF264-78E8-6841-A08A-63770BD73A9E}"/>
              </a:ext>
            </a:extLst>
          </p:cNvPr>
          <p:cNvSpPr/>
          <p:nvPr userDrawn="1"/>
        </p:nvSpPr>
        <p:spPr>
          <a:xfrm rot="16200000">
            <a:off x="10757474" y="687170"/>
            <a:ext cx="2121699" cy="747356"/>
          </a:xfrm>
          <a:custGeom>
            <a:avLst/>
            <a:gdLst>
              <a:gd name="connsiteX0" fmla="*/ 2121699 w 2121699"/>
              <a:gd name="connsiteY0" fmla="*/ 0 h 747356"/>
              <a:gd name="connsiteX1" fmla="*/ 2121699 w 2121699"/>
              <a:gd name="connsiteY1" fmla="*/ 747356 h 747356"/>
              <a:gd name="connsiteX2" fmla="*/ 0 w 2121699"/>
              <a:gd name="connsiteY2" fmla="*/ 747356 h 747356"/>
              <a:gd name="connsiteX3" fmla="*/ 416651 w 2121699"/>
              <a:gd name="connsiteY3" fmla="*/ 0 h 747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1699" h="747356">
                <a:moveTo>
                  <a:pt x="2121699" y="0"/>
                </a:moveTo>
                <a:lnTo>
                  <a:pt x="2121699" y="747356"/>
                </a:lnTo>
                <a:lnTo>
                  <a:pt x="0" y="747356"/>
                </a:lnTo>
                <a:lnTo>
                  <a:pt x="416651" y="0"/>
                </a:lnTo>
                <a:close/>
              </a:path>
            </a:pathLst>
          </a:custGeom>
          <a:solidFill>
            <a:srgbClr val="B1D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87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E51475-52E6-45F5-91CB-167A5AEE5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F27F5-96F0-8945-AE57-A8B4EB944936}" type="datetimeFigureOut">
              <a:rPr lang="en-GB" smtClean="0"/>
              <a:t>09/06/2023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39CAD4-1E37-4F7B-8F41-D5C84888D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04306-2593-44F0-8C75-1F7BEF96C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7EA4-DCE3-FB49-A794-A4595EF63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0443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-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>
            <a:extLst>
              <a:ext uri="{FF2B5EF4-FFF2-40B4-BE49-F238E27FC236}">
                <a16:creationId xmlns:a16="http://schemas.microsoft.com/office/drawing/2014/main" id="{9F646EF1-A854-D948-8B35-3629377E56C8}"/>
              </a:ext>
            </a:extLst>
          </p:cNvPr>
          <p:cNvSpPr/>
          <p:nvPr userDrawn="1"/>
        </p:nvSpPr>
        <p:spPr>
          <a:xfrm>
            <a:off x="1" y="-1"/>
            <a:ext cx="12201359" cy="6874203"/>
          </a:xfrm>
          <a:custGeom>
            <a:avLst/>
            <a:gdLst>
              <a:gd name="connsiteX0" fmla="*/ 3013279 w 12201359"/>
              <a:gd name="connsiteY0" fmla="*/ 0 h 6874203"/>
              <a:gd name="connsiteX1" fmla="*/ 6369358 w 12201359"/>
              <a:gd name="connsiteY1" fmla="*/ 0 h 6874203"/>
              <a:gd name="connsiteX2" fmla="*/ 6369358 w 12201359"/>
              <a:gd name="connsiteY2" fmla="*/ 1 h 6874203"/>
              <a:gd name="connsiteX3" fmla="*/ 6687400 w 12201359"/>
              <a:gd name="connsiteY3" fmla="*/ 1 h 6874203"/>
              <a:gd name="connsiteX4" fmla="*/ 12201359 w 12201359"/>
              <a:gd name="connsiteY4" fmla="*/ 3274124 h 6874203"/>
              <a:gd name="connsiteX5" fmla="*/ 12201359 w 12201359"/>
              <a:gd name="connsiteY5" fmla="*/ 3453757 h 6874203"/>
              <a:gd name="connsiteX6" fmla="*/ 6642906 w 12201359"/>
              <a:gd name="connsiteY6" fmla="*/ 6874201 h 6874203"/>
              <a:gd name="connsiteX7" fmla="*/ 6169181 w 12201359"/>
              <a:gd name="connsiteY7" fmla="*/ 6874201 h 6874203"/>
              <a:gd name="connsiteX8" fmla="*/ 6169181 w 12201359"/>
              <a:gd name="connsiteY8" fmla="*/ 6874200 h 6874203"/>
              <a:gd name="connsiteX9" fmla="*/ 3013282 w 12201359"/>
              <a:gd name="connsiteY9" fmla="*/ 6874200 h 6874203"/>
              <a:gd name="connsiteX10" fmla="*/ 3013282 w 12201359"/>
              <a:gd name="connsiteY10" fmla="*/ 6874203 h 6874203"/>
              <a:gd name="connsiteX11" fmla="*/ 0 w 12201359"/>
              <a:gd name="connsiteY11" fmla="*/ 5158862 h 6874203"/>
              <a:gd name="connsiteX12" fmla="*/ 0 w 12201359"/>
              <a:gd name="connsiteY12" fmla="*/ 1715343 h 6874203"/>
              <a:gd name="connsiteX13" fmla="*/ 3013279 w 12201359"/>
              <a:gd name="connsiteY13" fmla="*/ 3 h 687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201359" h="6874203">
                <a:moveTo>
                  <a:pt x="3013279" y="0"/>
                </a:moveTo>
                <a:lnTo>
                  <a:pt x="6369358" y="0"/>
                </a:lnTo>
                <a:lnTo>
                  <a:pt x="6369358" y="1"/>
                </a:lnTo>
                <a:lnTo>
                  <a:pt x="6687400" y="1"/>
                </a:lnTo>
                <a:lnTo>
                  <a:pt x="12201359" y="3274124"/>
                </a:lnTo>
                <a:lnTo>
                  <a:pt x="12201359" y="3453757"/>
                </a:lnTo>
                <a:lnTo>
                  <a:pt x="6642906" y="6874201"/>
                </a:lnTo>
                <a:lnTo>
                  <a:pt x="6169181" y="6874201"/>
                </a:lnTo>
                <a:lnTo>
                  <a:pt x="6169181" y="6874200"/>
                </a:lnTo>
                <a:lnTo>
                  <a:pt x="3013282" y="6874200"/>
                </a:lnTo>
                <a:lnTo>
                  <a:pt x="3013282" y="6874203"/>
                </a:lnTo>
                <a:lnTo>
                  <a:pt x="0" y="5158862"/>
                </a:lnTo>
                <a:lnTo>
                  <a:pt x="0" y="1715343"/>
                </a:lnTo>
                <a:lnTo>
                  <a:pt x="3013279" y="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0A3391-0472-724C-8E32-AA7421F01E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68206" y="2523484"/>
            <a:ext cx="6948488" cy="298831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57188" indent="0">
              <a:buNone/>
              <a:defRPr/>
            </a:lvl2pPr>
            <a:lvl3pPr marL="714375" indent="0">
              <a:buNone/>
              <a:defRPr/>
            </a:lvl3pPr>
            <a:lvl4pPr marL="1081087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GB" dirty="0"/>
              <a:t>Section subhead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D383FB-0467-4241-BEF0-D636E886723B}"/>
              </a:ext>
            </a:extLst>
          </p:cNvPr>
          <p:cNvCxnSpPr/>
          <p:nvPr userDrawn="1"/>
        </p:nvCxnSpPr>
        <p:spPr>
          <a:xfrm>
            <a:off x="1068206" y="1687335"/>
            <a:ext cx="86510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686C9C2-DC55-7944-8ED5-BCEF416D53F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68206" y="1741335"/>
            <a:ext cx="6948488" cy="7281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4200" b="1">
                <a:solidFill>
                  <a:schemeClr val="bg1"/>
                </a:solidFill>
              </a:defRPr>
            </a:lvl1pPr>
            <a:lvl2pPr marL="357188" indent="0">
              <a:buNone/>
              <a:defRPr>
                <a:solidFill>
                  <a:schemeClr val="tx1"/>
                </a:solidFill>
              </a:defRPr>
            </a:lvl2pPr>
            <a:lvl3pPr marL="714375" indent="0">
              <a:buNone/>
              <a:defRPr>
                <a:solidFill>
                  <a:schemeClr val="tx1"/>
                </a:solidFill>
              </a:defRPr>
            </a:lvl3pPr>
            <a:lvl4pPr marL="1081087" indent="0">
              <a:buNone/>
              <a:defRPr>
                <a:solidFill>
                  <a:schemeClr val="tx1"/>
                </a:solidFill>
              </a:defRPr>
            </a:lvl4pPr>
            <a:lvl5pPr marL="1438275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Breaker heading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62997B-3AAD-0D48-95DC-60BECBF9FEF6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tx1"/>
                </a:solidFill>
              </a:rPr>
              <a:t>‹#›</a:t>
            </a:fld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BC9D35F3-F38A-4B48-B445-8B71C27BBB05}"/>
              </a:ext>
            </a:extLst>
          </p:cNvPr>
          <p:cNvSpPr/>
          <p:nvPr userDrawn="1"/>
        </p:nvSpPr>
        <p:spPr>
          <a:xfrm>
            <a:off x="0" y="5116665"/>
            <a:ext cx="3013281" cy="1741335"/>
          </a:xfrm>
          <a:prstGeom prst="triangle">
            <a:avLst>
              <a:gd name="adj" fmla="val 204"/>
            </a:avLst>
          </a:prstGeom>
          <a:solidFill>
            <a:srgbClr val="1D6D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49CEB0A3-C9DB-A645-9ABD-D36ED51A0FA4}"/>
              </a:ext>
            </a:extLst>
          </p:cNvPr>
          <p:cNvSpPr/>
          <p:nvPr userDrawn="1"/>
        </p:nvSpPr>
        <p:spPr>
          <a:xfrm rot="10800000" flipH="1">
            <a:off x="0" y="0"/>
            <a:ext cx="3155902" cy="1825819"/>
          </a:xfrm>
          <a:prstGeom prst="triangle">
            <a:avLst>
              <a:gd name="adj" fmla="val 20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0C338501-D6A2-404C-B5AE-898883EAAC0E}"/>
              </a:ext>
            </a:extLst>
          </p:cNvPr>
          <p:cNvSpPr/>
          <p:nvPr userDrawn="1"/>
        </p:nvSpPr>
        <p:spPr>
          <a:xfrm flipH="1">
            <a:off x="6369360" y="3428999"/>
            <a:ext cx="5832000" cy="3445200"/>
          </a:xfrm>
          <a:prstGeom prst="triangle">
            <a:avLst>
              <a:gd name="adj" fmla="val 9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E85AD8FB-F082-4548-935A-2C5B222A8524}"/>
              </a:ext>
            </a:extLst>
          </p:cNvPr>
          <p:cNvSpPr/>
          <p:nvPr userDrawn="1"/>
        </p:nvSpPr>
        <p:spPr>
          <a:xfrm rot="10800000">
            <a:off x="6511981" y="0"/>
            <a:ext cx="5689379" cy="3429000"/>
          </a:xfrm>
          <a:prstGeom prst="triangle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080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reaker Heading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0A3391-0472-724C-8E32-AA7421F01E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8371" y="1711753"/>
            <a:ext cx="4697598" cy="41146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57188" indent="0">
              <a:buNone/>
              <a:defRPr/>
            </a:lvl2pPr>
            <a:lvl3pPr marL="714375" indent="0">
              <a:buNone/>
              <a:defRPr/>
            </a:lvl3pPr>
            <a:lvl4pPr marL="1081087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GB" dirty="0"/>
              <a:t>Section subhead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D383FB-0467-4241-BEF0-D636E886723B}"/>
              </a:ext>
            </a:extLst>
          </p:cNvPr>
          <p:cNvCxnSpPr/>
          <p:nvPr userDrawn="1"/>
        </p:nvCxnSpPr>
        <p:spPr>
          <a:xfrm>
            <a:off x="5663446" y="508246"/>
            <a:ext cx="86510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686C9C2-DC55-7944-8ED5-BCEF416D53F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76030" y="539289"/>
            <a:ext cx="4639939" cy="9636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4800" b="1">
                <a:solidFill>
                  <a:schemeClr val="bg1"/>
                </a:solidFill>
              </a:defRPr>
            </a:lvl1pPr>
            <a:lvl2pPr marL="357188" indent="0">
              <a:buNone/>
              <a:defRPr>
                <a:solidFill>
                  <a:schemeClr val="tx1"/>
                </a:solidFill>
              </a:defRPr>
            </a:lvl2pPr>
            <a:lvl3pPr marL="714375" indent="0">
              <a:buNone/>
              <a:defRPr>
                <a:solidFill>
                  <a:schemeClr val="tx1"/>
                </a:solidFill>
              </a:defRPr>
            </a:lvl3pPr>
            <a:lvl4pPr marL="1081087" indent="0">
              <a:buNone/>
              <a:defRPr>
                <a:solidFill>
                  <a:schemeClr val="tx1"/>
                </a:solidFill>
              </a:defRPr>
            </a:lvl4pPr>
            <a:lvl5pPr marL="1438275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Contents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62997B-3AAD-0D48-95DC-60BECBF9FEF6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tx1"/>
                </a:solidFill>
              </a:rPr>
              <a:t>‹#›</a:t>
            </a:fld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06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mple-Icons-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8651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CA3D7C-EA8C-5A4E-9010-4AC84C6EA52F}"/>
              </a:ext>
            </a:extLst>
          </p:cNvPr>
          <p:cNvCxnSpPr/>
          <p:nvPr userDrawn="1"/>
        </p:nvCxnSpPr>
        <p:spPr>
          <a:xfrm>
            <a:off x="432000" y="324000"/>
            <a:ext cx="432118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91C7AB-7F8B-2041-80C3-EE781F24EB94}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Icon&#10;&#10;Description automatically generated with medium confidence">
            <a:extLst>
              <a:ext uri="{FF2B5EF4-FFF2-40B4-BE49-F238E27FC236}">
                <a16:creationId xmlns:a16="http://schemas.microsoft.com/office/drawing/2014/main" id="{25B76462-9988-504D-BEEB-4D901B000C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7413" y="6341795"/>
            <a:ext cx="376428" cy="37642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741F68A-44AA-5742-B124-91614CFD14BB}"/>
              </a:ext>
            </a:extLst>
          </p:cNvPr>
          <p:cNvSpPr/>
          <p:nvPr userDrawn="1"/>
        </p:nvSpPr>
        <p:spPr>
          <a:xfrm>
            <a:off x="383058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68E66E-4300-C34D-B490-E2E6A73E585A}"/>
              </a:ext>
            </a:extLst>
          </p:cNvPr>
          <p:cNvSpPr/>
          <p:nvPr userDrawn="1"/>
        </p:nvSpPr>
        <p:spPr>
          <a:xfrm>
            <a:off x="383058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37980B-A75B-014B-A7A8-965882204640}"/>
              </a:ext>
            </a:extLst>
          </p:cNvPr>
          <p:cNvSpPr/>
          <p:nvPr userDrawn="1"/>
        </p:nvSpPr>
        <p:spPr>
          <a:xfrm>
            <a:off x="1534525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B5FF7D-C2EF-9E4C-A4CF-A835052E5DF8}"/>
              </a:ext>
            </a:extLst>
          </p:cNvPr>
          <p:cNvSpPr/>
          <p:nvPr userDrawn="1"/>
        </p:nvSpPr>
        <p:spPr>
          <a:xfrm>
            <a:off x="2685992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7481C1-F4F0-BE4E-B991-152BB9620270}"/>
              </a:ext>
            </a:extLst>
          </p:cNvPr>
          <p:cNvSpPr/>
          <p:nvPr userDrawn="1"/>
        </p:nvSpPr>
        <p:spPr>
          <a:xfrm>
            <a:off x="3837459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BC860F-BE8A-634D-9A96-33CE6D96B9F0}"/>
              </a:ext>
            </a:extLst>
          </p:cNvPr>
          <p:cNvSpPr/>
          <p:nvPr userDrawn="1"/>
        </p:nvSpPr>
        <p:spPr>
          <a:xfrm>
            <a:off x="4988926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A913FF-786C-1944-BF18-E9AB064B3444}"/>
              </a:ext>
            </a:extLst>
          </p:cNvPr>
          <p:cNvSpPr/>
          <p:nvPr userDrawn="1"/>
        </p:nvSpPr>
        <p:spPr>
          <a:xfrm>
            <a:off x="6140393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22D839-E390-8340-B649-B4FC5A6CFD70}"/>
              </a:ext>
            </a:extLst>
          </p:cNvPr>
          <p:cNvSpPr/>
          <p:nvPr userDrawn="1"/>
        </p:nvSpPr>
        <p:spPr>
          <a:xfrm>
            <a:off x="7291860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40EE3D-EEFC-874A-A65B-DDDE03FC3221}"/>
              </a:ext>
            </a:extLst>
          </p:cNvPr>
          <p:cNvSpPr/>
          <p:nvPr userDrawn="1"/>
        </p:nvSpPr>
        <p:spPr>
          <a:xfrm>
            <a:off x="8443327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A667BF2-B8EF-D949-9F15-FC3B3099AD58}"/>
              </a:ext>
            </a:extLst>
          </p:cNvPr>
          <p:cNvSpPr/>
          <p:nvPr userDrawn="1"/>
        </p:nvSpPr>
        <p:spPr>
          <a:xfrm>
            <a:off x="9594794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7201170-3375-514F-99C2-E37C6903968A}"/>
              </a:ext>
            </a:extLst>
          </p:cNvPr>
          <p:cNvSpPr/>
          <p:nvPr userDrawn="1"/>
        </p:nvSpPr>
        <p:spPr>
          <a:xfrm>
            <a:off x="10746258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18572B-1544-A043-9B02-7AB01C90C51F}"/>
              </a:ext>
            </a:extLst>
          </p:cNvPr>
          <p:cNvSpPr/>
          <p:nvPr userDrawn="1"/>
        </p:nvSpPr>
        <p:spPr>
          <a:xfrm>
            <a:off x="1534525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D2BEC2-9D68-CC4D-A04A-BB949A02D509}"/>
              </a:ext>
            </a:extLst>
          </p:cNvPr>
          <p:cNvSpPr/>
          <p:nvPr userDrawn="1"/>
        </p:nvSpPr>
        <p:spPr>
          <a:xfrm>
            <a:off x="2685992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415083-D44F-FE40-A8D1-7BFAC700DF6C}"/>
              </a:ext>
            </a:extLst>
          </p:cNvPr>
          <p:cNvSpPr/>
          <p:nvPr userDrawn="1"/>
        </p:nvSpPr>
        <p:spPr>
          <a:xfrm>
            <a:off x="3837459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67BC68-4FB2-EE4A-A33E-6A7AF0CF413F}"/>
              </a:ext>
            </a:extLst>
          </p:cNvPr>
          <p:cNvSpPr/>
          <p:nvPr userDrawn="1"/>
        </p:nvSpPr>
        <p:spPr>
          <a:xfrm>
            <a:off x="4988926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277C142-7A53-7A4A-A8FB-FBF33048E364}"/>
              </a:ext>
            </a:extLst>
          </p:cNvPr>
          <p:cNvSpPr/>
          <p:nvPr userDrawn="1"/>
        </p:nvSpPr>
        <p:spPr>
          <a:xfrm>
            <a:off x="6140393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ADC5831-BE66-5045-87AF-18EBDF02747B}"/>
              </a:ext>
            </a:extLst>
          </p:cNvPr>
          <p:cNvSpPr/>
          <p:nvPr userDrawn="1"/>
        </p:nvSpPr>
        <p:spPr>
          <a:xfrm>
            <a:off x="7291860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B65DE4-B016-474E-A1C1-495957C7CA04}"/>
              </a:ext>
            </a:extLst>
          </p:cNvPr>
          <p:cNvSpPr/>
          <p:nvPr userDrawn="1"/>
        </p:nvSpPr>
        <p:spPr>
          <a:xfrm>
            <a:off x="8443327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8B3AA15-3E6B-C347-B0BE-F416C5684A23}"/>
              </a:ext>
            </a:extLst>
          </p:cNvPr>
          <p:cNvSpPr/>
          <p:nvPr userDrawn="1"/>
        </p:nvSpPr>
        <p:spPr>
          <a:xfrm>
            <a:off x="9594794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C0924D-A95B-1E43-84A3-825886C48DD3}"/>
              </a:ext>
            </a:extLst>
          </p:cNvPr>
          <p:cNvSpPr/>
          <p:nvPr userDrawn="1"/>
        </p:nvSpPr>
        <p:spPr>
          <a:xfrm>
            <a:off x="10746258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6737CC-78B4-0C46-99B9-341CFA60EF40}"/>
              </a:ext>
            </a:extLst>
          </p:cNvPr>
          <p:cNvSpPr/>
          <p:nvPr userDrawn="1"/>
        </p:nvSpPr>
        <p:spPr>
          <a:xfrm>
            <a:off x="383058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2455CAA-C332-E746-A62B-4F86F892F94A}"/>
              </a:ext>
            </a:extLst>
          </p:cNvPr>
          <p:cNvSpPr/>
          <p:nvPr userDrawn="1"/>
        </p:nvSpPr>
        <p:spPr>
          <a:xfrm>
            <a:off x="1534525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F322EA-8B44-2C46-9412-34692FAFE8CB}"/>
              </a:ext>
            </a:extLst>
          </p:cNvPr>
          <p:cNvSpPr/>
          <p:nvPr userDrawn="1"/>
        </p:nvSpPr>
        <p:spPr>
          <a:xfrm>
            <a:off x="2685992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DB462B7-0B7F-EA46-9EFF-D26991D2304D}"/>
              </a:ext>
            </a:extLst>
          </p:cNvPr>
          <p:cNvSpPr/>
          <p:nvPr userDrawn="1"/>
        </p:nvSpPr>
        <p:spPr>
          <a:xfrm>
            <a:off x="3837459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F522785-C8F3-734E-AF20-487FED2CEBCA}"/>
              </a:ext>
            </a:extLst>
          </p:cNvPr>
          <p:cNvSpPr/>
          <p:nvPr userDrawn="1"/>
        </p:nvSpPr>
        <p:spPr>
          <a:xfrm>
            <a:off x="4988926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98AD1D6-A541-1941-8B56-2FF0936767C6}"/>
              </a:ext>
            </a:extLst>
          </p:cNvPr>
          <p:cNvSpPr/>
          <p:nvPr userDrawn="1"/>
        </p:nvSpPr>
        <p:spPr>
          <a:xfrm>
            <a:off x="6140393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844F750-124C-F246-BCDD-67595B93DC88}"/>
              </a:ext>
            </a:extLst>
          </p:cNvPr>
          <p:cNvSpPr/>
          <p:nvPr userDrawn="1"/>
        </p:nvSpPr>
        <p:spPr>
          <a:xfrm>
            <a:off x="7291860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499656-96AE-C649-B3C1-81D5C6F60DA6}"/>
              </a:ext>
            </a:extLst>
          </p:cNvPr>
          <p:cNvSpPr/>
          <p:nvPr userDrawn="1"/>
        </p:nvSpPr>
        <p:spPr>
          <a:xfrm>
            <a:off x="8443327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3150134-3C23-2A41-8EC0-2D0F308CD2FE}"/>
              </a:ext>
            </a:extLst>
          </p:cNvPr>
          <p:cNvSpPr/>
          <p:nvPr userDrawn="1"/>
        </p:nvSpPr>
        <p:spPr>
          <a:xfrm>
            <a:off x="9594794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542EAC-EEE9-2748-9DAC-6986FFF6348A}"/>
              </a:ext>
            </a:extLst>
          </p:cNvPr>
          <p:cNvSpPr/>
          <p:nvPr userDrawn="1"/>
        </p:nvSpPr>
        <p:spPr>
          <a:xfrm>
            <a:off x="10746258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19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content, basic text one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A8BD04C-628D-A6FC-5E7B-3C0C239D727C}"/>
              </a:ext>
            </a:extLst>
          </p:cNvPr>
          <p:cNvSpPr/>
          <p:nvPr userDrawn="1"/>
        </p:nvSpPr>
        <p:spPr>
          <a:xfrm>
            <a:off x="0" y="0"/>
            <a:ext cx="12206636" cy="6872615"/>
          </a:xfrm>
          <a:prstGeom prst="rect">
            <a:avLst/>
          </a:prstGeom>
          <a:solidFill>
            <a:srgbClr val="F6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8651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2708" y="2106000"/>
            <a:ext cx="7632000" cy="402644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None/>
              <a:defRPr sz="2200" b="0">
                <a:solidFill>
                  <a:schemeClr val="accent6"/>
                </a:solidFill>
              </a:defRPr>
            </a:lvl1pPr>
            <a:lvl2pPr>
              <a:buClr>
                <a:schemeClr val="tx1"/>
              </a:buClr>
              <a:defRPr sz="22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90F54B7-F1AA-5040-98C1-A310CE49621B}"/>
              </a:ext>
            </a:extLst>
          </p:cNvPr>
          <p:cNvCxnSpPr/>
          <p:nvPr userDrawn="1"/>
        </p:nvCxnSpPr>
        <p:spPr>
          <a:xfrm>
            <a:off x="432000" y="324000"/>
            <a:ext cx="432118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DBC015-AE36-B441-8EE5-292255869755}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Icon&#10;&#10;Description automatically generated with medium confidence">
            <a:extLst>
              <a:ext uri="{FF2B5EF4-FFF2-40B4-BE49-F238E27FC236}">
                <a16:creationId xmlns:a16="http://schemas.microsoft.com/office/drawing/2014/main" id="{60D400AB-7090-AA49-8C7A-6D9296C316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7413" y="6341795"/>
            <a:ext cx="376428" cy="37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ing, content, basic text one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CFC9F2-0366-5187-9D6B-130CF8781738}"/>
              </a:ext>
            </a:extLst>
          </p:cNvPr>
          <p:cNvSpPr/>
          <p:nvPr userDrawn="1"/>
        </p:nvSpPr>
        <p:spPr>
          <a:xfrm>
            <a:off x="0" y="0"/>
            <a:ext cx="12206636" cy="6872615"/>
          </a:xfrm>
          <a:prstGeom prst="rect">
            <a:avLst/>
          </a:prstGeom>
          <a:solidFill>
            <a:srgbClr val="F6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8651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2708" y="2106000"/>
            <a:ext cx="7632000" cy="402644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None/>
              <a:defRPr sz="2200" b="0">
                <a:solidFill>
                  <a:schemeClr val="accent6"/>
                </a:solidFill>
              </a:defRPr>
            </a:lvl1pPr>
            <a:lvl2pPr>
              <a:buClr>
                <a:schemeClr val="tx1"/>
              </a:buClr>
              <a:defRPr sz="22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BAC642-4133-F44A-9758-E12934C6C674}"/>
              </a:ext>
            </a:extLst>
          </p:cNvPr>
          <p:cNvCxnSpPr>
            <a:cxnSpLocks/>
          </p:cNvCxnSpPr>
          <p:nvPr userDrawn="1"/>
        </p:nvCxnSpPr>
        <p:spPr>
          <a:xfrm>
            <a:off x="384133" y="340691"/>
            <a:ext cx="4500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92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head,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A8E3DFA-21CC-AC81-75EE-DDDC8433C816}"/>
              </a:ext>
            </a:extLst>
          </p:cNvPr>
          <p:cNvSpPr/>
          <p:nvPr userDrawn="1"/>
        </p:nvSpPr>
        <p:spPr>
          <a:xfrm>
            <a:off x="0" y="0"/>
            <a:ext cx="12206636" cy="6872615"/>
          </a:xfrm>
          <a:prstGeom prst="rect">
            <a:avLst/>
          </a:prstGeom>
          <a:solidFill>
            <a:srgbClr val="F6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2736000"/>
            <a:ext cx="11012644" cy="415498"/>
          </a:xfrm>
          <a:prstGeom prst="rect">
            <a:avLst/>
          </a:prstGeom>
        </p:spPr>
        <p:txBody>
          <a:bodyPr lIns="0" tIns="0" rIns="0" bIns="0" numCol="2" spcCol="432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sz="2200" b="0">
                <a:solidFill>
                  <a:schemeClr val="accent6"/>
                </a:solidFill>
              </a:defRPr>
            </a:lvl1pPr>
            <a:lvl2pPr>
              <a:buClr>
                <a:schemeClr val="tx1"/>
              </a:buClr>
              <a:defRPr sz="22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286FFC-BD82-6E40-BA0C-B1C0F7127A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087999"/>
            <a:ext cx="11050700" cy="462017"/>
          </a:xfrm>
          <a:prstGeom prst="rect">
            <a:avLst/>
          </a:prstGeom>
        </p:spPr>
        <p:txBody>
          <a:bodyPr lIns="0" tIns="0" rIns="0" bIns="0" numCol="2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  <a:defRPr sz="2400" b="1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Subhead if needed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7E4AB90-2CB6-0646-B56C-4B58E33EC9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8651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B2CE3E-756E-4E43-ABE3-08009FF27B41}"/>
              </a:ext>
            </a:extLst>
          </p:cNvPr>
          <p:cNvCxnSpPr/>
          <p:nvPr userDrawn="1"/>
        </p:nvCxnSpPr>
        <p:spPr>
          <a:xfrm>
            <a:off x="432000" y="324000"/>
            <a:ext cx="432118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C05F93C-22CA-BE42-B98C-4D9C9B551DAE}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Icon&#10;&#10;Description automatically generated with medium confidence">
            <a:extLst>
              <a:ext uri="{FF2B5EF4-FFF2-40B4-BE49-F238E27FC236}">
                <a16:creationId xmlns:a16="http://schemas.microsoft.com/office/drawing/2014/main" id="{7951B44A-5136-8744-A1C7-2A3DC47940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7413" y="6341795"/>
            <a:ext cx="376428" cy="37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34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, subhead, two columns-SMALL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A908485-C222-5989-517D-5F9094F4A753}"/>
              </a:ext>
            </a:extLst>
          </p:cNvPr>
          <p:cNvSpPr/>
          <p:nvPr userDrawn="1"/>
        </p:nvSpPr>
        <p:spPr>
          <a:xfrm>
            <a:off x="0" y="0"/>
            <a:ext cx="12206636" cy="6872615"/>
          </a:xfrm>
          <a:prstGeom prst="rect">
            <a:avLst/>
          </a:prstGeom>
          <a:solidFill>
            <a:srgbClr val="F6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028" y="1508635"/>
            <a:ext cx="11012644" cy="4464000"/>
          </a:xfrm>
          <a:prstGeom prst="rect">
            <a:avLst/>
          </a:prstGeom>
        </p:spPr>
        <p:txBody>
          <a:bodyPr lIns="0" tIns="0" rIns="0" bIns="0" numCol="2" spcCol="432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sz="1400" b="0">
                <a:solidFill>
                  <a:schemeClr val="accent6"/>
                </a:solidFill>
              </a:defRPr>
            </a:lvl1pPr>
            <a:lvl2pPr>
              <a:buClr>
                <a:schemeClr val="tx1"/>
              </a:buClr>
              <a:defRPr sz="1400">
                <a:solidFill>
                  <a:schemeClr val="accent6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286FFC-BD82-6E40-BA0C-B1C0F7127A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955310"/>
            <a:ext cx="11050700" cy="462017"/>
          </a:xfrm>
          <a:prstGeom prst="rect">
            <a:avLst/>
          </a:prstGeom>
        </p:spPr>
        <p:txBody>
          <a:bodyPr lIns="0" tIns="0" rIns="0" bIns="0" numCol="2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  <a:defRPr sz="2000" b="1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Subhead if needed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7E4AB90-2CB6-0646-B56C-4B58E33EC9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1"/>
            <a:ext cx="11404154" cy="432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41CF4D4-461D-A94C-A2DA-996AEBFEA8A8}"/>
              </a:ext>
            </a:extLst>
          </p:cNvPr>
          <p:cNvCxnSpPr/>
          <p:nvPr userDrawn="1"/>
        </p:nvCxnSpPr>
        <p:spPr>
          <a:xfrm>
            <a:off x="432000" y="324000"/>
            <a:ext cx="432118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7FB48C-EF5D-FC4E-B04E-04EDF37B59B4}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Icon&#10;&#10;Description automatically generated with medium confidence">
            <a:extLst>
              <a:ext uri="{FF2B5EF4-FFF2-40B4-BE49-F238E27FC236}">
                <a16:creationId xmlns:a16="http://schemas.microsoft.com/office/drawing/2014/main" id="{C40BC0BF-6F9B-CC46-A299-39CC855D0B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7413" y="6341795"/>
            <a:ext cx="376428" cy="37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71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, subhead,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20E81A-825B-D147-B14F-0BA4B48D280D}"/>
              </a:ext>
            </a:extLst>
          </p:cNvPr>
          <p:cNvSpPr/>
          <p:nvPr userDrawn="1"/>
        </p:nvSpPr>
        <p:spPr>
          <a:xfrm>
            <a:off x="0" y="0"/>
            <a:ext cx="12206636" cy="6872615"/>
          </a:xfrm>
          <a:prstGeom prst="rect">
            <a:avLst/>
          </a:prstGeom>
          <a:solidFill>
            <a:srgbClr val="F6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1638051"/>
            <a:ext cx="11328000" cy="4638571"/>
          </a:xfrm>
          <a:prstGeom prst="rect">
            <a:avLst/>
          </a:prstGeom>
        </p:spPr>
        <p:txBody>
          <a:bodyPr lIns="0" tIns="0" rIns="0" bIns="0" numCol="2" spcCol="432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sz="2200" b="0">
                <a:solidFill>
                  <a:schemeClr val="accent6"/>
                </a:solidFill>
              </a:defRPr>
            </a:lvl1pPr>
            <a:lvl2pPr>
              <a:buClr>
                <a:schemeClr val="tx1"/>
              </a:buClr>
              <a:defRPr sz="22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286FFC-BD82-6E40-BA0C-B1C0F7127A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1084726"/>
            <a:ext cx="11050700" cy="462017"/>
          </a:xfrm>
          <a:prstGeom prst="rect">
            <a:avLst/>
          </a:prstGeom>
        </p:spPr>
        <p:txBody>
          <a:bodyPr lIns="0" tIns="0" rIns="0" bIns="0" numCol="2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  <a:defRPr sz="2400" b="1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Subhead if needed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7E4AB90-2CB6-0646-B56C-4B58E33EC9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5614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EBD390-3034-9E42-B84E-2AA7FBDA3268}"/>
              </a:ext>
            </a:extLst>
          </p:cNvPr>
          <p:cNvCxnSpPr/>
          <p:nvPr userDrawn="1"/>
        </p:nvCxnSpPr>
        <p:spPr>
          <a:xfrm>
            <a:off x="432000" y="324000"/>
            <a:ext cx="432118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8C3C4F-6692-7D4F-8223-51088814CBB2}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Icon&#10;&#10;Description automatically generated with medium confidence">
            <a:extLst>
              <a:ext uri="{FF2B5EF4-FFF2-40B4-BE49-F238E27FC236}">
                <a16:creationId xmlns:a16="http://schemas.microsoft.com/office/drawing/2014/main" id="{882F5370-0AEE-A340-ACD4-7B61E012ED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7413" y="6341795"/>
            <a:ext cx="376428" cy="37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0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MALLTitle, subhead,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367FA9C-219C-94FD-08CE-962369583F1C}"/>
              </a:ext>
            </a:extLst>
          </p:cNvPr>
          <p:cNvSpPr/>
          <p:nvPr userDrawn="1"/>
        </p:nvSpPr>
        <p:spPr>
          <a:xfrm>
            <a:off x="0" y="0"/>
            <a:ext cx="12206636" cy="6872615"/>
          </a:xfrm>
          <a:prstGeom prst="rect">
            <a:avLst/>
          </a:prstGeom>
          <a:solidFill>
            <a:srgbClr val="F6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1440000"/>
            <a:ext cx="11328000" cy="4638571"/>
          </a:xfrm>
          <a:prstGeom prst="rect">
            <a:avLst/>
          </a:prstGeom>
        </p:spPr>
        <p:txBody>
          <a:bodyPr lIns="0" tIns="0" rIns="0" bIns="0" numCol="2" spcCol="432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sz="1400" b="0">
                <a:solidFill>
                  <a:schemeClr val="accent6"/>
                </a:solidFill>
              </a:defRPr>
            </a:lvl1pPr>
            <a:lvl2pPr>
              <a:buClr>
                <a:schemeClr val="tx1"/>
              </a:buClr>
              <a:defRPr sz="14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286FFC-BD82-6E40-BA0C-B1C0F7127A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900000"/>
            <a:ext cx="11050700" cy="462017"/>
          </a:xfrm>
          <a:prstGeom prst="rect">
            <a:avLst/>
          </a:prstGeom>
        </p:spPr>
        <p:txBody>
          <a:bodyPr lIns="0" tIns="0" rIns="0" bIns="0" numCol="2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  <a:defRPr sz="1800" b="1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Subhead if needed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7E4AB90-2CB6-0646-B56C-4B58E33EC9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360001"/>
            <a:ext cx="11404154" cy="468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BA372E-5473-7746-BA77-AF093FBE9A05}"/>
              </a:ext>
            </a:extLst>
          </p:cNvPr>
          <p:cNvCxnSpPr/>
          <p:nvPr userDrawn="1"/>
        </p:nvCxnSpPr>
        <p:spPr>
          <a:xfrm>
            <a:off x="432000" y="324000"/>
            <a:ext cx="432118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117626-5B5E-DC4F-A682-39037102182D}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Icon&#10;&#10;Description automatically generated with medium confidence">
            <a:extLst>
              <a:ext uri="{FF2B5EF4-FFF2-40B4-BE49-F238E27FC236}">
                <a16:creationId xmlns:a16="http://schemas.microsoft.com/office/drawing/2014/main" id="{B5D86ADC-FE8E-974E-8336-D19759B415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7413" y="6341795"/>
            <a:ext cx="376428" cy="37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44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subhead,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D9DA9B0-9306-247F-E7B7-7D835E4E6617}"/>
              </a:ext>
            </a:extLst>
          </p:cNvPr>
          <p:cNvSpPr/>
          <p:nvPr userDrawn="1"/>
        </p:nvSpPr>
        <p:spPr>
          <a:xfrm>
            <a:off x="0" y="0"/>
            <a:ext cx="12206636" cy="6872615"/>
          </a:xfrm>
          <a:prstGeom prst="rect">
            <a:avLst/>
          </a:prstGeom>
          <a:solidFill>
            <a:srgbClr val="F6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2735999"/>
            <a:ext cx="11050700" cy="3415407"/>
          </a:xfrm>
          <a:prstGeom prst="rect">
            <a:avLst/>
          </a:prstGeom>
        </p:spPr>
        <p:txBody>
          <a:bodyPr lIns="0" tIns="0" rIns="0" bIns="0" numCol="3" spcCol="432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sz="2200" b="0">
                <a:solidFill>
                  <a:schemeClr val="accent6"/>
                </a:solidFill>
              </a:defRPr>
            </a:lvl1pPr>
            <a:lvl2pPr>
              <a:buClr>
                <a:schemeClr val="tx1"/>
              </a:buClr>
              <a:defRPr sz="22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286FFC-BD82-6E40-BA0C-B1C0F7127A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087999"/>
            <a:ext cx="11050700" cy="462017"/>
          </a:xfrm>
          <a:prstGeom prst="rect">
            <a:avLst/>
          </a:prstGeom>
        </p:spPr>
        <p:txBody>
          <a:bodyPr lIns="0" tIns="0" rIns="0" bIns="0" numCol="2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  <a:defRPr sz="2400" b="1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Subhead if needed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7E4AB90-2CB6-0646-B56C-4B58E33EC9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8651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E2FFCF-D7FF-B449-AF46-F1D568382454}"/>
              </a:ext>
            </a:extLst>
          </p:cNvPr>
          <p:cNvCxnSpPr/>
          <p:nvPr userDrawn="1"/>
        </p:nvCxnSpPr>
        <p:spPr>
          <a:xfrm>
            <a:off x="432000" y="324000"/>
            <a:ext cx="432118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1DF2D3-281A-4F41-A020-0CDF3D9BD6AC}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Icon&#10;&#10;Description automatically generated with medium confidence">
            <a:extLst>
              <a:ext uri="{FF2B5EF4-FFF2-40B4-BE49-F238E27FC236}">
                <a16:creationId xmlns:a16="http://schemas.microsoft.com/office/drawing/2014/main" id="{BD8D4D4F-AC8A-CA40-BDC6-D731053D50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7413" y="6341795"/>
            <a:ext cx="376428" cy="37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09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, subhead, two columns-SMALL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989E36C-232E-A64F-F82C-0418FF266EED}"/>
              </a:ext>
            </a:extLst>
          </p:cNvPr>
          <p:cNvSpPr/>
          <p:nvPr userDrawn="1"/>
        </p:nvSpPr>
        <p:spPr>
          <a:xfrm>
            <a:off x="0" y="0"/>
            <a:ext cx="12206636" cy="6872615"/>
          </a:xfrm>
          <a:prstGeom prst="rect">
            <a:avLst/>
          </a:prstGeom>
          <a:solidFill>
            <a:srgbClr val="F6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028" y="1721584"/>
            <a:ext cx="11050700" cy="4453580"/>
          </a:xfrm>
          <a:prstGeom prst="rect">
            <a:avLst/>
          </a:prstGeom>
        </p:spPr>
        <p:txBody>
          <a:bodyPr lIns="0" tIns="0" rIns="0" bIns="0" numCol="3" spcCol="432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sz="1400" b="0">
                <a:solidFill>
                  <a:schemeClr val="accent6"/>
                </a:solidFill>
              </a:defRPr>
            </a:lvl1pPr>
            <a:lvl2pPr>
              <a:buClr>
                <a:schemeClr val="tx1"/>
              </a:buClr>
              <a:defRPr sz="14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286FFC-BD82-6E40-BA0C-B1C0F7127A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1008317"/>
            <a:ext cx="11050700" cy="462017"/>
          </a:xfrm>
          <a:prstGeom prst="rect">
            <a:avLst/>
          </a:prstGeom>
        </p:spPr>
        <p:txBody>
          <a:bodyPr lIns="0" tIns="0" rIns="0" bIns="0" numCol="2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  <a:defRPr sz="2000" b="1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Subhead if needed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7E4AB90-2CB6-0646-B56C-4B58E33EC9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11404154" cy="468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8584A5-9303-7549-9C4F-1CD719EFEC3C}"/>
              </a:ext>
            </a:extLst>
          </p:cNvPr>
          <p:cNvCxnSpPr/>
          <p:nvPr userDrawn="1"/>
        </p:nvCxnSpPr>
        <p:spPr>
          <a:xfrm>
            <a:off x="432000" y="324000"/>
            <a:ext cx="432118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80B310-CC03-6B49-92AA-67486D2A57F9}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Icon&#10;&#10;Description automatically generated with medium confidence">
            <a:extLst>
              <a:ext uri="{FF2B5EF4-FFF2-40B4-BE49-F238E27FC236}">
                <a16:creationId xmlns:a16="http://schemas.microsoft.com/office/drawing/2014/main" id="{0DEB1692-96BF-EE47-B2F2-91FB7CBAE6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7413" y="6341795"/>
            <a:ext cx="376428" cy="37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34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1DF628A-9FC0-9334-9099-AD2C1A4FBFFC}"/>
              </a:ext>
            </a:extLst>
          </p:cNvPr>
          <p:cNvSpPr/>
          <p:nvPr userDrawn="1"/>
        </p:nvSpPr>
        <p:spPr>
          <a:xfrm>
            <a:off x="0" y="0"/>
            <a:ext cx="6096000" cy="6872615"/>
          </a:xfrm>
          <a:prstGeom prst="rect">
            <a:avLst/>
          </a:prstGeom>
          <a:solidFill>
            <a:srgbClr val="F6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4093" y="1647568"/>
            <a:ext cx="4909569" cy="313006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ts val="4200"/>
              </a:lnSpc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Headline over a number of lines,</a:t>
            </a:r>
            <a:br>
              <a:rPr lang="en-GB" dirty="0"/>
            </a:br>
            <a:r>
              <a:rPr lang="en-GB" dirty="0"/>
              <a:t>keep to maximum of four lines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tx1"/>
                </a:solidFill>
              </a:rPr>
              <a:pPr algn="r"/>
              <a:t>‹#›</a:t>
            </a:fld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EF456E7-F404-A541-B6E9-27C1B10EC60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</p:spPr>
        <p:txBody>
          <a:bodyPr tIns="2340000"/>
          <a:lstStyle>
            <a:lvl1pPr algn="ctr">
              <a:buNone/>
              <a:defRPr/>
            </a:lvl1pPr>
          </a:lstStyle>
          <a:p>
            <a:r>
              <a:rPr lang="en-GB" dirty="0"/>
              <a:t>Click on icon to insert image (including Alt Text)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1D7D3C-8AA7-9442-97E6-34307200AA45}"/>
              </a:ext>
            </a:extLst>
          </p:cNvPr>
          <p:cNvCxnSpPr/>
          <p:nvPr userDrawn="1"/>
        </p:nvCxnSpPr>
        <p:spPr>
          <a:xfrm>
            <a:off x="432000" y="1632779"/>
            <a:ext cx="61200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Icon&#10;&#10;Description automatically generated with medium confidence">
            <a:extLst>
              <a:ext uri="{FF2B5EF4-FFF2-40B4-BE49-F238E27FC236}">
                <a16:creationId xmlns:a16="http://schemas.microsoft.com/office/drawing/2014/main" id="{B06D692B-FFF5-4D49-9FA9-99654C91C9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7413" y="6341795"/>
            <a:ext cx="376428" cy="37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93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boxes x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286FFC-BD82-6E40-BA0C-B1C0F7127A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2708" y="2088000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40671A-ED56-3548-A508-080ABBDB5E58}"/>
              </a:ext>
            </a:extLst>
          </p:cNvPr>
          <p:cNvSpPr/>
          <p:nvPr userDrawn="1"/>
        </p:nvSpPr>
        <p:spPr>
          <a:xfrm>
            <a:off x="412708" y="1188000"/>
            <a:ext cx="3564000" cy="900000"/>
          </a:xfrm>
          <a:prstGeom prst="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7F90A04B-AAE8-A248-ADF6-A73BF8ECD7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66871" y="2089034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FEBAA5-9C5F-2648-899B-9991822EBFF6}"/>
              </a:ext>
            </a:extLst>
          </p:cNvPr>
          <p:cNvSpPr/>
          <p:nvPr userDrawn="1"/>
        </p:nvSpPr>
        <p:spPr>
          <a:xfrm>
            <a:off x="4366871" y="1188000"/>
            <a:ext cx="3564000" cy="900000"/>
          </a:xfrm>
          <a:prstGeom prst="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6017D8E3-CAD4-674B-ABC3-946291000D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12708" y="4649267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87C9DF-7113-134C-B859-0141E7D1B2DB}"/>
              </a:ext>
            </a:extLst>
          </p:cNvPr>
          <p:cNvSpPr txBox="1"/>
          <p:nvPr userDrawn="1"/>
        </p:nvSpPr>
        <p:spPr>
          <a:xfrm>
            <a:off x="4700954" y="653038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D6A08D-6DD3-C845-8B17-CC9297B607DC}"/>
              </a:ext>
            </a:extLst>
          </p:cNvPr>
          <p:cNvSpPr/>
          <p:nvPr userDrawn="1"/>
        </p:nvSpPr>
        <p:spPr>
          <a:xfrm>
            <a:off x="412708" y="3749267"/>
            <a:ext cx="3564000" cy="900000"/>
          </a:xfrm>
          <a:prstGeom prst="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07BD5561-5536-6F4A-AD32-EFB7423F22A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66871" y="4650427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5A7277B-59DD-844A-A364-77AED24CBAC1}"/>
              </a:ext>
            </a:extLst>
          </p:cNvPr>
          <p:cNvSpPr/>
          <p:nvPr userDrawn="1"/>
        </p:nvSpPr>
        <p:spPr>
          <a:xfrm>
            <a:off x="4374434" y="3752201"/>
            <a:ext cx="3564000" cy="900000"/>
          </a:xfrm>
          <a:prstGeom prst="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1ACF78F6-439A-384B-9C21-D11B5B50E0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6957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E607158-F838-5F43-8F6F-8B092DD009F1}"/>
              </a:ext>
            </a:extLst>
          </p:cNvPr>
          <p:cNvCxnSpPr/>
          <p:nvPr userDrawn="1"/>
        </p:nvCxnSpPr>
        <p:spPr>
          <a:xfrm>
            <a:off x="432000" y="324000"/>
            <a:ext cx="432118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6A4515-2835-F24D-A4DB-EAC1C3397C26}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Icon&#10;&#10;Description automatically generated with medium confidence">
            <a:extLst>
              <a:ext uri="{FF2B5EF4-FFF2-40B4-BE49-F238E27FC236}">
                <a16:creationId xmlns:a16="http://schemas.microsoft.com/office/drawing/2014/main" id="{073DC931-8AF3-274A-A089-82AD5B5B6B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7413" y="6341795"/>
            <a:ext cx="376428" cy="37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43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ample-Icons-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DF01C83-A866-28AC-7B1F-38947CCF6D80}"/>
              </a:ext>
            </a:extLst>
          </p:cNvPr>
          <p:cNvSpPr/>
          <p:nvPr userDrawn="1"/>
        </p:nvSpPr>
        <p:spPr>
          <a:xfrm>
            <a:off x="0" y="0"/>
            <a:ext cx="12206636" cy="6872615"/>
          </a:xfrm>
          <a:prstGeom prst="rect">
            <a:avLst/>
          </a:prstGeom>
          <a:solidFill>
            <a:srgbClr val="F6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432001"/>
            <a:ext cx="11404154" cy="468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CA3D7C-EA8C-5A4E-9010-4AC84C6EA52F}"/>
              </a:ext>
            </a:extLst>
          </p:cNvPr>
          <p:cNvCxnSpPr/>
          <p:nvPr userDrawn="1"/>
        </p:nvCxnSpPr>
        <p:spPr>
          <a:xfrm>
            <a:off x="432000" y="324000"/>
            <a:ext cx="432118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91C7AB-7F8B-2041-80C3-EE781F24EB94}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Icon&#10;&#10;Description automatically generated with medium confidence">
            <a:extLst>
              <a:ext uri="{FF2B5EF4-FFF2-40B4-BE49-F238E27FC236}">
                <a16:creationId xmlns:a16="http://schemas.microsoft.com/office/drawing/2014/main" id="{25B76462-9988-504D-BEEB-4D901B000C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7413" y="6341795"/>
            <a:ext cx="376428" cy="37642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741F68A-44AA-5742-B124-91614CFD14BB}"/>
              </a:ext>
            </a:extLst>
          </p:cNvPr>
          <p:cNvSpPr/>
          <p:nvPr userDrawn="1"/>
        </p:nvSpPr>
        <p:spPr>
          <a:xfrm>
            <a:off x="383058" y="3175160"/>
            <a:ext cx="1047157" cy="1024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18572B-1544-A043-9B02-7AB01C90C51F}"/>
              </a:ext>
            </a:extLst>
          </p:cNvPr>
          <p:cNvSpPr/>
          <p:nvPr userDrawn="1"/>
        </p:nvSpPr>
        <p:spPr>
          <a:xfrm>
            <a:off x="1534525" y="3175160"/>
            <a:ext cx="1047157" cy="1024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D2BEC2-9D68-CC4D-A04A-BB949A02D509}"/>
              </a:ext>
            </a:extLst>
          </p:cNvPr>
          <p:cNvSpPr/>
          <p:nvPr userDrawn="1"/>
        </p:nvSpPr>
        <p:spPr>
          <a:xfrm>
            <a:off x="2685992" y="3175160"/>
            <a:ext cx="1047157" cy="1024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415083-D44F-FE40-A8D1-7BFAC700DF6C}"/>
              </a:ext>
            </a:extLst>
          </p:cNvPr>
          <p:cNvSpPr/>
          <p:nvPr userDrawn="1"/>
        </p:nvSpPr>
        <p:spPr>
          <a:xfrm>
            <a:off x="3837459" y="3175160"/>
            <a:ext cx="1047157" cy="1024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6737CC-78B4-0C46-99B9-341CFA60EF40}"/>
              </a:ext>
            </a:extLst>
          </p:cNvPr>
          <p:cNvSpPr/>
          <p:nvPr userDrawn="1"/>
        </p:nvSpPr>
        <p:spPr>
          <a:xfrm>
            <a:off x="383058" y="4544899"/>
            <a:ext cx="1047157" cy="1024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2455CAA-C332-E746-A62B-4F86F892F94A}"/>
              </a:ext>
            </a:extLst>
          </p:cNvPr>
          <p:cNvSpPr/>
          <p:nvPr userDrawn="1"/>
        </p:nvSpPr>
        <p:spPr>
          <a:xfrm>
            <a:off x="1534525" y="4544899"/>
            <a:ext cx="1047157" cy="1024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F322EA-8B44-2C46-9412-34692FAFE8CB}"/>
              </a:ext>
            </a:extLst>
          </p:cNvPr>
          <p:cNvSpPr/>
          <p:nvPr userDrawn="1"/>
        </p:nvSpPr>
        <p:spPr>
          <a:xfrm>
            <a:off x="2685992" y="4544899"/>
            <a:ext cx="1047157" cy="1024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DB462B7-0B7F-EA46-9EFF-D26991D2304D}"/>
              </a:ext>
            </a:extLst>
          </p:cNvPr>
          <p:cNvSpPr/>
          <p:nvPr userDrawn="1"/>
        </p:nvSpPr>
        <p:spPr>
          <a:xfrm>
            <a:off x="3837459" y="4544899"/>
            <a:ext cx="1047157" cy="1024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10BDAA4-2C6C-4E47-9616-5977DD23D840}"/>
              </a:ext>
            </a:extLst>
          </p:cNvPr>
          <p:cNvSpPr/>
          <p:nvPr userDrawn="1"/>
        </p:nvSpPr>
        <p:spPr>
          <a:xfrm>
            <a:off x="5122911" y="3175160"/>
            <a:ext cx="1991467" cy="1948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691AF0D-B60D-2949-AB30-089AD6A4A5A1}"/>
              </a:ext>
            </a:extLst>
          </p:cNvPr>
          <p:cNvSpPr/>
          <p:nvPr userDrawn="1"/>
        </p:nvSpPr>
        <p:spPr>
          <a:xfrm>
            <a:off x="7474153" y="3175160"/>
            <a:ext cx="1991467" cy="1948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76B0456-3FC3-5D44-A9F1-56A57FD0B992}"/>
              </a:ext>
            </a:extLst>
          </p:cNvPr>
          <p:cNvSpPr/>
          <p:nvPr userDrawn="1"/>
        </p:nvSpPr>
        <p:spPr>
          <a:xfrm>
            <a:off x="9825395" y="3175160"/>
            <a:ext cx="1991467" cy="1948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44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, text boxes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7F90A04B-AAE8-A248-ADF6-A73BF8ECD7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2000" y="2699082"/>
            <a:ext cx="3564000" cy="3311999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FEBAA5-9C5F-2648-899B-9991822EBFF6}"/>
              </a:ext>
            </a:extLst>
          </p:cNvPr>
          <p:cNvSpPr/>
          <p:nvPr userDrawn="1"/>
        </p:nvSpPr>
        <p:spPr>
          <a:xfrm>
            <a:off x="432000" y="1691082"/>
            <a:ext cx="3564000" cy="1008000"/>
          </a:xfrm>
          <a:prstGeom prst="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242484D6-4364-A442-9ABC-5042556E62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24378" y="2699082"/>
            <a:ext cx="3564000" cy="3311999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E7ED11E-4751-6140-AC11-8C5B88B96EE4}"/>
              </a:ext>
            </a:extLst>
          </p:cNvPr>
          <p:cNvSpPr/>
          <p:nvPr userDrawn="1"/>
        </p:nvSpPr>
        <p:spPr>
          <a:xfrm>
            <a:off x="4324378" y="1691082"/>
            <a:ext cx="3564000" cy="1008000"/>
          </a:xfrm>
          <a:prstGeom prst="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87C9DF-7113-134C-B859-0141E7D1B2DB}"/>
              </a:ext>
            </a:extLst>
          </p:cNvPr>
          <p:cNvSpPr txBox="1"/>
          <p:nvPr userDrawn="1"/>
        </p:nvSpPr>
        <p:spPr>
          <a:xfrm>
            <a:off x="4700954" y="653038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5DD270E-858A-0745-A4F5-3FE5B49194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6957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BFB8A6-A425-9342-B43C-7E23923EB61E}"/>
              </a:ext>
            </a:extLst>
          </p:cNvPr>
          <p:cNvCxnSpPr/>
          <p:nvPr userDrawn="1"/>
        </p:nvCxnSpPr>
        <p:spPr>
          <a:xfrm>
            <a:off x="432000" y="324000"/>
            <a:ext cx="432118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015F33-A680-F740-A2CC-CC7C27E6A716}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Icon&#10;&#10;Description automatically generated with medium confidence">
            <a:extLst>
              <a:ext uri="{FF2B5EF4-FFF2-40B4-BE49-F238E27FC236}">
                <a16:creationId xmlns:a16="http://schemas.microsoft.com/office/drawing/2014/main" id="{5D338DF8-9D89-8F49-989E-F86A172C82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7413" y="6341795"/>
            <a:ext cx="376428" cy="37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2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boxes, text titles x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05929B3-ED58-E54F-B724-E24FB5F163DF}"/>
              </a:ext>
            </a:extLst>
          </p:cNvPr>
          <p:cNvSpPr/>
          <p:nvPr userDrawn="1"/>
        </p:nvSpPr>
        <p:spPr>
          <a:xfrm>
            <a:off x="432000" y="1188000"/>
            <a:ext cx="3564000" cy="900000"/>
          </a:xfrm>
          <a:prstGeom prst="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286FFC-BD82-6E40-BA0C-B1C0F7127A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2000" y="2088000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7F90A04B-AAE8-A248-ADF6-A73BF8ECD7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92000" y="2089034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FEBAA5-9C5F-2648-899B-9991822EBFF6}"/>
              </a:ext>
            </a:extLst>
          </p:cNvPr>
          <p:cNvSpPr/>
          <p:nvPr userDrawn="1"/>
        </p:nvSpPr>
        <p:spPr>
          <a:xfrm>
            <a:off x="4392000" y="1188000"/>
            <a:ext cx="3564000" cy="900000"/>
          </a:xfrm>
          <a:prstGeom prst="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6017D8E3-CAD4-674B-ABC3-946291000D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0" y="4644000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87C9DF-7113-134C-B859-0141E7D1B2DB}"/>
              </a:ext>
            </a:extLst>
          </p:cNvPr>
          <p:cNvSpPr txBox="1"/>
          <p:nvPr userDrawn="1"/>
        </p:nvSpPr>
        <p:spPr>
          <a:xfrm>
            <a:off x="4700954" y="653038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D6A08D-6DD3-C845-8B17-CC9297B607DC}"/>
              </a:ext>
            </a:extLst>
          </p:cNvPr>
          <p:cNvSpPr/>
          <p:nvPr userDrawn="1"/>
        </p:nvSpPr>
        <p:spPr>
          <a:xfrm>
            <a:off x="432000" y="3744000"/>
            <a:ext cx="3564000" cy="900000"/>
          </a:xfrm>
          <a:prstGeom prst="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07BD5561-5536-6F4A-AD32-EFB7423F22A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92000" y="4644000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5A7277B-59DD-844A-A364-77AED24CBAC1}"/>
              </a:ext>
            </a:extLst>
          </p:cNvPr>
          <p:cNvSpPr/>
          <p:nvPr userDrawn="1"/>
        </p:nvSpPr>
        <p:spPr>
          <a:xfrm>
            <a:off x="4392000" y="3744000"/>
            <a:ext cx="3564000" cy="900000"/>
          </a:xfrm>
          <a:prstGeom prst="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7F5640E1-FA0E-4F42-9387-CD7C434D28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6957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555C5-A77A-2E44-BAF7-246298421E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1296000"/>
            <a:ext cx="3348000" cy="684000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D4B913F3-B51C-1F4F-BA00-F024BBF468C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00000" y="1302462"/>
            <a:ext cx="3348000" cy="684000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9A16CC21-F99A-6F47-A063-FA9FE06BAE1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3852000"/>
            <a:ext cx="3348000" cy="684000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511DBD00-D83F-EF49-900D-B6C65CED273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500000" y="3852000"/>
            <a:ext cx="3348000" cy="684000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581E90B-8139-E34D-9EA2-6EC171128EDC}"/>
              </a:ext>
            </a:extLst>
          </p:cNvPr>
          <p:cNvCxnSpPr/>
          <p:nvPr userDrawn="1"/>
        </p:nvCxnSpPr>
        <p:spPr>
          <a:xfrm>
            <a:off x="432000" y="324000"/>
            <a:ext cx="432118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0D9C208-1CD8-4342-9BCF-F55914989BB9}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Icon&#10;&#10;Description automatically generated with medium confidence">
            <a:extLst>
              <a:ext uri="{FF2B5EF4-FFF2-40B4-BE49-F238E27FC236}">
                <a16:creationId xmlns:a16="http://schemas.microsoft.com/office/drawing/2014/main" id="{DE52C2AD-41C8-0840-8752-45F99C8C28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7413" y="6341795"/>
            <a:ext cx="376428" cy="37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02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, text boxes, text titles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7F90A04B-AAE8-A248-ADF6-A73BF8ECD7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42431" y="2736000"/>
            <a:ext cx="3564000" cy="3484177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200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FEBAA5-9C5F-2648-899B-9991822EBFF6}"/>
              </a:ext>
            </a:extLst>
          </p:cNvPr>
          <p:cNvSpPr/>
          <p:nvPr userDrawn="1"/>
        </p:nvSpPr>
        <p:spPr>
          <a:xfrm>
            <a:off x="4342431" y="1728000"/>
            <a:ext cx="3564000" cy="100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87C9DF-7113-134C-B859-0141E7D1B2DB}"/>
              </a:ext>
            </a:extLst>
          </p:cNvPr>
          <p:cNvSpPr txBox="1"/>
          <p:nvPr userDrawn="1"/>
        </p:nvSpPr>
        <p:spPr>
          <a:xfrm>
            <a:off x="4700954" y="653038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F17D3740-0A11-F14D-A939-98CD3587271B}"/>
              </a:ext>
            </a:extLst>
          </p:cNvPr>
          <p:cNvSpPr>
            <a:spLocks noGrp="1"/>
          </p:cNvSpPr>
          <p:nvPr>
            <p:ph sz="quarter" idx="4294967295" hasCustomPrompt="1"/>
          </p:nvPr>
        </p:nvSpPr>
        <p:spPr>
          <a:xfrm>
            <a:off x="432000" y="900000"/>
            <a:ext cx="7498871" cy="69572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/>
              <a:t>Intro summary text goes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5347A23-4C56-A54D-96A3-4993B86066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360001"/>
            <a:ext cx="11404154" cy="468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21EFD07-C8A5-7845-9A8E-928B94195A0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58431" y="1890000"/>
            <a:ext cx="2448000" cy="684000"/>
          </a:xfrm>
        </p:spPr>
        <p:txBody>
          <a:bodyPr anchor="ctr"/>
          <a:lstStyle>
            <a:lvl1pPr algn="l">
              <a:buNone/>
              <a:defRPr sz="2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12876B7-0AB0-7348-B3AB-E3122759F65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2000" y="2736000"/>
            <a:ext cx="3564000" cy="34811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200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97F42C-35EB-CF48-8253-5D168A3F230C}"/>
              </a:ext>
            </a:extLst>
          </p:cNvPr>
          <p:cNvSpPr/>
          <p:nvPr userDrawn="1"/>
        </p:nvSpPr>
        <p:spPr>
          <a:xfrm>
            <a:off x="432000" y="1728000"/>
            <a:ext cx="3564000" cy="100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tlCol="0" anchor="ctr"/>
          <a:lstStyle/>
          <a:p>
            <a:pPr algn="ctr"/>
            <a:endParaRPr lang="en-GB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7550D6C7-90C3-CF42-864C-B8CB49CAC86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548000" y="1890000"/>
            <a:ext cx="2448000" cy="684000"/>
          </a:xfrm>
        </p:spPr>
        <p:txBody>
          <a:bodyPr anchor="ctr"/>
          <a:lstStyle>
            <a:lvl1pPr algn="l">
              <a:buNone/>
              <a:defRPr sz="2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17CD2F3-C517-834C-A1C9-E6EA040C66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52862" y="2733018"/>
            <a:ext cx="3564000" cy="34841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200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7A865E-5511-774B-A9F3-4C32CD56F798}"/>
              </a:ext>
            </a:extLst>
          </p:cNvPr>
          <p:cNvSpPr/>
          <p:nvPr userDrawn="1"/>
        </p:nvSpPr>
        <p:spPr>
          <a:xfrm>
            <a:off x="8252862" y="1728000"/>
            <a:ext cx="3564000" cy="100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tlCol="0" anchor="ctr"/>
          <a:lstStyle/>
          <a:p>
            <a:pPr algn="ctr"/>
            <a:endParaRPr lang="en-GB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B9C9A1D2-F3A4-0448-91D0-01D8F1BB182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368862" y="1890000"/>
            <a:ext cx="2448000" cy="684000"/>
          </a:xfrm>
        </p:spPr>
        <p:txBody>
          <a:bodyPr anchor="ctr"/>
          <a:lstStyle>
            <a:lvl1pPr algn="l">
              <a:buNone/>
              <a:defRPr sz="2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FCE70B-0669-5049-91BF-34393CFF6585}"/>
              </a:ext>
            </a:extLst>
          </p:cNvPr>
          <p:cNvCxnSpPr/>
          <p:nvPr userDrawn="1"/>
        </p:nvCxnSpPr>
        <p:spPr>
          <a:xfrm>
            <a:off x="432000" y="324000"/>
            <a:ext cx="432118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193CCD7-276F-844F-B95E-98D524DA7EAA}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Icon&#10;&#10;Description automatically generated with medium confidence">
            <a:extLst>
              <a:ext uri="{FF2B5EF4-FFF2-40B4-BE49-F238E27FC236}">
                <a16:creationId xmlns:a16="http://schemas.microsoft.com/office/drawing/2014/main" id="{101431FB-5CF2-674A-9A8C-023B60BB1D0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7413" y="6341795"/>
            <a:ext cx="376428" cy="37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3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, text boxes, text titles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87C9DF-7113-134C-B859-0141E7D1B2DB}"/>
              </a:ext>
            </a:extLst>
          </p:cNvPr>
          <p:cNvSpPr txBox="1"/>
          <p:nvPr userDrawn="1"/>
        </p:nvSpPr>
        <p:spPr>
          <a:xfrm>
            <a:off x="4700954" y="653038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F17D3740-0A11-F14D-A939-98CD3587271B}"/>
              </a:ext>
            </a:extLst>
          </p:cNvPr>
          <p:cNvSpPr>
            <a:spLocks noGrp="1"/>
          </p:cNvSpPr>
          <p:nvPr>
            <p:ph sz="quarter" idx="4294967295" hasCustomPrompt="1"/>
          </p:nvPr>
        </p:nvSpPr>
        <p:spPr>
          <a:xfrm>
            <a:off x="432000" y="900000"/>
            <a:ext cx="7498871" cy="69572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/>
              <a:t>Intro summary text goes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5347A23-4C56-A54D-96A3-4993B86066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359999"/>
            <a:ext cx="11404154" cy="468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12876B7-0AB0-7348-B3AB-E3122759F65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2000" y="2680409"/>
            <a:ext cx="2700000" cy="3536787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200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97F42C-35EB-CF48-8253-5D168A3F230C}"/>
              </a:ext>
            </a:extLst>
          </p:cNvPr>
          <p:cNvSpPr/>
          <p:nvPr userDrawn="1"/>
        </p:nvSpPr>
        <p:spPr>
          <a:xfrm>
            <a:off x="432000" y="1672409"/>
            <a:ext cx="2700000" cy="1008000"/>
          </a:xfrm>
          <a:prstGeom prst="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tlCol="0" anchor="ctr"/>
          <a:lstStyle/>
          <a:p>
            <a:pPr algn="ctr"/>
            <a:endParaRPr lang="en-GB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7550D6C7-90C3-CF42-864C-B8CB49CAC86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29747" y="1847726"/>
            <a:ext cx="1785881" cy="684000"/>
          </a:xfrm>
        </p:spPr>
        <p:txBody>
          <a:bodyPr anchor="ctr"/>
          <a:lstStyle>
            <a:lvl1pPr algn="l">
              <a:buNone/>
              <a:defRPr sz="2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C05A71E0-D2E2-6E47-A811-270DE6B73CC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41100" y="2680409"/>
            <a:ext cx="2700000" cy="3536787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200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0274B54-F737-494A-9A64-09BFF139B080}"/>
              </a:ext>
            </a:extLst>
          </p:cNvPr>
          <p:cNvSpPr/>
          <p:nvPr userDrawn="1"/>
        </p:nvSpPr>
        <p:spPr>
          <a:xfrm>
            <a:off x="3341100" y="1672409"/>
            <a:ext cx="2700000" cy="1008000"/>
          </a:xfrm>
          <a:prstGeom prst="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tlCol="0" anchor="ctr"/>
          <a:lstStyle/>
          <a:p>
            <a:pPr algn="ctr"/>
            <a:endParaRPr lang="en-GB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B2E9BDCF-0C5A-5542-AF6F-231BEB82BEB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232212" y="1847726"/>
            <a:ext cx="1800000" cy="684000"/>
          </a:xfrm>
        </p:spPr>
        <p:txBody>
          <a:bodyPr anchor="ctr"/>
          <a:lstStyle>
            <a:lvl1pPr algn="l">
              <a:buNone/>
              <a:defRPr sz="2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D4790A76-E9C0-C247-8A64-ABFA6FEED64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234183" y="2680409"/>
            <a:ext cx="2700000" cy="3536787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200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6196165-DE19-6240-8277-0F03784A61F8}"/>
              </a:ext>
            </a:extLst>
          </p:cNvPr>
          <p:cNvSpPr/>
          <p:nvPr userDrawn="1"/>
        </p:nvSpPr>
        <p:spPr>
          <a:xfrm>
            <a:off x="6234183" y="1672409"/>
            <a:ext cx="2700000" cy="1008000"/>
          </a:xfrm>
          <a:prstGeom prst="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tlCol="0" anchor="ctr"/>
          <a:lstStyle/>
          <a:p>
            <a:pPr algn="ctr"/>
            <a:endParaRPr lang="en-GB"/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9CBE608D-BD0B-9D40-A3EC-278E95A0862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43829" y="1847726"/>
            <a:ext cx="1800000" cy="684000"/>
          </a:xfrm>
        </p:spPr>
        <p:txBody>
          <a:bodyPr anchor="ctr"/>
          <a:lstStyle>
            <a:lvl1pPr algn="l">
              <a:buNone/>
              <a:defRPr sz="2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A1085E51-5463-214B-AD38-C5955F21499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136154" y="2680409"/>
            <a:ext cx="2700000" cy="3536787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200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9219A1-1A8B-B241-A132-B18EECB61F19}"/>
              </a:ext>
            </a:extLst>
          </p:cNvPr>
          <p:cNvSpPr/>
          <p:nvPr userDrawn="1"/>
        </p:nvSpPr>
        <p:spPr>
          <a:xfrm>
            <a:off x="9136154" y="1672409"/>
            <a:ext cx="2700000" cy="1008000"/>
          </a:xfrm>
          <a:prstGeom prst="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tlCol="0" anchor="ctr"/>
          <a:lstStyle/>
          <a:p>
            <a:pPr algn="ctr"/>
            <a:endParaRPr lang="en-GB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C2DF9998-6500-1948-8C08-E51B2F7D13B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0064960" y="1847726"/>
            <a:ext cx="1800000" cy="684000"/>
          </a:xfrm>
        </p:spPr>
        <p:txBody>
          <a:bodyPr anchor="ctr"/>
          <a:lstStyle>
            <a:lvl1pPr algn="l">
              <a:buNone/>
              <a:defRPr sz="2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99AEBAA-5DF4-E846-9733-C1D449EBA2C8}"/>
              </a:ext>
            </a:extLst>
          </p:cNvPr>
          <p:cNvCxnSpPr/>
          <p:nvPr userDrawn="1"/>
        </p:nvCxnSpPr>
        <p:spPr>
          <a:xfrm>
            <a:off x="432000" y="324000"/>
            <a:ext cx="432118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5AF3E2F-F4D0-B546-9DA5-8F05288F48D5}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Icon&#10;&#10;Description automatically generated with medium confidence">
            <a:extLst>
              <a:ext uri="{FF2B5EF4-FFF2-40B4-BE49-F238E27FC236}">
                <a16:creationId xmlns:a16="http://schemas.microsoft.com/office/drawing/2014/main" id="{1586E32B-0EA0-8949-B760-627CB6BFB6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7413" y="6341795"/>
            <a:ext cx="376428" cy="37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88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, text boxes, text titles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7F90A04B-AAE8-A248-ADF6-A73BF8ECD7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42431" y="2683331"/>
            <a:ext cx="3564000" cy="3536847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400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FEBAA5-9C5F-2648-899B-9991822EBFF6}"/>
              </a:ext>
            </a:extLst>
          </p:cNvPr>
          <p:cNvSpPr/>
          <p:nvPr userDrawn="1"/>
        </p:nvSpPr>
        <p:spPr>
          <a:xfrm>
            <a:off x="4361723" y="1675331"/>
            <a:ext cx="3564000" cy="1008000"/>
          </a:xfrm>
          <a:prstGeom prst="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87C9DF-7113-134C-B859-0141E7D1B2DB}"/>
              </a:ext>
            </a:extLst>
          </p:cNvPr>
          <p:cNvSpPr txBox="1"/>
          <p:nvPr userDrawn="1"/>
        </p:nvSpPr>
        <p:spPr>
          <a:xfrm>
            <a:off x="4700954" y="653038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F17D3740-0A11-F14D-A939-98CD3587271B}"/>
              </a:ext>
            </a:extLst>
          </p:cNvPr>
          <p:cNvSpPr>
            <a:spLocks noGrp="1"/>
          </p:cNvSpPr>
          <p:nvPr>
            <p:ph sz="quarter" idx="4294967295" hasCustomPrompt="1"/>
          </p:nvPr>
        </p:nvSpPr>
        <p:spPr>
          <a:xfrm>
            <a:off x="432000" y="900000"/>
            <a:ext cx="7498871" cy="69572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/>
              <a:t>Intro summary text goes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5347A23-4C56-A54D-96A3-4993B86066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360000"/>
            <a:ext cx="11404154" cy="468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21EFD07-C8A5-7845-9A8E-928B94195A0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95827" y="1853812"/>
            <a:ext cx="2410604" cy="684000"/>
          </a:xfrm>
        </p:spPr>
        <p:txBody>
          <a:bodyPr anchor="ctr"/>
          <a:lstStyle>
            <a:lvl1pPr algn="l">
              <a:buNone/>
              <a:defRPr sz="2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12876B7-0AB0-7348-B3AB-E3122759F65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2000" y="2680349"/>
            <a:ext cx="3564000" cy="35368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400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97F42C-35EB-CF48-8253-5D168A3F230C}"/>
              </a:ext>
            </a:extLst>
          </p:cNvPr>
          <p:cNvSpPr/>
          <p:nvPr userDrawn="1"/>
        </p:nvSpPr>
        <p:spPr>
          <a:xfrm>
            <a:off x="451292" y="1675331"/>
            <a:ext cx="3564000" cy="100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tlCol="0" anchor="ctr"/>
          <a:lstStyle/>
          <a:p>
            <a:pPr algn="ctr"/>
            <a:endParaRPr lang="en-GB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7550D6C7-90C3-CF42-864C-B8CB49CAC86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585396" y="1853812"/>
            <a:ext cx="2410604" cy="684000"/>
          </a:xfrm>
        </p:spPr>
        <p:txBody>
          <a:bodyPr anchor="ctr"/>
          <a:lstStyle>
            <a:lvl1pPr algn="l">
              <a:buNone/>
              <a:defRPr sz="2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17CD2F3-C517-834C-A1C9-E6EA040C66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52862" y="2680348"/>
            <a:ext cx="3564000" cy="3536847"/>
          </a:xfrm>
          <a:prstGeom prst="rect">
            <a:avLst/>
          </a:prstGeom>
          <a:solidFill>
            <a:srgbClr val="FEFCE5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400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7A865E-5511-774B-A9F3-4C32CD56F798}"/>
              </a:ext>
            </a:extLst>
          </p:cNvPr>
          <p:cNvSpPr/>
          <p:nvPr userDrawn="1"/>
        </p:nvSpPr>
        <p:spPr>
          <a:xfrm>
            <a:off x="8272154" y="1675331"/>
            <a:ext cx="3564000" cy="1008000"/>
          </a:xfrm>
          <a:prstGeom prst="rect">
            <a:avLst/>
          </a:prstGeom>
          <a:solidFill>
            <a:srgbClr val="FEF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tlCol="0" anchor="ctr"/>
          <a:lstStyle/>
          <a:p>
            <a:pPr algn="ctr"/>
            <a:endParaRPr lang="en-GB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B9C9A1D2-F3A4-0448-91D0-01D8F1BB182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06258" y="1853812"/>
            <a:ext cx="2410604" cy="684000"/>
          </a:xfrm>
        </p:spPr>
        <p:txBody>
          <a:bodyPr anchor="ctr"/>
          <a:lstStyle>
            <a:lvl1pPr algn="l">
              <a:buNone/>
              <a:defRPr sz="2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DD8AE3-7903-C348-B384-E8DD5B682337}"/>
              </a:ext>
            </a:extLst>
          </p:cNvPr>
          <p:cNvCxnSpPr/>
          <p:nvPr userDrawn="1"/>
        </p:nvCxnSpPr>
        <p:spPr>
          <a:xfrm>
            <a:off x="432000" y="324000"/>
            <a:ext cx="432118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D196A7C-EC13-574E-AA21-B423B51E419E}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Icon&#10;&#10;Description automatically generated with medium confidence">
            <a:extLst>
              <a:ext uri="{FF2B5EF4-FFF2-40B4-BE49-F238E27FC236}">
                <a16:creationId xmlns:a16="http://schemas.microsoft.com/office/drawing/2014/main" id="{88194B80-7F9D-A648-8FF0-7EDB118758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7413" y="6341795"/>
            <a:ext cx="376428" cy="37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07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, text boxes, text titles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87C9DF-7113-134C-B859-0141E7D1B2DB}"/>
              </a:ext>
            </a:extLst>
          </p:cNvPr>
          <p:cNvSpPr txBox="1"/>
          <p:nvPr userDrawn="1"/>
        </p:nvSpPr>
        <p:spPr>
          <a:xfrm>
            <a:off x="4700954" y="653038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F17D3740-0A11-F14D-A939-98CD3587271B}"/>
              </a:ext>
            </a:extLst>
          </p:cNvPr>
          <p:cNvSpPr>
            <a:spLocks noGrp="1"/>
          </p:cNvSpPr>
          <p:nvPr>
            <p:ph sz="quarter" idx="4294967295" hasCustomPrompt="1"/>
          </p:nvPr>
        </p:nvSpPr>
        <p:spPr>
          <a:xfrm>
            <a:off x="432000" y="900000"/>
            <a:ext cx="7498871" cy="69572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/>
              <a:t>Intro summary text goes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5347A23-4C56-A54D-96A3-4993B86066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360000"/>
            <a:ext cx="11404154" cy="468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12876B7-0AB0-7348-B3AB-E3122759F65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2000" y="2664000"/>
            <a:ext cx="2700000" cy="35531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400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97F42C-35EB-CF48-8253-5D168A3F230C}"/>
              </a:ext>
            </a:extLst>
          </p:cNvPr>
          <p:cNvSpPr/>
          <p:nvPr userDrawn="1"/>
        </p:nvSpPr>
        <p:spPr>
          <a:xfrm>
            <a:off x="432000" y="1656000"/>
            <a:ext cx="2700000" cy="100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tlCol="0" anchor="ctr"/>
          <a:lstStyle/>
          <a:p>
            <a:pPr algn="ctr"/>
            <a:endParaRPr lang="en-GB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7550D6C7-90C3-CF42-864C-B8CB49CAC86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29746" y="1836000"/>
            <a:ext cx="1800000" cy="684000"/>
          </a:xfrm>
        </p:spPr>
        <p:txBody>
          <a:bodyPr anchor="ctr"/>
          <a:lstStyle>
            <a:lvl1pPr algn="l">
              <a:buNone/>
              <a:defRPr sz="2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C05A71E0-D2E2-6E47-A811-270DE6B73CC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41100" y="2664000"/>
            <a:ext cx="2700000" cy="3553196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400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0274B54-F737-494A-9A64-09BFF139B080}"/>
              </a:ext>
            </a:extLst>
          </p:cNvPr>
          <p:cNvSpPr/>
          <p:nvPr userDrawn="1"/>
        </p:nvSpPr>
        <p:spPr>
          <a:xfrm>
            <a:off x="3341100" y="1656000"/>
            <a:ext cx="2700000" cy="1008000"/>
          </a:xfrm>
          <a:prstGeom prst="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tlCol="0" anchor="ctr"/>
          <a:lstStyle/>
          <a:p>
            <a:pPr algn="ctr"/>
            <a:endParaRPr lang="en-GB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B2E9BDCF-0C5A-5542-AF6F-231BEB82BEB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232212" y="1836000"/>
            <a:ext cx="1800000" cy="684000"/>
          </a:xfrm>
        </p:spPr>
        <p:txBody>
          <a:bodyPr anchor="ctr"/>
          <a:lstStyle>
            <a:lvl1pPr algn="l">
              <a:buNone/>
              <a:defRPr sz="2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D4790A76-E9C0-C247-8A64-ABFA6FEED64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234183" y="2664000"/>
            <a:ext cx="2700000" cy="3553196"/>
          </a:xfrm>
          <a:prstGeom prst="rect">
            <a:avLst/>
          </a:prstGeom>
          <a:solidFill>
            <a:srgbClr val="FEFCE5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400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6196165-DE19-6240-8277-0F03784A61F8}"/>
              </a:ext>
            </a:extLst>
          </p:cNvPr>
          <p:cNvSpPr/>
          <p:nvPr userDrawn="1"/>
        </p:nvSpPr>
        <p:spPr>
          <a:xfrm>
            <a:off x="6234183" y="1656000"/>
            <a:ext cx="2700000" cy="1008000"/>
          </a:xfrm>
          <a:prstGeom prst="rect">
            <a:avLst/>
          </a:prstGeom>
          <a:solidFill>
            <a:srgbClr val="FEF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tlCol="0" anchor="ctr"/>
          <a:lstStyle/>
          <a:p>
            <a:pPr algn="ctr"/>
            <a:endParaRPr lang="en-GB"/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9CBE608D-BD0B-9D40-A3EC-278E95A0862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34183" y="1836000"/>
            <a:ext cx="1800000" cy="684000"/>
          </a:xfrm>
        </p:spPr>
        <p:txBody>
          <a:bodyPr anchor="ctr"/>
          <a:lstStyle>
            <a:lvl1pPr algn="l">
              <a:buNone/>
              <a:defRPr sz="2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A1085E51-5463-214B-AD38-C5955F21499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136154" y="2664000"/>
            <a:ext cx="2700000" cy="3553196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400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9219A1-1A8B-B241-A132-B18EECB61F19}"/>
              </a:ext>
            </a:extLst>
          </p:cNvPr>
          <p:cNvSpPr/>
          <p:nvPr userDrawn="1"/>
        </p:nvSpPr>
        <p:spPr>
          <a:xfrm>
            <a:off x="9136154" y="1656000"/>
            <a:ext cx="2700000" cy="1008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tlCol="0" anchor="ctr"/>
          <a:lstStyle/>
          <a:p>
            <a:pPr algn="ctr"/>
            <a:endParaRPr lang="en-GB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C2DF9998-6500-1948-8C08-E51B2F7D13B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0036154" y="1836000"/>
            <a:ext cx="1800000" cy="684000"/>
          </a:xfrm>
        </p:spPr>
        <p:txBody>
          <a:bodyPr anchor="ctr"/>
          <a:lstStyle>
            <a:lvl1pPr algn="l">
              <a:buNone/>
              <a:defRPr sz="2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B83965-A252-2F47-A8CD-D5736FD97B06}"/>
              </a:ext>
            </a:extLst>
          </p:cNvPr>
          <p:cNvCxnSpPr/>
          <p:nvPr userDrawn="1"/>
        </p:nvCxnSpPr>
        <p:spPr>
          <a:xfrm>
            <a:off x="432000" y="324000"/>
            <a:ext cx="432118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FDF3C3D-B1DF-8147-B326-C24834A5E2BE}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Icon&#10;&#10;Description automatically generated with medium confidence">
            <a:extLst>
              <a:ext uri="{FF2B5EF4-FFF2-40B4-BE49-F238E27FC236}">
                <a16:creationId xmlns:a16="http://schemas.microsoft.com/office/drawing/2014/main" id="{EAC2E4BC-DA81-D448-AA7D-F5CF9D8090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7413" y="6341795"/>
            <a:ext cx="376428" cy="37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46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boxes, text titles x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F6E63BB-BF83-591D-E6F5-E30E91F0D1E0}"/>
              </a:ext>
            </a:extLst>
          </p:cNvPr>
          <p:cNvSpPr/>
          <p:nvPr userDrawn="1"/>
        </p:nvSpPr>
        <p:spPr>
          <a:xfrm>
            <a:off x="0" y="0"/>
            <a:ext cx="12206636" cy="6872615"/>
          </a:xfrm>
          <a:prstGeom prst="rect">
            <a:avLst/>
          </a:prstGeom>
          <a:solidFill>
            <a:srgbClr val="F6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286FFC-BD82-6E40-BA0C-B1C0F7127A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5571" y="3028529"/>
            <a:ext cx="3600000" cy="1296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None/>
              <a:defRPr sz="1100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7F90A04B-AAE8-A248-ADF6-A73BF8ECD7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57571" y="1406634"/>
            <a:ext cx="3600000" cy="1296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None/>
              <a:defRPr sz="1100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242484D6-4364-A442-9ABC-5042556E62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38434" y="1406634"/>
            <a:ext cx="3600000" cy="1296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None/>
              <a:defRPr sz="1100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6017D8E3-CAD4-674B-ABC3-946291000D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38434" y="3023982"/>
            <a:ext cx="3600000" cy="1296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None/>
              <a:defRPr sz="1100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87C9DF-7113-134C-B859-0141E7D1B2DB}"/>
              </a:ext>
            </a:extLst>
          </p:cNvPr>
          <p:cNvSpPr txBox="1"/>
          <p:nvPr userDrawn="1"/>
        </p:nvSpPr>
        <p:spPr>
          <a:xfrm>
            <a:off x="4700954" y="653038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07BD5561-5536-6F4A-AD32-EFB7423F22A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75571" y="4650425"/>
            <a:ext cx="3564000" cy="1296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None/>
              <a:defRPr sz="1100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FD9A3BB3-7E48-6A41-BE78-2AD280277F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56434" y="4650425"/>
            <a:ext cx="3600000" cy="1296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None/>
              <a:defRPr sz="1100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5FEA82EC-5F70-2C43-B773-938E8FCB9F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6957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Hex diagram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FB89C5-0C7E-5D4C-B0F4-0FA6073DEFC1}"/>
              </a:ext>
            </a:extLst>
          </p:cNvPr>
          <p:cNvCxnSpPr/>
          <p:nvPr userDrawn="1"/>
        </p:nvCxnSpPr>
        <p:spPr>
          <a:xfrm>
            <a:off x="432000" y="324000"/>
            <a:ext cx="432118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EA99C4E-1B91-AF41-B276-ED3AFE7EFD44}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Icon&#10;&#10;Description automatically generated with medium confidence">
            <a:extLst>
              <a:ext uri="{FF2B5EF4-FFF2-40B4-BE49-F238E27FC236}">
                <a16:creationId xmlns:a16="http://schemas.microsoft.com/office/drawing/2014/main" id="{8D2E1F76-549A-B343-8FAE-A03B283BD7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7413" y="6341795"/>
            <a:ext cx="376428" cy="37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8E3BE4-55E4-C617-EC12-D7A2A37D3FE0}"/>
              </a:ext>
            </a:extLst>
          </p:cNvPr>
          <p:cNvSpPr/>
          <p:nvPr userDrawn="1"/>
        </p:nvSpPr>
        <p:spPr>
          <a:xfrm>
            <a:off x="0" y="0"/>
            <a:ext cx="12206636" cy="6872615"/>
          </a:xfrm>
          <a:prstGeom prst="rect">
            <a:avLst/>
          </a:prstGeom>
          <a:solidFill>
            <a:srgbClr val="F6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D383FB-0467-4241-BEF0-D636E886723B}"/>
              </a:ext>
            </a:extLst>
          </p:cNvPr>
          <p:cNvCxnSpPr/>
          <p:nvPr userDrawn="1"/>
        </p:nvCxnSpPr>
        <p:spPr>
          <a:xfrm>
            <a:off x="537224" y="720488"/>
            <a:ext cx="86510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3DACDB8-C05A-C540-BF85-5FDDA3660A2E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2"/>
                </a:solidFill>
              </a:rPr>
              <a:t>‹#›</a:t>
            </a:fld>
            <a:endParaRPr lang="en-GB" sz="1200">
              <a:solidFill>
                <a:schemeClr val="accent2"/>
              </a:solidFill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9F1649F8-C95E-B04E-A0E7-F89193CC971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7224" y="1314156"/>
            <a:ext cx="7503849" cy="3466727"/>
          </a:xfrm>
          <a:prstGeom prst="rect">
            <a:avLst/>
          </a:prstGeom>
        </p:spPr>
        <p:txBody>
          <a:bodyPr>
            <a:noAutofit/>
          </a:bodyPr>
          <a:lstStyle>
            <a:lvl1pPr marL="288000" indent="-288000" algn="l">
              <a:buNone/>
              <a:defRPr sz="4200" b="1">
                <a:solidFill>
                  <a:schemeClr val="tx1"/>
                </a:solidFill>
              </a:defRPr>
            </a:lvl1pPr>
            <a:lvl2pPr marL="357188" indent="0">
              <a:buNone/>
              <a:defRPr>
                <a:solidFill>
                  <a:schemeClr val="tx1"/>
                </a:solidFill>
              </a:defRPr>
            </a:lvl2pPr>
            <a:lvl3pPr marL="714375" indent="0">
              <a:buNone/>
              <a:defRPr>
                <a:solidFill>
                  <a:schemeClr val="tx1"/>
                </a:solidFill>
              </a:defRPr>
            </a:lvl3pPr>
            <a:lvl4pPr marL="1081087" indent="0">
              <a:buNone/>
              <a:defRPr>
                <a:solidFill>
                  <a:schemeClr val="tx1"/>
                </a:solidFill>
              </a:defRPr>
            </a:lvl4pPr>
            <a:lvl5pPr marL="1438275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“Showcase quotation</a:t>
            </a:r>
            <a:br>
              <a:rPr lang="en-GB" dirty="0"/>
            </a:br>
            <a:r>
              <a:rPr lang="en-GB" dirty="0"/>
              <a:t>with left aligned text over multiple lines. Try to keep</a:t>
            </a:r>
            <a:br>
              <a:rPr lang="en-GB" dirty="0"/>
            </a:br>
            <a:r>
              <a:rPr lang="en-GB" dirty="0"/>
              <a:t>it to four lines if </a:t>
            </a:r>
            <a:r>
              <a:rPr lang="en-GB" dirty="0" err="1"/>
              <a:t>poss</a:t>
            </a:r>
            <a:r>
              <a:rPr lang="en-GB" dirty="0"/>
              <a:t> or five lines max.”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D406466E-798B-BE4C-B09F-C1B1244AAB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8000" y="4780883"/>
            <a:ext cx="7503849" cy="89693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>
                <a:solidFill>
                  <a:schemeClr val="tx1"/>
                </a:solidFill>
              </a:defRPr>
            </a:lvl1pPr>
            <a:lvl2pPr marL="357188" indent="0">
              <a:buNone/>
              <a:defRPr/>
            </a:lvl2pPr>
            <a:lvl3pPr marL="714375" indent="0">
              <a:buNone/>
              <a:defRPr/>
            </a:lvl3pPr>
            <a:lvl4pPr marL="1081087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GB" dirty="0"/>
              <a:t>Name Surname,</a:t>
            </a:r>
            <a:br>
              <a:rPr lang="en-GB" dirty="0"/>
            </a:br>
            <a:r>
              <a:rPr lang="en-GB" dirty="0"/>
              <a:t>Job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F225DF-CA19-6A45-BDC8-07F3DC17D9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86500"/>
            <a:ext cx="12192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60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02B2AFD7-4763-4945-98B2-A61CB49D6A22}"/>
              </a:ext>
            </a:extLst>
          </p:cNvPr>
          <p:cNvSpPr/>
          <p:nvPr userDrawn="1"/>
        </p:nvSpPr>
        <p:spPr>
          <a:xfrm rot="5400000">
            <a:off x="5926744" y="595440"/>
            <a:ext cx="6866053" cy="5669837"/>
          </a:xfrm>
          <a:custGeom>
            <a:avLst/>
            <a:gdLst>
              <a:gd name="connsiteX0" fmla="*/ 0 w 7261412"/>
              <a:gd name="connsiteY0" fmla="*/ 3059206 h 6118412"/>
              <a:gd name="connsiteX1" fmla="*/ 1005194 w 7261412"/>
              <a:gd name="connsiteY1" fmla="*/ 1 h 6118412"/>
              <a:gd name="connsiteX2" fmla="*/ 6256218 w 7261412"/>
              <a:gd name="connsiteY2" fmla="*/ 1 h 6118412"/>
              <a:gd name="connsiteX3" fmla="*/ 7261412 w 7261412"/>
              <a:gd name="connsiteY3" fmla="*/ 3059206 h 6118412"/>
              <a:gd name="connsiteX4" fmla="*/ 6256218 w 7261412"/>
              <a:gd name="connsiteY4" fmla="*/ 6118411 h 6118412"/>
              <a:gd name="connsiteX5" fmla="*/ 1005194 w 7261412"/>
              <a:gd name="connsiteY5" fmla="*/ 6118411 h 6118412"/>
              <a:gd name="connsiteX6" fmla="*/ 0 w 7261412"/>
              <a:gd name="connsiteY6" fmla="*/ 3059206 h 6118412"/>
              <a:gd name="connsiteX0" fmla="*/ 0 w 7267350"/>
              <a:gd name="connsiteY0" fmla="*/ 3059205 h 6118410"/>
              <a:gd name="connsiteX1" fmla="*/ 1005194 w 7267350"/>
              <a:gd name="connsiteY1" fmla="*/ 0 h 6118410"/>
              <a:gd name="connsiteX2" fmla="*/ 6256218 w 7267350"/>
              <a:gd name="connsiteY2" fmla="*/ 0 h 6118410"/>
              <a:gd name="connsiteX3" fmla="*/ 7267350 w 7267350"/>
              <a:gd name="connsiteY3" fmla="*/ 4341740 h 6118410"/>
              <a:gd name="connsiteX4" fmla="*/ 6256218 w 7267350"/>
              <a:gd name="connsiteY4" fmla="*/ 6118410 h 6118410"/>
              <a:gd name="connsiteX5" fmla="*/ 1005194 w 7267350"/>
              <a:gd name="connsiteY5" fmla="*/ 6118410 h 6118410"/>
              <a:gd name="connsiteX6" fmla="*/ 0 w 7267350"/>
              <a:gd name="connsiteY6" fmla="*/ 3059205 h 6118410"/>
              <a:gd name="connsiteX0" fmla="*/ 0 w 7277496"/>
              <a:gd name="connsiteY0" fmla="*/ 3059205 h 6118410"/>
              <a:gd name="connsiteX1" fmla="*/ 1005194 w 7277496"/>
              <a:gd name="connsiteY1" fmla="*/ 0 h 6118410"/>
              <a:gd name="connsiteX2" fmla="*/ 7277496 w 7277496"/>
              <a:gd name="connsiteY2" fmla="*/ 457200 h 6118410"/>
              <a:gd name="connsiteX3" fmla="*/ 7267350 w 7277496"/>
              <a:gd name="connsiteY3" fmla="*/ 4341740 h 6118410"/>
              <a:gd name="connsiteX4" fmla="*/ 6256218 w 7277496"/>
              <a:gd name="connsiteY4" fmla="*/ 6118410 h 6118410"/>
              <a:gd name="connsiteX5" fmla="*/ 1005194 w 7277496"/>
              <a:gd name="connsiteY5" fmla="*/ 6118410 h 6118410"/>
              <a:gd name="connsiteX6" fmla="*/ 0 w 7277496"/>
              <a:gd name="connsiteY6" fmla="*/ 3059205 h 6118410"/>
              <a:gd name="connsiteX0" fmla="*/ 0 w 7277496"/>
              <a:gd name="connsiteY0" fmla="*/ 2607943 h 5667148"/>
              <a:gd name="connsiteX1" fmla="*/ 405490 w 7277496"/>
              <a:gd name="connsiteY1" fmla="*/ 0 h 5667148"/>
              <a:gd name="connsiteX2" fmla="*/ 7277496 w 7277496"/>
              <a:gd name="connsiteY2" fmla="*/ 5938 h 5667148"/>
              <a:gd name="connsiteX3" fmla="*/ 7267350 w 7277496"/>
              <a:gd name="connsiteY3" fmla="*/ 3890478 h 5667148"/>
              <a:gd name="connsiteX4" fmla="*/ 6256218 w 7277496"/>
              <a:gd name="connsiteY4" fmla="*/ 5667148 h 5667148"/>
              <a:gd name="connsiteX5" fmla="*/ 1005194 w 7277496"/>
              <a:gd name="connsiteY5" fmla="*/ 5667148 h 5667148"/>
              <a:gd name="connsiteX6" fmla="*/ 0 w 7277496"/>
              <a:gd name="connsiteY6" fmla="*/ 2607943 h 5667148"/>
              <a:gd name="connsiteX0" fmla="*/ 4209 w 6872006"/>
              <a:gd name="connsiteY0" fmla="*/ 3462966 h 5667148"/>
              <a:gd name="connsiteX1" fmla="*/ 0 w 6872006"/>
              <a:gd name="connsiteY1" fmla="*/ 0 h 5667148"/>
              <a:gd name="connsiteX2" fmla="*/ 6872006 w 6872006"/>
              <a:gd name="connsiteY2" fmla="*/ 5938 h 5667148"/>
              <a:gd name="connsiteX3" fmla="*/ 6861860 w 6872006"/>
              <a:gd name="connsiteY3" fmla="*/ 3890478 h 5667148"/>
              <a:gd name="connsiteX4" fmla="*/ 5850728 w 6872006"/>
              <a:gd name="connsiteY4" fmla="*/ 5667148 h 5667148"/>
              <a:gd name="connsiteX5" fmla="*/ 599704 w 6872006"/>
              <a:gd name="connsiteY5" fmla="*/ 5667148 h 5667148"/>
              <a:gd name="connsiteX6" fmla="*/ 4209 w 6872006"/>
              <a:gd name="connsiteY6" fmla="*/ 3462966 h 5667148"/>
              <a:gd name="connsiteX0" fmla="*/ 4209 w 6872006"/>
              <a:gd name="connsiteY0" fmla="*/ 3462966 h 5667148"/>
              <a:gd name="connsiteX1" fmla="*/ 0 w 6872006"/>
              <a:gd name="connsiteY1" fmla="*/ 0 h 5667148"/>
              <a:gd name="connsiteX2" fmla="*/ 6872006 w 6872006"/>
              <a:gd name="connsiteY2" fmla="*/ 5938 h 5667148"/>
              <a:gd name="connsiteX3" fmla="*/ 6861860 w 6872006"/>
              <a:gd name="connsiteY3" fmla="*/ 3890478 h 5667148"/>
              <a:gd name="connsiteX4" fmla="*/ 5850728 w 6872006"/>
              <a:gd name="connsiteY4" fmla="*/ 5667148 h 5667148"/>
              <a:gd name="connsiteX5" fmla="*/ 1300348 w 6872006"/>
              <a:gd name="connsiteY5" fmla="*/ 5661210 h 5667148"/>
              <a:gd name="connsiteX6" fmla="*/ 4209 w 6872006"/>
              <a:gd name="connsiteY6" fmla="*/ 3462966 h 5667148"/>
              <a:gd name="connsiteX0" fmla="*/ 4209 w 6872006"/>
              <a:gd name="connsiteY0" fmla="*/ 3462966 h 5667148"/>
              <a:gd name="connsiteX1" fmla="*/ 0 w 6872006"/>
              <a:gd name="connsiteY1" fmla="*/ 0 h 5667148"/>
              <a:gd name="connsiteX2" fmla="*/ 6872006 w 6872006"/>
              <a:gd name="connsiteY2" fmla="*/ 5938 h 5667148"/>
              <a:gd name="connsiteX3" fmla="*/ 6861860 w 6872006"/>
              <a:gd name="connsiteY3" fmla="*/ 3890478 h 5667148"/>
              <a:gd name="connsiteX4" fmla="*/ 5860353 w 6872006"/>
              <a:gd name="connsiteY4" fmla="*/ 5667148 h 5667148"/>
              <a:gd name="connsiteX5" fmla="*/ 1300348 w 6872006"/>
              <a:gd name="connsiteY5" fmla="*/ 5661210 h 5667148"/>
              <a:gd name="connsiteX6" fmla="*/ 4209 w 6872006"/>
              <a:gd name="connsiteY6" fmla="*/ 3462966 h 5667148"/>
              <a:gd name="connsiteX0" fmla="*/ 176088 w 6872006"/>
              <a:gd name="connsiteY0" fmla="*/ 3346088 h 5667148"/>
              <a:gd name="connsiteX1" fmla="*/ 0 w 6872006"/>
              <a:gd name="connsiteY1" fmla="*/ 0 h 5667148"/>
              <a:gd name="connsiteX2" fmla="*/ 6872006 w 6872006"/>
              <a:gd name="connsiteY2" fmla="*/ 5938 h 5667148"/>
              <a:gd name="connsiteX3" fmla="*/ 6861860 w 6872006"/>
              <a:gd name="connsiteY3" fmla="*/ 3890478 h 5667148"/>
              <a:gd name="connsiteX4" fmla="*/ 5860353 w 6872006"/>
              <a:gd name="connsiteY4" fmla="*/ 5667148 h 5667148"/>
              <a:gd name="connsiteX5" fmla="*/ 1300348 w 6872006"/>
              <a:gd name="connsiteY5" fmla="*/ 5661210 h 5667148"/>
              <a:gd name="connsiteX6" fmla="*/ 176088 w 6872006"/>
              <a:gd name="connsiteY6" fmla="*/ 3346088 h 5667148"/>
              <a:gd name="connsiteX0" fmla="*/ 0 w 6874673"/>
              <a:gd name="connsiteY0" fmla="*/ 3469841 h 5667148"/>
              <a:gd name="connsiteX1" fmla="*/ 2667 w 6874673"/>
              <a:gd name="connsiteY1" fmla="*/ 0 h 5667148"/>
              <a:gd name="connsiteX2" fmla="*/ 6874673 w 6874673"/>
              <a:gd name="connsiteY2" fmla="*/ 5938 h 5667148"/>
              <a:gd name="connsiteX3" fmla="*/ 6864527 w 6874673"/>
              <a:gd name="connsiteY3" fmla="*/ 3890478 h 5667148"/>
              <a:gd name="connsiteX4" fmla="*/ 5863020 w 6874673"/>
              <a:gd name="connsiteY4" fmla="*/ 5667148 h 5667148"/>
              <a:gd name="connsiteX5" fmla="*/ 1303015 w 6874673"/>
              <a:gd name="connsiteY5" fmla="*/ 5661210 h 5667148"/>
              <a:gd name="connsiteX6" fmla="*/ 0 w 6874673"/>
              <a:gd name="connsiteY6" fmla="*/ 3469841 h 5667148"/>
              <a:gd name="connsiteX0" fmla="*/ 0 w 6864527"/>
              <a:gd name="connsiteY0" fmla="*/ 3469841 h 5667148"/>
              <a:gd name="connsiteX1" fmla="*/ 2667 w 6864527"/>
              <a:gd name="connsiteY1" fmla="*/ 0 h 5667148"/>
              <a:gd name="connsiteX2" fmla="*/ 6809978 w 6864527"/>
              <a:gd name="connsiteY2" fmla="*/ 87889 h 5667148"/>
              <a:gd name="connsiteX3" fmla="*/ 6864527 w 6864527"/>
              <a:gd name="connsiteY3" fmla="*/ 3890478 h 5667148"/>
              <a:gd name="connsiteX4" fmla="*/ 5863020 w 6864527"/>
              <a:gd name="connsiteY4" fmla="*/ 5667148 h 5667148"/>
              <a:gd name="connsiteX5" fmla="*/ 1303015 w 6864527"/>
              <a:gd name="connsiteY5" fmla="*/ 5661210 h 5667148"/>
              <a:gd name="connsiteX6" fmla="*/ 0 w 6864527"/>
              <a:gd name="connsiteY6" fmla="*/ 3469841 h 5667148"/>
              <a:gd name="connsiteX0" fmla="*/ 0 w 6866053"/>
              <a:gd name="connsiteY0" fmla="*/ 3472530 h 5669837"/>
              <a:gd name="connsiteX1" fmla="*/ 2667 w 6866053"/>
              <a:gd name="connsiteY1" fmla="*/ 2689 h 5669837"/>
              <a:gd name="connsiteX2" fmla="*/ 6866053 w 6866053"/>
              <a:gd name="connsiteY2" fmla="*/ 0 h 5669837"/>
              <a:gd name="connsiteX3" fmla="*/ 6864527 w 6866053"/>
              <a:gd name="connsiteY3" fmla="*/ 3893167 h 5669837"/>
              <a:gd name="connsiteX4" fmla="*/ 5863020 w 6866053"/>
              <a:gd name="connsiteY4" fmla="*/ 5669837 h 5669837"/>
              <a:gd name="connsiteX5" fmla="*/ 1303015 w 6866053"/>
              <a:gd name="connsiteY5" fmla="*/ 5663899 h 5669837"/>
              <a:gd name="connsiteX6" fmla="*/ 0 w 6866053"/>
              <a:gd name="connsiteY6" fmla="*/ 3472530 h 5669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6053" h="5669837">
                <a:moveTo>
                  <a:pt x="0" y="3472530"/>
                </a:moveTo>
                <a:lnTo>
                  <a:pt x="2667" y="2689"/>
                </a:lnTo>
                <a:lnTo>
                  <a:pt x="6866053" y="0"/>
                </a:lnTo>
                <a:cubicBezTo>
                  <a:pt x="6865544" y="1297722"/>
                  <a:pt x="6865036" y="2595445"/>
                  <a:pt x="6864527" y="3893167"/>
                </a:cubicBezTo>
                <a:lnTo>
                  <a:pt x="5863020" y="5669837"/>
                </a:lnTo>
                <a:lnTo>
                  <a:pt x="1303015" y="5663899"/>
                </a:lnTo>
                <a:lnTo>
                  <a:pt x="0" y="347253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DACDB8-C05A-C540-BF85-5FDDA3660A2E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2"/>
                </a:solidFill>
              </a:rPr>
              <a:t>‹#›</a:t>
            </a:fld>
            <a:endParaRPr lang="en-GB" sz="120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B6C65A-583E-CC43-8A40-D9FE20EAC65C}"/>
              </a:ext>
            </a:extLst>
          </p:cNvPr>
          <p:cNvSpPr txBox="1"/>
          <p:nvPr userDrawn="1"/>
        </p:nvSpPr>
        <p:spPr>
          <a:xfrm>
            <a:off x="1963271" y="-121023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DB5F59B-0C3D-DF40-B199-A44391FFF98F}"/>
              </a:ext>
            </a:extLst>
          </p:cNvPr>
          <p:cNvCxnSpPr/>
          <p:nvPr userDrawn="1"/>
        </p:nvCxnSpPr>
        <p:spPr>
          <a:xfrm>
            <a:off x="10724056" y="516181"/>
            <a:ext cx="8651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5B6474B-ACF2-9D41-872B-7CB816A7A28A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F028685-F054-4DD8-8293-CE85C7CFC1C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729034" cy="6858000"/>
          </a:xfrm>
          <a:custGeom>
            <a:avLst/>
            <a:gdLst>
              <a:gd name="connsiteX0" fmla="*/ 0 w 11328400"/>
              <a:gd name="connsiteY0" fmla="*/ 0 h 6858000"/>
              <a:gd name="connsiteX1" fmla="*/ 11328400 w 11328400"/>
              <a:gd name="connsiteY1" fmla="*/ 0 h 6858000"/>
              <a:gd name="connsiteX2" fmla="*/ 11328400 w 11328400"/>
              <a:gd name="connsiteY2" fmla="*/ 1050 h 6858000"/>
              <a:gd name="connsiteX3" fmla="*/ 8729034 w 11328400"/>
              <a:gd name="connsiteY3" fmla="*/ 4209 h 6858000"/>
              <a:gd name="connsiteX4" fmla="*/ 6530790 w 11328400"/>
              <a:gd name="connsiteY4" fmla="*/ 1300348 h 6858000"/>
              <a:gd name="connsiteX5" fmla="*/ 6524852 w 11328400"/>
              <a:gd name="connsiteY5" fmla="*/ 5860353 h 6858000"/>
              <a:gd name="connsiteX6" fmla="*/ 8294675 w 11328400"/>
              <a:gd name="connsiteY6" fmla="*/ 6858000 h 6858000"/>
              <a:gd name="connsiteX7" fmla="*/ 0 w 11328400"/>
              <a:gd name="connsiteY7" fmla="*/ 6858000 h 6858000"/>
              <a:gd name="connsiteX0" fmla="*/ 0 w 11328400"/>
              <a:gd name="connsiteY0" fmla="*/ 102078 h 6960078"/>
              <a:gd name="connsiteX1" fmla="*/ 11328400 w 11328400"/>
              <a:gd name="connsiteY1" fmla="*/ 102078 h 6960078"/>
              <a:gd name="connsiteX2" fmla="*/ 8963335 w 11328400"/>
              <a:gd name="connsiteY2" fmla="*/ 0 h 6960078"/>
              <a:gd name="connsiteX3" fmla="*/ 8729034 w 11328400"/>
              <a:gd name="connsiteY3" fmla="*/ 106287 h 6960078"/>
              <a:gd name="connsiteX4" fmla="*/ 6530790 w 11328400"/>
              <a:gd name="connsiteY4" fmla="*/ 1402426 h 6960078"/>
              <a:gd name="connsiteX5" fmla="*/ 6524852 w 11328400"/>
              <a:gd name="connsiteY5" fmla="*/ 5962431 h 6960078"/>
              <a:gd name="connsiteX6" fmla="*/ 8294675 w 11328400"/>
              <a:gd name="connsiteY6" fmla="*/ 6960078 h 6960078"/>
              <a:gd name="connsiteX7" fmla="*/ 0 w 11328400"/>
              <a:gd name="connsiteY7" fmla="*/ 6960078 h 6960078"/>
              <a:gd name="connsiteX8" fmla="*/ 0 w 11328400"/>
              <a:gd name="connsiteY8" fmla="*/ 102078 h 6960078"/>
              <a:gd name="connsiteX0" fmla="*/ 0 w 9877735"/>
              <a:gd name="connsiteY0" fmla="*/ 102078 h 6960078"/>
              <a:gd name="connsiteX1" fmla="*/ 9877735 w 9877735"/>
              <a:gd name="connsiteY1" fmla="*/ 60827 h 6960078"/>
              <a:gd name="connsiteX2" fmla="*/ 8963335 w 9877735"/>
              <a:gd name="connsiteY2" fmla="*/ 0 h 6960078"/>
              <a:gd name="connsiteX3" fmla="*/ 8729034 w 9877735"/>
              <a:gd name="connsiteY3" fmla="*/ 106287 h 6960078"/>
              <a:gd name="connsiteX4" fmla="*/ 6530790 w 9877735"/>
              <a:gd name="connsiteY4" fmla="*/ 1402426 h 6960078"/>
              <a:gd name="connsiteX5" fmla="*/ 6524852 w 9877735"/>
              <a:gd name="connsiteY5" fmla="*/ 5962431 h 6960078"/>
              <a:gd name="connsiteX6" fmla="*/ 8294675 w 9877735"/>
              <a:gd name="connsiteY6" fmla="*/ 6960078 h 6960078"/>
              <a:gd name="connsiteX7" fmla="*/ 0 w 9877735"/>
              <a:gd name="connsiteY7" fmla="*/ 6960078 h 6960078"/>
              <a:gd name="connsiteX8" fmla="*/ 0 w 9877735"/>
              <a:gd name="connsiteY8" fmla="*/ 102078 h 6960078"/>
              <a:gd name="connsiteX0" fmla="*/ 0 w 8963335"/>
              <a:gd name="connsiteY0" fmla="*/ 102078 h 6960078"/>
              <a:gd name="connsiteX1" fmla="*/ 8502698 w 8963335"/>
              <a:gd name="connsiteY1" fmla="*/ 88328 h 6960078"/>
              <a:gd name="connsiteX2" fmla="*/ 8963335 w 8963335"/>
              <a:gd name="connsiteY2" fmla="*/ 0 h 6960078"/>
              <a:gd name="connsiteX3" fmla="*/ 8729034 w 8963335"/>
              <a:gd name="connsiteY3" fmla="*/ 106287 h 6960078"/>
              <a:gd name="connsiteX4" fmla="*/ 6530790 w 8963335"/>
              <a:gd name="connsiteY4" fmla="*/ 1402426 h 6960078"/>
              <a:gd name="connsiteX5" fmla="*/ 6524852 w 8963335"/>
              <a:gd name="connsiteY5" fmla="*/ 5962431 h 6960078"/>
              <a:gd name="connsiteX6" fmla="*/ 8294675 w 8963335"/>
              <a:gd name="connsiteY6" fmla="*/ 6960078 h 6960078"/>
              <a:gd name="connsiteX7" fmla="*/ 0 w 8963335"/>
              <a:gd name="connsiteY7" fmla="*/ 6960078 h 6960078"/>
              <a:gd name="connsiteX8" fmla="*/ 0 w 8963335"/>
              <a:gd name="connsiteY8" fmla="*/ 102078 h 6960078"/>
              <a:gd name="connsiteX0" fmla="*/ 0 w 9073338"/>
              <a:gd name="connsiteY0" fmla="*/ 157080 h 7015080"/>
              <a:gd name="connsiteX1" fmla="*/ 8502698 w 9073338"/>
              <a:gd name="connsiteY1" fmla="*/ 143330 h 7015080"/>
              <a:gd name="connsiteX2" fmla="*/ 9073338 w 9073338"/>
              <a:gd name="connsiteY2" fmla="*/ 0 h 7015080"/>
              <a:gd name="connsiteX3" fmla="*/ 8729034 w 9073338"/>
              <a:gd name="connsiteY3" fmla="*/ 161289 h 7015080"/>
              <a:gd name="connsiteX4" fmla="*/ 6530790 w 9073338"/>
              <a:gd name="connsiteY4" fmla="*/ 1457428 h 7015080"/>
              <a:gd name="connsiteX5" fmla="*/ 6524852 w 9073338"/>
              <a:gd name="connsiteY5" fmla="*/ 6017433 h 7015080"/>
              <a:gd name="connsiteX6" fmla="*/ 8294675 w 9073338"/>
              <a:gd name="connsiteY6" fmla="*/ 7015080 h 7015080"/>
              <a:gd name="connsiteX7" fmla="*/ 0 w 9073338"/>
              <a:gd name="connsiteY7" fmla="*/ 7015080 h 7015080"/>
              <a:gd name="connsiteX8" fmla="*/ 0 w 9073338"/>
              <a:gd name="connsiteY8" fmla="*/ 157080 h 7015080"/>
              <a:gd name="connsiteX0" fmla="*/ 0 w 8729034"/>
              <a:gd name="connsiteY0" fmla="*/ 13750 h 6871750"/>
              <a:gd name="connsiteX1" fmla="*/ 8502698 w 8729034"/>
              <a:gd name="connsiteY1" fmla="*/ 0 h 6871750"/>
              <a:gd name="connsiteX2" fmla="*/ 8729034 w 8729034"/>
              <a:gd name="connsiteY2" fmla="*/ 17959 h 6871750"/>
              <a:gd name="connsiteX3" fmla="*/ 6530790 w 8729034"/>
              <a:gd name="connsiteY3" fmla="*/ 1314098 h 6871750"/>
              <a:gd name="connsiteX4" fmla="*/ 6524852 w 8729034"/>
              <a:gd name="connsiteY4" fmla="*/ 5874103 h 6871750"/>
              <a:gd name="connsiteX5" fmla="*/ 8294675 w 8729034"/>
              <a:gd name="connsiteY5" fmla="*/ 6871750 h 6871750"/>
              <a:gd name="connsiteX6" fmla="*/ 0 w 8729034"/>
              <a:gd name="connsiteY6" fmla="*/ 6871750 h 6871750"/>
              <a:gd name="connsiteX7" fmla="*/ 0 w 8729034"/>
              <a:gd name="connsiteY7" fmla="*/ 13750 h 6871750"/>
              <a:gd name="connsiteX0" fmla="*/ 0 w 8729034"/>
              <a:gd name="connsiteY0" fmla="*/ 0 h 6858000"/>
              <a:gd name="connsiteX1" fmla="*/ 8729034 w 8729034"/>
              <a:gd name="connsiteY1" fmla="*/ 4209 h 6858000"/>
              <a:gd name="connsiteX2" fmla="*/ 6530790 w 8729034"/>
              <a:gd name="connsiteY2" fmla="*/ 1300348 h 6858000"/>
              <a:gd name="connsiteX3" fmla="*/ 6524852 w 8729034"/>
              <a:gd name="connsiteY3" fmla="*/ 5860353 h 6858000"/>
              <a:gd name="connsiteX4" fmla="*/ 8294675 w 8729034"/>
              <a:gd name="connsiteY4" fmla="*/ 6858000 h 6858000"/>
              <a:gd name="connsiteX5" fmla="*/ 0 w 8729034"/>
              <a:gd name="connsiteY5" fmla="*/ 6858000 h 6858000"/>
              <a:gd name="connsiteX6" fmla="*/ 0 w 8729034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29034" h="6858000">
                <a:moveTo>
                  <a:pt x="0" y="0"/>
                </a:moveTo>
                <a:lnTo>
                  <a:pt x="8729034" y="4209"/>
                </a:lnTo>
                <a:lnTo>
                  <a:pt x="6530790" y="1300348"/>
                </a:lnTo>
                <a:cubicBezTo>
                  <a:pt x="6528811" y="2820350"/>
                  <a:pt x="6526831" y="4340351"/>
                  <a:pt x="6524852" y="5860353"/>
                </a:cubicBezTo>
                <a:lnTo>
                  <a:pt x="829467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6F8F8"/>
          </a:solidFill>
        </p:spPr>
        <p:txBody>
          <a:bodyPr wrap="square" lIns="720000" tIns="1080000" rIns="2880000" bIns="2880000" anchor="ctr">
            <a:noAutofit/>
          </a:bodyPr>
          <a:lstStyle>
            <a:lvl1pPr marL="0" indent="0" algn="l">
              <a:buNone/>
              <a:defRPr/>
            </a:lvl1pPr>
          </a:lstStyle>
          <a:p>
            <a:r>
              <a:rPr lang="en-GB" dirty="0"/>
              <a:t>Click on icon to insert image (include Alt Text)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5D2FB892-A0F4-4B49-946B-F27A170AFB4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12933" y="612000"/>
            <a:ext cx="3217820" cy="508000"/>
          </a:xfrm>
        </p:spPr>
        <p:txBody>
          <a:bodyPr lIns="0" tIns="0" rIns="0" bIns="0"/>
          <a:lstStyle>
            <a:lvl1pPr algn="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Heading label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BC3F5774-42F5-8F4D-BDAC-F15EC1784E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02605" y="1928217"/>
            <a:ext cx="4428148" cy="30015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16000" indent="-216000">
              <a:buNone/>
              <a:defRPr sz="3000" b="1">
                <a:solidFill>
                  <a:schemeClr val="tx1"/>
                </a:solidFill>
              </a:defRPr>
            </a:lvl1pPr>
            <a:lvl2pPr marL="357188" indent="0">
              <a:buNone/>
              <a:defRPr>
                <a:solidFill>
                  <a:schemeClr val="tx1"/>
                </a:solidFill>
              </a:defRPr>
            </a:lvl2pPr>
            <a:lvl3pPr marL="714375" indent="0">
              <a:buNone/>
              <a:defRPr>
                <a:solidFill>
                  <a:schemeClr val="tx1"/>
                </a:solidFill>
              </a:defRPr>
            </a:lvl3pPr>
            <a:lvl4pPr marL="1081087" indent="0">
              <a:buNone/>
              <a:defRPr>
                <a:solidFill>
                  <a:schemeClr val="tx1"/>
                </a:solidFill>
              </a:defRPr>
            </a:lvl4pPr>
            <a:lvl5pPr marL="1438275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“quote text here, quote text here, quote text here, keep it short across 6 lines maximum”</a:t>
            </a:r>
          </a:p>
        </p:txBody>
      </p:sp>
      <p:pic>
        <p:nvPicPr>
          <p:cNvPr id="17" name="Picture 16" descr="Icon&#10;&#10;Description automatically generated with medium confidence">
            <a:extLst>
              <a:ext uri="{FF2B5EF4-FFF2-40B4-BE49-F238E27FC236}">
                <a16:creationId xmlns:a16="http://schemas.microsoft.com/office/drawing/2014/main" id="{D84188C9-C943-FE4F-9659-FE8757B561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7413" y="6341795"/>
            <a:ext cx="376428" cy="37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6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02B2AFD7-4763-4945-98B2-A61CB49D6A22}"/>
              </a:ext>
            </a:extLst>
          </p:cNvPr>
          <p:cNvSpPr/>
          <p:nvPr userDrawn="1"/>
        </p:nvSpPr>
        <p:spPr>
          <a:xfrm rot="5400000">
            <a:off x="5926744" y="595440"/>
            <a:ext cx="6866053" cy="5669837"/>
          </a:xfrm>
          <a:custGeom>
            <a:avLst/>
            <a:gdLst>
              <a:gd name="connsiteX0" fmla="*/ 0 w 7261412"/>
              <a:gd name="connsiteY0" fmla="*/ 3059206 h 6118412"/>
              <a:gd name="connsiteX1" fmla="*/ 1005194 w 7261412"/>
              <a:gd name="connsiteY1" fmla="*/ 1 h 6118412"/>
              <a:gd name="connsiteX2" fmla="*/ 6256218 w 7261412"/>
              <a:gd name="connsiteY2" fmla="*/ 1 h 6118412"/>
              <a:gd name="connsiteX3" fmla="*/ 7261412 w 7261412"/>
              <a:gd name="connsiteY3" fmla="*/ 3059206 h 6118412"/>
              <a:gd name="connsiteX4" fmla="*/ 6256218 w 7261412"/>
              <a:gd name="connsiteY4" fmla="*/ 6118411 h 6118412"/>
              <a:gd name="connsiteX5" fmla="*/ 1005194 w 7261412"/>
              <a:gd name="connsiteY5" fmla="*/ 6118411 h 6118412"/>
              <a:gd name="connsiteX6" fmla="*/ 0 w 7261412"/>
              <a:gd name="connsiteY6" fmla="*/ 3059206 h 6118412"/>
              <a:gd name="connsiteX0" fmla="*/ 0 w 7267350"/>
              <a:gd name="connsiteY0" fmla="*/ 3059205 h 6118410"/>
              <a:gd name="connsiteX1" fmla="*/ 1005194 w 7267350"/>
              <a:gd name="connsiteY1" fmla="*/ 0 h 6118410"/>
              <a:gd name="connsiteX2" fmla="*/ 6256218 w 7267350"/>
              <a:gd name="connsiteY2" fmla="*/ 0 h 6118410"/>
              <a:gd name="connsiteX3" fmla="*/ 7267350 w 7267350"/>
              <a:gd name="connsiteY3" fmla="*/ 4341740 h 6118410"/>
              <a:gd name="connsiteX4" fmla="*/ 6256218 w 7267350"/>
              <a:gd name="connsiteY4" fmla="*/ 6118410 h 6118410"/>
              <a:gd name="connsiteX5" fmla="*/ 1005194 w 7267350"/>
              <a:gd name="connsiteY5" fmla="*/ 6118410 h 6118410"/>
              <a:gd name="connsiteX6" fmla="*/ 0 w 7267350"/>
              <a:gd name="connsiteY6" fmla="*/ 3059205 h 6118410"/>
              <a:gd name="connsiteX0" fmla="*/ 0 w 7277496"/>
              <a:gd name="connsiteY0" fmla="*/ 3059205 h 6118410"/>
              <a:gd name="connsiteX1" fmla="*/ 1005194 w 7277496"/>
              <a:gd name="connsiteY1" fmla="*/ 0 h 6118410"/>
              <a:gd name="connsiteX2" fmla="*/ 7277496 w 7277496"/>
              <a:gd name="connsiteY2" fmla="*/ 457200 h 6118410"/>
              <a:gd name="connsiteX3" fmla="*/ 7267350 w 7277496"/>
              <a:gd name="connsiteY3" fmla="*/ 4341740 h 6118410"/>
              <a:gd name="connsiteX4" fmla="*/ 6256218 w 7277496"/>
              <a:gd name="connsiteY4" fmla="*/ 6118410 h 6118410"/>
              <a:gd name="connsiteX5" fmla="*/ 1005194 w 7277496"/>
              <a:gd name="connsiteY5" fmla="*/ 6118410 h 6118410"/>
              <a:gd name="connsiteX6" fmla="*/ 0 w 7277496"/>
              <a:gd name="connsiteY6" fmla="*/ 3059205 h 6118410"/>
              <a:gd name="connsiteX0" fmla="*/ 0 w 7277496"/>
              <a:gd name="connsiteY0" fmla="*/ 2607943 h 5667148"/>
              <a:gd name="connsiteX1" fmla="*/ 405490 w 7277496"/>
              <a:gd name="connsiteY1" fmla="*/ 0 h 5667148"/>
              <a:gd name="connsiteX2" fmla="*/ 7277496 w 7277496"/>
              <a:gd name="connsiteY2" fmla="*/ 5938 h 5667148"/>
              <a:gd name="connsiteX3" fmla="*/ 7267350 w 7277496"/>
              <a:gd name="connsiteY3" fmla="*/ 3890478 h 5667148"/>
              <a:gd name="connsiteX4" fmla="*/ 6256218 w 7277496"/>
              <a:gd name="connsiteY4" fmla="*/ 5667148 h 5667148"/>
              <a:gd name="connsiteX5" fmla="*/ 1005194 w 7277496"/>
              <a:gd name="connsiteY5" fmla="*/ 5667148 h 5667148"/>
              <a:gd name="connsiteX6" fmla="*/ 0 w 7277496"/>
              <a:gd name="connsiteY6" fmla="*/ 2607943 h 5667148"/>
              <a:gd name="connsiteX0" fmla="*/ 4209 w 6872006"/>
              <a:gd name="connsiteY0" fmla="*/ 3462966 h 5667148"/>
              <a:gd name="connsiteX1" fmla="*/ 0 w 6872006"/>
              <a:gd name="connsiteY1" fmla="*/ 0 h 5667148"/>
              <a:gd name="connsiteX2" fmla="*/ 6872006 w 6872006"/>
              <a:gd name="connsiteY2" fmla="*/ 5938 h 5667148"/>
              <a:gd name="connsiteX3" fmla="*/ 6861860 w 6872006"/>
              <a:gd name="connsiteY3" fmla="*/ 3890478 h 5667148"/>
              <a:gd name="connsiteX4" fmla="*/ 5850728 w 6872006"/>
              <a:gd name="connsiteY4" fmla="*/ 5667148 h 5667148"/>
              <a:gd name="connsiteX5" fmla="*/ 599704 w 6872006"/>
              <a:gd name="connsiteY5" fmla="*/ 5667148 h 5667148"/>
              <a:gd name="connsiteX6" fmla="*/ 4209 w 6872006"/>
              <a:gd name="connsiteY6" fmla="*/ 3462966 h 5667148"/>
              <a:gd name="connsiteX0" fmla="*/ 4209 w 6872006"/>
              <a:gd name="connsiteY0" fmla="*/ 3462966 h 5667148"/>
              <a:gd name="connsiteX1" fmla="*/ 0 w 6872006"/>
              <a:gd name="connsiteY1" fmla="*/ 0 h 5667148"/>
              <a:gd name="connsiteX2" fmla="*/ 6872006 w 6872006"/>
              <a:gd name="connsiteY2" fmla="*/ 5938 h 5667148"/>
              <a:gd name="connsiteX3" fmla="*/ 6861860 w 6872006"/>
              <a:gd name="connsiteY3" fmla="*/ 3890478 h 5667148"/>
              <a:gd name="connsiteX4" fmla="*/ 5850728 w 6872006"/>
              <a:gd name="connsiteY4" fmla="*/ 5667148 h 5667148"/>
              <a:gd name="connsiteX5" fmla="*/ 1300348 w 6872006"/>
              <a:gd name="connsiteY5" fmla="*/ 5661210 h 5667148"/>
              <a:gd name="connsiteX6" fmla="*/ 4209 w 6872006"/>
              <a:gd name="connsiteY6" fmla="*/ 3462966 h 5667148"/>
              <a:gd name="connsiteX0" fmla="*/ 4209 w 6872006"/>
              <a:gd name="connsiteY0" fmla="*/ 3462966 h 5667148"/>
              <a:gd name="connsiteX1" fmla="*/ 0 w 6872006"/>
              <a:gd name="connsiteY1" fmla="*/ 0 h 5667148"/>
              <a:gd name="connsiteX2" fmla="*/ 6872006 w 6872006"/>
              <a:gd name="connsiteY2" fmla="*/ 5938 h 5667148"/>
              <a:gd name="connsiteX3" fmla="*/ 6861860 w 6872006"/>
              <a:gd name="connsiteY3" fmla="*/ 3890478 h 5667148"/>
              <a:gd name="connsiteX4" fmla="*/ 5860353 w 6872006"/>
              <a:gd name="connsiteY4" fmla="*/ 5667148 h 5667148"/>
              <a:gd name="connsiteX5" fmla="*/ 1300348 w 6872006"/>
              <a:gd name="connsiteY5" fmla="*/ 5661210 h 5667148"/>
              <a:gd name="connsiteX6" fmla="*/ 4209 w 6872006"/>
              <a:gd name="connsiteY6" fmla="*/ 3462966 h 5667148"/>
              <a:gd name="connsiteX0" fmla="*/ 176088 w 6872006"/>
              <a:gd name="connsiteY0" fmla="*/ 3346088 h 5667148"/>
              <a:gd name="connsiteX1" fmla="*/ 0 w 6872006"/>
              <a:gd name="connsiteY1" fmla="*/ 0 h 5667148"/>
              <a:gd name="connsiteX2" fmla="*/ 6872006 w 6872006"/>
              <a:gd name="connsiteY2" fmla="*/ 5938 h 5667148"/>
              <a:gd name="connsiteX3" fmla="*/ 6861860 w 6872006"/>
              <a:gd name="connsiteY3" fmla="*/ 3890478 h 5667148"/>
              <a:gd name="connsiteX4" fmla="*/ 5860353 w 6872006"/>
              <a:gd name="connsiteY4" fmla="*/ 5667148 h 5667148"/>
              <a:gd name="connsiteX5" fmla="*/ 1300348 w 6872006"/>
              <a:gd name="connsiteY5" fmla="*/ 5661210 h 5667148"/>
              <a:gd name="connsiteX6" fmla="*/ 176088 w 6872006"/>
              <a:gd name="connsiteY6" fmla="*/ 3346088 h 5667148"/>
              <a:gd name="connsiteX0" fmla="*/ 0 w 6874673"/>
              <a:gd name="connsiteY0" fmla="*/ 3469841 h 5667148"/>
              <a:gd name="connsiteX1" fmla="*/ 2667 w 6874673"/>
              <a:gd name="connsiteY1" fmla="*/ 0 h 5667148"/>
              <a:gd name="connsiteX2" fmla="*/ 6874673 w 6874673"/>
              <a:gd name="connsiteY2" fmla="*/ 5938 h 5667148"/>
              <a:gd name="connsiteX3" fmla="*/ 6864527 w 6874673"/>
              <a:gd name="connsiteY3" fmla="*/ 3890478 h 5667148"/>
              <a:gd name="connsiteX4" fmla="*/ 5863020 w 6874673"/>
              <a:gd name="connsiteY4" fmla="*/ 5667148 h 5667148"/>
              <a:gd name="connsiteX5" fmla="*/ 1303015 w 6874673"/>
              <a:gd name="connsiteY5" fmla="*/ 5661210 h 5667148"/>
              <a:gd name="connsiteX6" fmla="*/ 0 w 6874673"/>
              <a:gd name="connsiteY6" fmla="*/ 3469841 h 5667148"/>
              <a:gd name="connsiteX0" fmla="*/ 0 w 6864527"/>
              <a:gd name="connsiteY0" fmla="*/ 3469841 h 5667148"/>
              <a:gd name="connsiteX1" fmla="*/ 2667 w 6864527"/>
              <a:gd name="connsiteY1" fmla="*/ 0 h 5667148"/>
              <a:gd name="connsiteX2" fmla="*/ 6809978 w 6864527"/>
              <a:gd name="connsiteY2" fmla="*/ 87889 h 5667148"/>
              <a:gd name="connsiteX3" fmla="*/ 6864527 w 6864527"/>
              <a:gd name="connsiteY3" fmla="*/ 3890478 h 5667148"/>
              <a:gd name="connsiteX4" fmla="*/ 5863020 w 6864527"/>
              <a:gd name="connsiteY4" fmla="*/ 5667148 h 5667148"/>
              <a:gd name="connsiteX5" fmla="*/ 1303015 w 6864527"/>
              <a:gd name="connsiteY5" fmla="*/ 5661210 h 5667148"/>
              <a:gd name="connsiteX6" fmla="*/ 0 w 6864527"/>
              <a:gd name="connsiteY6" fmla="*/ 3469841 h 5667148"/>
              <a:gd name="connsiteX0" fmla="*/ 0 w 6866053"/>
              <a:gd name="connsiteY0" fmla="*/ 3472530 h 5669837"/>
              <a:gd name="connsiteX1" fmla="*/ 2667 w 6866053"/>
              <a:gd name="connsiteY1" fmla="*/ 2689 h 5669837"/>
              <a:gd name="connsiteX2" fmla="*/ 6866053 w 6866053"/>
              <a:gd name="connsiteY2" fmla="*/ 0 h 5669837"/>
              <a:gd name="connsiteX3" fmla="*/ 6864527 w 6866053"/>
              <a:gd name="connsiteY3" fmla="*/ 3893167 h 5669837"/>
              <a:gd name="connsiteX4" fmla="*/ 5863020 w 6866053"/>
              <a:gd name="connsiteY4" fmla="*/ 5669837 h 5669837"/>
              <a:gd name="connsiteX5" fmla="*/ 1303015 w 6866053"/>
              <a:gd name="connsiteY5" fmla="*/ 5663899 h 5669837"/>
              <a:gd name="connsiteX6" fmla="*/ 0 w 6866053"/>
              <a:gd name="connsiteY6" fmla="*/ 3472530 h 5669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6053" h="5669837">
                <a:moveTo>
                  <a:pt x="0" y="3472530"/>
                </a:moveTo>
                <a:lnTo>
                  <a:pt x="2667" y="2689"/>
                </a:lnTo>
                <a:lnTo>
                  <a:pt x="6866053" y="0"/>
                </a:lnTo>
                <a:cubicBezTo>
                  <a:pt x="6865544" y="1297722"/>
                  <a:pt x="6865036" y="2595445"/>
                  <a:pt x="6864527" y="3893167"/>
                </a:cubicBezTo>
                <a:lnTo>
                  <a:pt x="5863020" y="5669837"/>
                </a:lnTo>
                <a:lnTo>
                  <a:pt x="1303015" y="5663899"/>
                </a:lnTo>
                <a:lnTo>
                  <a:pt x="0" y="347253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DACDB8-C05A-C540-BF85-5FDDA3660A2E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2"/>
                </a:solidFill>
              </a:rPr>
              <a:t>‹#›</a:t>
            </a:fld>
            <a:endParaRPr lang="en-GB" sz="120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B6C65A-583E-CC43-8A40-D9FE20EAC65C}"/>
              </a:ext>
            </a:extLst>
          </p:cNvPr>
          <p:cNvSpPr txBox="1"/>
          <p:nvPr userDrawn="1"/>
        </p:nvSpPr>
        <p:spPr>
          <a:xfrm>
            <a:off x="1963271" y="-121023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DB5F59B-0C3D-DF40-B199-A44391FFF98F}"/>
              </a:ext>
            </a:extLst>
          </p:cNvPr>
          <p:cNvCxnSpPr/>
          <p:nvPr userDrawn="1"/>
        </p:nvCxnSpPr>
        <p:spPr>
          <a:xfrm>
            <a:off x="10724056" y="516181"/>
            <a:ext cx="86510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5B6474B-ACF2-9D41-872B-7CB816A7A28A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F028685-F054-4DD8-8293-CE85C7CFC1C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729034" cy="6858000"/>
          </a:xfrm>
          <a:custGeom>
            <a:avLst/>
            <a:gdLst>
              <a:gd name="connsiteX0" fmla="*/ 0 w 11328400"/>
              <a:gd name="connsiteY0" fmla="*/ 0 h 6858000"/>
              <a:gd name="connsiteX1" fmla="*/ 11328400 w 11328400"/>
              <a:gd name="connsiteY1" fmla="*/ 0 h 6858000"/>
              <a:gd name="connsiteX2" fmla="*/ 11328400 w 11328400"/>
              <a:gd name="connsiteY2" fmla="*/ 1050 h 6858000"/>
              <a:gd name="connsiteX3" fmla="*/ 8729034 w 11328400"/>
              <a:gd name="connsiteY3" fmla="*/ 4209 h 6858000"/>
              <a:gd name="connsiteX4" fmla="*/ 6530790 w 11328400"/>
              <a:gd name="connsiteY4" fmla="*/ 1300348 h 6858000"/>
              <a:gd name="connsiteX5" fmla="*/ 6524852 w 11328400"/>
              <a:gd name="connsiteY5" fmla="*/ 5860353 h 6858000"/>
              <a:gd name="connsiteX6" fmla="*/ 8294675 w 11328400"/>
              <a:gd name="connsiteY6" fmla="*/ 6858000 h 6858000"/>
              <a:gd name="connsiteX7" fmla="*/ 0 w 11328400"/>
              <a:gd name="connsiteY7" fmla="*/ 6858000 h 6858000"/>
              <a:gd name="connsiteX0" fmla="*/ 0 w 11328400"/>
              <a:gd name="connsiteY0" fmla="*/ 102078 h 6960078"/>
              <a:gd name="connsiteX1" fmla="*/ 11328400 w 11328400"/>
              <a:gd name="connsiteY1" fmla="*/ 102078 h 6960078"/>
              <a:gd name="connsiteX2" fmla="*/ 8963335 w 11328400"/>
              <a:gd name="connsiteY2" fmla="*/ 0 h 6960078"/>
              <a:gd name="connsiteX3" fmla="*/ 8729034 w 11328400"/>
              <a:gd name="connsiteY3" fmla="*/ 106287 h 6960078"/>
              <a:gd name="connsiteX4" fmla="*/ 6530790 w 11328400"/>
              <a:gd name="connsiteY4" fmla="*/ 1402426 h 6960078"/>
              <a:gd name="connsiteX5" fmla="*/ 6524852 w 11328400"/>
              <a:gd name="connsiteY5" fmla="*/ 5962431 h 6960078"/>
              <a:gd name="connsiteX6" fmla="*/ 8294675 w 11328400"/>
              <a:gd name="connsiteY6" fmla="*/ 6960078 h 6960078"/>
              <a:gd name="connsiteX7" fmla="*/ 0 w 11328400"/>
              <a:gd name="connsiteY7" fmla="*/ 6960078 h 6960078"/>
              <a:gd name="connsiteX8" fmla="*/ 0 w 11328400"/>
              <a:gd name="connsiteY8" fmla="*/ 102078 h 6960078"/>
              <a:gd name="connsiteX0" fmla="*/ 0 w 9877735"/>
              <a:gd name="connsiteY0" fmla="*/ 102078 h 6960078"/>
              <a:gd name="connsiteX1" fmla="*/ 9877735 w 9877735"/>
              <a:gd name="connsiteY1" fmla="*/ 60827 h 6960078"/>
              <a:gd name="connsiteX2" fmla="*/ 8963335 w 9877735"/>
              <a:gd name="connsiteY2" fmla="*/ 0 h 6960078"/>
              <a:gd name="connsiteX3" fmla="*/ 8729034 w 9877735"/>
              <a:gd name="connsiteY3" fmla="*/ 106287 h 6960078"/>
              <a:gd name="connsiteX4" fmla="*/ 6530790 w 9877735"/>
              <a:gd name="connsiteY4" fmla="*/ 1402426 h 6960078"/>
              <a:gd name="connsiteX5" fmla="*/ 6524852 w 9877735"/>
              <a:gd name="connsiteY5" fmla="*/ 5962431 h 6960078"/>
              <a:gd name="connsiteX6" fmla="*/ 8294675 w 9877735"/>
              <a:gd name="connsiteY6" fmla="*/ 6960078 h 6960078"/>
              <a:gd name="connsiteX7" fmla="*/ 0 w 9877735"/>
              <a:gd name="connsiteY7" fmla="*/ 6960078 h 6960078"/>
              <a:gd name="connsiteX8" fmla="*/ 0 w 9877735"/>
              <a:gd name="connsiteY8" fmla="*/ 102078 h 6960078"/>
              <a:gd name="connsiteX0" fmla="*/ 0 w 8963335"/>
              <a:gd name="connsiteY0" fmla="*/ 102078 h 6960078"/>
              <a:gd name="connsiteX1" fmla="*/ 8502698 w 8963335"/>
              <a:gd name="connsiteY1" fmla="*/ 88328 h 6960078"/>
              <a:gd name="connsiteX2" fmla="*/ 8963335 w 8963335"/>
              <a:gd name="connsiteY2" fmla="*/ 0 h 6960078"/>
              <a:gd name="connsiteX3" fmla="*/ 8729034 w 8963335"/>
              <a:gd name="connsiteY3" fmla="*/ 106287 h 6960078"/>
              <a:gd name="connsiteX4" fmla="*/ 6530790 w 8963335"/>
              <a:gd name="connsiteY4" fmla="*/ 1402426 h 6960078"/>
              <a:gd name="connsiteX5" fmla="*/ 6524852 w 8963335"/>
              <a:gd name="connsiteY5" fmla="*/ 5962431 h 6960078"/>
              <a:gd name="connsiteX6" fmla="*/ 8294675 w 8963335"/>
              <a:gd name="connsiteY6" fmla="*/ 6960078 h 6960078"/>
              <a:gd name="connsiteX7" fmla="*/ 0 w 8963335"/>
              <a:gd name="connsiteY7" fmla="*/ 6960078 h 6960078"/>
              <a:gd name="connsiteX8" fmla="*/ 0 w 8963335"/>
              <a:gd name="connsiteY8" fmla="*/ 102078 h 6960078"/>
              <a:gd name="connsiteX0" fmla="*/ 0 w 9073338"/>
              <a:gd name="connsiteY0" fmla="*/ 157080 h 7015080"/>
              <a:gd name="connsiteX1" fmla="*/ 8502698 w 9073338"/>
              <a:gd name="connsiteY1" fmla="*/ 143330 h 7015080"/>
              <a:gd name="connsiteX2" fmla="*/ 9073338 w 9073338"/>
              <a:gd name="connsiteY2" fmla="*/ 0 h 7015080"/>
              <a:gd name="connsiteX3" fmla="*/ 8729034 w 9073338"/>
              <a:gd name="connsiteY3" fmla="*/ 161289 h 7015080"/>
              <a:gd name="connsiteX4" fmla="*/ 6530790 w 9073338"/>
              <a:gd name="connsiteY4" fmla="*/ 1457428 h 7015080"/>
              <a:gd name="connsiteX5" fmla="*/ 6524852 w 9073338"/>
              <a:gd name="connsiteY5" fmla="*/ 6017433 h 7015080"/>
              <a:gd name="connsiteX6" fmla="*/ 8294675 w 9073338"/>
              <a:gd name="connsiteY6" fmla="*/ 7015080 h 7015080"/>
              <a:gd name="connsiteX7" fmla="*/ 0 w 9073338"/>
              <a:gd name="connsiteY7" fmla="*/ 7015080 h 7015080"/>
              <a:gd name="connsiteX8" fmla="*/ 0 w 9073338"/>
              <a:gd name="connsiteY8" fmla="*/ 157080 h 7015080"/>
              <a:gd name="connsiteX0" fmla="*/ 0 w 8729034"/>
              <a:gd name="connsiteY0" fmla="*/ 13750 h 6871750"/>
              <a:gd name="connsiteX1" fmla="*/ 8502698 w 8729034"/>
              <a:gd name="connsiteY1" fmla="*/ 0 h 6871750"/>
              <a:gd name="connsiteX2" fmla="*/ 8729034 w 8729034"/>
              <a:gd name="connsiteY2" fmla="*/ 17959 h 6871750"/>
              <a:gd name="connsiteX3" fmla="*/ 6530790 w 8729034"/>
              <a:gd name="connsiteY3" fmla="*/ 1314098 h 6871750"/>
              <a:gd name="connsiteX4" fmla="*/ 6524852 w 8729034"/>
              <a:gd name="connsiteY4" fmla="*/ 5874103 h 6871750"/>
              <a:gd name="connsiteX5" fmla="*/ 8294675 w 8729034"/>
              <a:gd name="connsiteY5" fmla="*/ 6871750 h 6871750"/>
              <a:gd name="connsiteX6" fmla="*/ 0 w 8729034"/>
              <a:gd name="connsiteY6" fmla="*/ 6871750 h 6871750"/>
              <a:gd name="connsiteX7" fmla="*/ 0 w 8729034"/>
              <a:gd name="connsiteY7" fmla="*/ 13750 h 6871750"/>
              <a:gd name="connsiteX0" fmla="*/ 0 w 8729034"/>
              <a:gd name="connsiteY0" fmla="*/ 0 h 6858000"/>
              <a:gd name="connsiteX1" fmla="*/ 8729034 w 8729034"/>
              <a:gd name="connsiteY1" fmla="*/ 4209 h 6858000"/>
              <a:gd name="connsiteX2" fmla="*/ 6530790 w 8729034"/>
              <a:gd name="connsiteY2" fmla="*/ 1300348 h 6858000"/>
              <a:gd name="connsiteX3" fmla="*/ 6524852 w 8729034"/>
              <a:gd name="connsiteY3" fmla="*/ 5860353 h 6858000"/>
              <a:gd name="connsiteX4" fmla="*/ 8294675 w 8729034"/>
              <a:gd name="connsiteY4" fmla="*/ 6858000 h 6858000"/>
              <a:gd name="connsiteX5" fmla="*/ 0 w 8729034"/>
              <a:gd name="connsiteY5" fmla="*/ 6858000 h 6858000"/>
              <a:gd name="connsiteX6" fmla="*/ 0 w 8729034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29034" h="6858000">
                <a:moveTo>
                  <a:pt x="0" y="0"/>
                </a:moveTo>
                <a:lnTo>
                  <a:pt x="8729034" y="4209"/>
                </a:lnTo>
                <a:lnTo>
                  <a:pt x="6530790" y="1300348"/>
                </a:lnTo>
                <a:cubicBezTo>
                  <a:pt x="6528811" y="2820350"/>
                  <a:pt x="6526831" y="4340351"/>
                  <a:pt x="6524852" y="5860353"/>
                </a:cubicBezTo>
                <a:lnTo>
                  <a:pt x="829467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6F8F8"/>
          </a:solidFill>
        </p:spPr>
        <p:txBody>
          <a:bodyPr wrap="square" lIns="720000" tIns="1080000" rIns="2880000" bIns="2880000" anchor="ctr">
            <a:noAutofit/>
          </a:bodyPr>
          <a:lstStyle>
            <a:lvl1pPr algn="l">
              <a:buNone/>
              <a:defRPr/>
            </a:lvl1pPr>
          </a:lstStyle>
          <a:p>
            <a:r>
              <a:rPr lang="en-GB" dirty="0"/>
              <a:t>Click on icon to insert image (include Alt Text)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5D2FB892-A0F4-4B49-946B-F27A170AFB4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12933" y="612000"/>
            <a:ext cx="3217820" cy="508000"/>
          </a:xfrm>
        </p:spPr>
        <p:txBody>
          <a:bodyPr lIns="0" tIns="0" rIns="0" bIns="0"/>
          <a:lstStyle>
            <a:lvl1pPr algn="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Heading label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BC3F5774-42F5-8F4D-BDAC-F15EC1784E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02605" y="1928217"/>
            <a:ext cx="4428148" cy="30015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16000" indent="-216000">
              <a:buNone/>
              <a:defRPr sz="3000" b="1">
                <a:solidFill>
                  <a:schemeClr val="tx1"/>
                </a:solidFill>
              </a:defRPr>
            </a:lvl1pPr>
            <a:lvl2pPr marL="357188" indent="0">
              <a:buNone/>
              <a:defRPr>
                <a:solidFill>
                  <a:schemeClr val="tx1"/>
                </a:solidFill>
              </a:defRPr>
            </a:lvl2pPr>
            <a:lvl3pPr marL="714375" indent="0">
              <a:buNone/>
              <a:defRPr>
                <a:solidFill>
                  <a:schemeClr val="tx1"/>
                </a:solidFill>
              </a:defRPr>
            </a:lvl3pPr>
            <a:lvl4pPr marL="1081087" indent="0">
              <a:buNone/>
              <a:defRPr>
                <a:solidFill>
                  <a:schemeClr val="tx1"/>
                </a:solidFill>
              </a:defRPr>
            </a:lvl4pPr>
            <a:lvl5pPr marL="1438275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“quote text here, quote text here, quote text here, keep it short across 6 lines maximum”</a:t>
            </a:r>
          </a:p>
        </p:txBody>
      </p:sp>
      <p:pic>
        <p:nvPicPr>
          <p:cNvPr id="17" name="Picture 16" descr="Icon&#10;&#10;Description automatically generated with medium confidence">
            <a:extLst>
              <a:ext uri="{FF2B5EF4-FFF2-40B4-BE49-F238E27FC236}">
                <a16:creationId xmlns:a16="http://schemas.microsoft.com/office/drawing/2014/main" id="{E90ECFCD-0A99-F247-88C9-2C9BC55003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7413" y="6341795"/>
            <a:ext cx="376428" cy="37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9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ing, content, basic text one col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86E0930-AFE2-471B-C517-6733CACD8ECB}"/>
              </a:ext>
            </a:extLst>
          </p:cNvPr>
          <p:cNvSpPr/>
          <p:nvPr userDrawn="1"/>
        </p:nvSpPr>
        <p:spPr>
          <a:xfrm>
            <a:off x="0" y="0"/>
            <a:ext cx="12206636" cy="6872615"/>
          </a:xfrm>
          <a:prstGeom prst="rect">
            <a:avLst/>
          </a:prstGeom>
          <a:solidFill>
            <a:srgbClr val="F6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8651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2708" y="2106000"/>
            <a:ext cx="7632000" cy="402644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None/>
              <a:defRPr sz="2200" b="0">
                <a:solidFill>
                  <a:schemeClr val="accent6"/>
                </a:solidFill>
              </a:defRPr>
            </a:lvl1pPr>
            <a:lvl2pPr>
              <a:buClr>
                <a:schemeClr val="tx1"/>
              </a:buClr>
              <a:defRPr sz="22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BAC642-4133-F44A-9758-E12934C6C674}"/>
              </a:ext>
            </a:extLst>
          </p:cNvPr>
          <p:cNvCxnSpPr>
            <a:cxnSpLocks/>
          </p:cNvCxnSpPr>
          <p:nvPr userDrawn="1"/>
        </p:nvCxnSpPr>
        <p:spPr>
          <a:xfrm>
            <a:off x="432000" y="324000"/>
            <a:ext cx="432000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42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image with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Hexagon 3">
            <a:extLst>
              <a:ext uri="{FF2B5EF4-FFF2-40B4-BE49-F238E27FC236}">
                <a16:creationId xmlns:a16="http://schemas.microsoft.com/office/drawing/2014/main" id="{916CD9E2-0E59-E54B-A342-1439CC94F98C}"/>
              </a:ext>
            </a:extLst>
          </p:cNvPr>
          <p:cNvSpPr/>
          <p:nvPr userDrawn="1"/>
        </p:nvSpPr>
        <p:spPr>
          <a:xfrm rot="16200000">
            <a:off x="-605612" y="596720"/>
            <a:ext cx="6864922" cy="5671482"/>
          </a:xfrm>
          <a:custGeom>
            <a:avLst/>
            <a:gdLst>
              <a:gd name="connsiteX0" fmla="*/ 0 w 7261412"/>
              <a:gd name="connsiteY0" fmla="*/ 3059206 h 6118412"/>
              <a:gd name="connsiteX1" fmla="*/ 1005194 w 7261412"/>
              <a:gd name="connsiteY1" fmla="*/ 1 h 6118412"/>
              <a:gd name="connsiteX2" fmla="*/ 6256218 w 7261412"/>
              <a:gd name="connsiteY2" fmla="*/ 1 h 6118412"/>
              <a:gd name="connsiteX3" fmla="*/ 7261412 w 7261412"/>
              <a:gd name="connsiteY3" fmla="*/ 3059206 h 6118412"/>
              <a:gd name="connsiteX4" fmla="*/ 6256218 w 7261412"/>
              <a:gd name="connsiteY4" fmla="*/ 6118411 h 6118412"/>
              <a:gd name="connsiteX5" fmla="*/ 1005194 w 7261412"/>
              <a:gd name="connsiteY5" fmla="*/ 6118411 h 6118412"/>
              <a:gd name="connsiteX6" fmla="*/ 0 w 7261412"/>
              <a:gd name="connsiteY6" fmla="*/ 3059206 h 6118412"/>
              <a:gd name="connsiteX0" fmla="*/ 0 w 7267350"/>
              <a:gd name="connsiteY0" fmla="*/ 3059205 h 6118410"/>
              <a:gd name="connsiteX1" fmla="*/ 1005194 w 7267350"/>
              <a:gd name="connsiteY1" fmla="*/ 0 h 6118410"/>
              <a:gd name="connsiteX2" fmla="*/ 6256218 w 7267350"/>
              <a:gd name="connsiteY2" fmla="*/ 0 h 6118410"/>
              <a:gd name="connsiteX3" fmla="*/ 7267350 w 7267350"/>
              <a:gd name="connsiteY3" fmla="*/ 4341740 h 6118410"/>
              <a:gd name="connsiteX4" fmla="*/ 6256218 w 7267350"/>
              <a:gd name="connsiteY4" fmla="*/ 6118410 h 6118410"/>
              <a:gd name="connsiteX5" fmla="*/ 1005194 w 7267350"/>
              <a:gd name="connsiteY5" fmla="*/ 6118410 h 6118410"/>
              <a:gd name="connsiteX6" fmla="*/ 0 w 7267350"/>
              <a:gd name="connsiteY6" fmla="*/ 3059205 h 6118410"/>
              <a:gd name="connsiteX0" fmla="*/ 0 w 7277496"/>
              <a:gd name="connsiteY0" fmla="*/ 3059205 h 6118410"/>
              <a:gd name="connsiteX1" fmla="*/ 1005194 w 7277496"/>
              <a:gd name="connsiteY1" fmla="*/ 0 h 6118410"/>
              <a:gd name="connsiteX2" fmla="*/ 7277496 w 7277496"/>
              <a:gd name="connsiteY2" fmla="*/ 457200 h 6118410"/>
              <a:gd name="connsiteX3" fmla="*/ 7267350 w 7277496"/>
              <a:gd name="connsiteY3" fmla="*/ 4341740 h 6118410"/>
              <a:gd name="connsiteX4" fmla="*/ 6256218 w 7277496"/>
              <a:gd name="connsiteY4" fmla="*/ 6118410 h 6118410"/>
              <a:gd name="connsiteX5" fmla="*/ 1005194 w 7277496"/>
              <a:gd name="connsiteY5" fmla="*/ 6118410 h 6118410"/>
              <a:gd name="connsiteX6" fmla="*/ 0 w 7277496"/>
              <a:gd name="connsiteY6" fmla="*/ 3059205 h 6118410"/>
              <a:gd name="connsiteX0" fmla="*/ 0 w 7277496"/>
              <a:gd name="connsiteY0" fmla="*/ 2607943 h 5667148"/>
              <a:gd name="connsiteX1" fmla="*/ 405490 w 7277496"/>
              <a:gd name="connsiteY1" fmla="*/ 0 h 5667148"/>
              <a:gd name="connsiteX2" fmla="*/ 7277496 w 7277496"/>
              <a:gd name="connsiteY2" fmla="*/ 5938 h 5667148"/>
              <a:gd name="connsiteX3" fmla="*/ 7267350 w 7277496"/>
              <a:gd name="connsiteY3" fmla="*/ 3890478 h 5667148"/>
              <a:gd name="connsiteX4" fmla="*/ 6256218 w 7277496"/>
              <a:gd name="connsiteY4" fmla="*/ 5667148 h 5667148"/>
              <a:gd name="connsiteX5" fmla="*/ 1005194 w 7277496"/>
              <a:gd name="connsiteY5" fmla="*/ 5667148 h 5667148"/>
              <a:gd name="connsiteX6" fmla="*/ 0 w 7277496"/>
              <a:gd name="connsiteY6" fmla="*/ 2607943 h 5667148"/>
              <a:gd name="connsiteX0" fmla="*/ 4209 w 6872006"/>
              <a:gd name="connsiteY0" fmla="*/ 3462966 h 5667148"/>
              <a:gd name="connsiteX1" fmla="*/ 0 w 6872006"/>
              <a:gd name="connsiteY1" fmla="*/ 0 h 5667148"/>
              <a:gd name="connsiteX2" fmla="*/ 6872006 w 6872006"/>
              <a:gd name="connsiteY2" fmla="*/ 5938 h 5667148"/>
              <a:gd name="connsiteX3" fmla="*/ 6861860 w 6872006"/>
              <a:gd name="connsiteY3" fmla="*/ 3890478 h 5667148"/>
              <a:gd name="connsiteX4" fmla="*/ 5850728 w 6872006"/>
              <a:gd name="connsiteY4" fmla="*/ 5667148 h 5667148"/>
              <a:gd name="connsiteX5" fmla="*/ 599704 w 6872006"/>
              <a:gd name="connsiteY5" fmla="*/ 5667148 h 5667148"/>
              <a:gd name="connsiteX6" fmla="*/ 4209 w 6872006"/>
              <a:gd name="connsiteY6" fmla="*/ 3462966 h 5667148"/>
              <a:gd name="connsiteX0" fmla="*/ 4209 w 6872006"/>
              <a:gd name="connsiteY0" fmla="*/ 3462966 h 5667148"/>
              <a:gd name="connsiteX1" fmla="*/ 0 w 6872006"/>
              <a:gd name="connsiteY1" fmla="*/ 0 h 5667148"/>
              <a:gd name="connsiteX2" fmla="*/ 6872006 w 6872006"/>
              <a:gd name="connsiteY2" fmla="*/ 5938 h 5667148"/>
              <a:gd name="connsiteX3" fmla="*/ 6861860 w 6872006"/>
              <a:gd name="connsiteY3" fmla="*/ 3890478 h 5667148"/>
              <a:gd name="connsiteX4" fmla="*/ 5850728 w 6872006"/>
              <a:gd name="connsiteY4" fmla="*/ 5667148 h 5667148"/>
              <a:gd name="connsiteX5" fmla="*/ 1300348 w 6872006"/>
              <a:gd name="connsiteY5" fmla="*/ 5661210 h 5667148"/>
              <a:gd name="connsiteX6" fmla="*/ 4209 w 6872006"/>
              <a:gd name="connsiteY6" fmla="*/ 3462966 h 5667148"/>
              <a:gd name="connsiteX0" fmla="*/ 4209 w 6872006"/>
              <a:gd name="connsiteY0" fmla="*/ 3462966 h 5667148"/>
              <a:gd name="connsiteX1" fmla="*/ 0 w 6872006"/>
              <a:gd name="connsiteY1" fmla="*/ 0 h 5667148"/>
              <a:gd name="connsiteX2" fmla="*/ 6872006 w 6872006"/>
              <a:gd name="connsiteY2" fmla="*/ 5938 h 5667148"/>
              <a:gd name="connsiteX3" fmla="*/ 6861860 w 6872006"/>
              <a:gd name="connsiteY3" fmla="*/ 3890478 h 5667148"/>
              <a:gd name="connsiteX4" fmla="*/ 5860353 w 6872006"/>
              <a:gd name="connsiteY4" fmla="*/ 5667148 h 5667148"/>
              <a:gd name="connsiteX5" fmla="*/ 1300348 w 6872006"/>
              <a:gd name="connsiteY5" fmla="*/ 5661210 h 5667148"/>
              <a:gd name="connsiteX6" fmla="*/ 4209 w 6872006"/>
              <a:gd name="connsiteY6" fmla="*/ 3462966 h 5667148"/>
              <a:gd name="connsiteX0" fmla="*/ 4209 w 6872006"/>
              <a:gd name="connsiteY0" fmla="*/ 3462966 h 5667148"/>
              <a:gd name="connsiteX1" fmla="*/ 0 w 6872006"/>
              <a:gd name="connsiteY1" fmla="*/ 0 h 5667148"/>
              <a:gd name="connsiteX2" fmla="*/ 6872006 w 6872006"/>
              <a:gd name="connsiteY2" fmla="*/ 5938 h 5667148"/>
              <a:gd name="connsiteX3" fmla="*/ 6566227 w 6872006"/>
              <a:gd name="connsiteY3" fmla="*/ 3257961 h 5667148"/>
              <a:gd name="connsiteX4" fmla="*/ 5860353 w 6872006"/>
              <a:gd name="connsiteY4" fmla="*/ 5667148 h 5667148"/>
              <a:gd name="connsiteX5" fmla="*/ 1300348 w 6872006"/>
              <a:gd name="connsiteY5" fmla="*/ 5661210 h 5667148"/>
              <a:gd name="connsiteX6" fmla="*/ 4209 w 6872006"/>
              <a:gd name="connsiteY6" fmla="*/ 3462966 h 5667148"/>
              <a:gd name="connsiteX0" fmla="*/ 4209 w 6872006"/>
              <a:gd name="connsiteY0" fmla="*/ 3462966 h 5667148"/>
              <a:gd name="connsiteX1" fmla="*/ 0 w 6872006"/>
              <a:gd name="connsiteY1" fmla="*/ 0 h 5667148"/>
              <a:gd name="connsiteX2" fmla="*/ 6872006 w 6872006"/>
              <a:gd name="connsiteY2" fmla="*/ 5938 h 5667148"/>
              <a:gd name="connsiteX3" fmla="*/ 6861860 w 6872006"/>
              <a:gd name="connsiteY3" fmla="*/ 3443591 h 5667148"/>
              <a:gd name="connsiteX4" fmla="*/ 5860353 w 6872006"/>
              <a:gd name="connsiteY4" fmla="*/ 5667148 h 5667148"/>
              <a:gd name="connsiteX5" fmla="*/ 1300348 w 6872006"/>
              <a:gd name="connsiteY5" fmla="*/ 5661210 h 5667148"/>
              <a:gd name="connsiteX6" fmla="*/ 4209 w 6872006"/>
              <a:gd name="connsiteY6" fmla="*/ 3462966 h 5667148"/>
              <a:gd name="connsiteX0" fmla="*/ 4209 w 6872006"/>
              <a:gd name="connsiteY0" fmla="*/ 3462966 h 5661210"/>
              <a:gd name="connsiteX1" fmla="*/ 0 w 6872006"/>
              <a:gd name="connsiteY1" fmla="*/ 0 h 5661210"/>
              <a:gd name="connsiteX2" fmla="*/ 6872006 w 6872006"/>
              <a:gd name="connsiteY2" fmla="*/ 5938 h 5661210"/>
              <a:gd name="connsiteX3" fmla="*/ 6861860 w 6872006"/>
              <a:gd name="connsiteY3" fmla="*/ 3443591 h 5661210"/>
              <a:gd name="connsiteX4" fmla="*/ 4973453 w 6872006"/>
              <a:gd name="connsiteY4" fmla="*/ 5089632 h 5661210"/>
              <a:gd name="connsiteX5" fmla="*/ 1300348 w 6872006"/>
              <a:gd name="connsiteY5" fmla="*/ 5661210 h 5661210"/>
              <a:gd name="connsiteX6" fmla="*/ 4209 w 6872006"/>
              <a:gd name="connsiteY6" fmla="*/ 3462966 h 5661210"/>
              <a:gd name="connsiteX0" fmla="*/ 4209 w 6872006"/>
              <a:gd name="connsiteY0" fmla="*/ 3462966 h 5667148"/>
              <a:gd name="connsiteX1" fmla="*/ 0 w 6872006"/>
              <a:gd name="connsiteY1" fmla="*/ 0 h 5667148"/>
              <a:gd name="connsiteX2" fmla="*/ 6872006 w 6872006"/>
              <a:gd name="connsiteY2" fmla="*/ 5938 h 5667148"/>
              <a:gd name="connsiteX3" fmla="*/ 6861860 w 6872006"/>
              <a:gd name="connsiteY3" fmla="*/ 3443591 h 5667148"/>
              <a:gd name="connsiteX4" fmla="*/ 5571595 w 6872006"/>
              <a:gd name="connsiteY4" fmla="*/ 5667148 h 5667148"/>
              <a:gd name="connsiteX5" fmla="*/ 1300348 w 6872006"/>
              <a:gd name="connsiteY5" fmla="*/ 5661210 h 5667148"/>
              <a:gd name="connsiteX6" fmla="*/ 4209 w 6872006"/>
              <a:gd name="connsiteY6" fmla="*/ 3462966 h 5667148"/>
              <a:gd name="connsiteX0" fmla="*/ 4209 w 6872006"/>
              <a:gd name="connsiteY0" fmla="*/ 3462966 h 5667148"/>
              <a:gd name="connsiteX1" fmla="*/ 0 w 6872006"/>
              <a:gd name="connsiteY1" fmla="*/ 0 h 5667148"/>
              <a:gd name="connsiteX2" fmla="*/ 6872006 w 6872006"/>
              <a:gd name="connsiteY2" fmla="*/ 5938 h 5667148"/>
              <a:gd name="connsiteX3" fmla="*/ 6861860 w 6872006"/>
              <a:gd name="connsiteY3" fmla="*/ 3443591 h 5667148"/>
              <a:gd name="connsiteX4" fmla="*/ 5571595 w 6872006"/>
              <a:gd name="connsiteY4" fmla="*/ 5667148 h 5667148"/>
              <a:gd name="connsiteX5" fmla="*/ 1018466 w 6872006"/>
              <a:gd name="connsiteY5" fmla="*/ 5661210 h 5667148"/>
              <a:gd name="connsiteX6" fmla="*/ 4209 w 6872006"/>
              <a:gd name="connsiteY6" fmla="*/ 3462966 h 5667148"/>
              <a:gd name="connsiteX0" fmla="*/ 4209 w 6872006"/>
              <a:gd name="connsiteY0" fmla="*/ 3861727 h 5667148"/>
              <a:gd name="connsiteX1" fmla="*/ 0 w 6872006"/>
              <a:gd name="connsiteY1" fmla="*/ 0 h 5667148"/>
              <a:gd name="connsiteX2" fmla="*/ 6872006 w 6872006"/>
              <a:gd name="connsiteY2" fmla="*/ 5938 h 5667148"/>
              <a:gd name="connsiteX3" fmla="*/ 6861860 w 6872006"/>
              <a:gd name="connsiteY3" fmla="*/ 3443591 h 5667148"/>
              <a:gd name="connsiteX4" fmla="*/ 5571595 w 6872006"/>
              <a:gd name="connsiteY4" fmla="*/ 5667148 h 5667148"/>
              <a:gd name="connsiteX5" fmla="*/ 1018466 w 6872006"/>
              <a:gd name="connsiteY5" fmla="*/ 5661210 h 5667148"/>
              <a:gd name="connsiteX6" fmla="*/ 4209 w 6872006"/>
              <a:gd name="connsiteY6" fmla="*/ 3861727 h 5667148"/>
              <a:gd name="connsiteX0" fmla="*/ 0 w 6889363"/>
              <a:gd name="connsiteY0" fmla="*/ 3844474 h 5667148"/>
              <a:gd name="connsiteX1" fmla="*/ 17357 w 6889363"/>
              <a:gd name="connsiteY1" fmla="*/ 0 h 5667148"/>
              <a:gd name="connsiteX2" fmla="*/ 6889363 w 6889363"/>
              <a:gd name="connsiteY2" fmla="*/ 5938 h 5667148"/>
              <a:gd name="connsiteX3" fmla="*/ 6879217 w 6889363"/>
              <a:gd name="connsiteY3" fmla="*/ 3443591 h 5667148"/>
              <a:gd name="connsiteX4" fmla="*/ 5588952 w 6889363"/>
              <a:gd name="connsiteY4" fmla="*/ 5667148 h 5667148"/>
              <a:gd name="connsiteX5" fmla="*/ 1035823 w 6889363"/>
              <a:gd name="connsiteY5" fmla="*/ 5661210 h 5667148"/>
              <a:gd name="connsiteX6" fmla="*/ 0 w 6889363"/>
              <a:gd name="connsiteY6" fmla="*/ 3844474 h 5667148"/>
              <a:gd name="connsiteX0" fmla="*/ 0 w 6910929"/>
              <a:gd name="connsiteY0" fmla="*/ 3831537 h 5667148"/>
              <a:gd name="connsiteX1" fmla="*/ 38923 w 6910929"/>
              <a:gd name="connsiteY1" fmla="*/ 0 h 5667148"/>
              <a:gd name="connsiteX2" fmla="*/ 6910929 w 6910929"/>
              <a:gd name="connsiteY2" fmla="*/ 5938 h 5667148"/>
              <a:gd name="connsiteX3" fmla="*/ 6900783 w 6910929"/>
              <a:gd name="connsiteY3" fmla="*/ 3443591 h 5667148"/>
              <a:gd name="connsiteX4" fmla="*/ 5610518 w 6910929"/>
              <a:gd name="connsiteY4" fmla="*/ 5667148 h 5667148"/>
              <a:gd name="connsiteX5" fmla="*/ 1057389 w 6910929"/>
              <a:gd name="connsiteY5" fmla="*/ 5661210 h 5667148"/>
              <a:gd name="connsiteX6" fmla="*/ 0 w 6910929"/>
              <a:gd name="connsiteY6" fmla="*/ 3831537 h 5667148"/>
              <a:gd name="connsiteX0" fmla="*/ 0 w 6910929"/>
              <a:gd name="connsiteY0" fmla="*/ 3831537 h 5667148"/>
              <a:gd name="connsiteX1" fmla="*/ 13042 w 6910929"/>
              <a:gd name="connsiteY1" fmla="*/ 0 h 5667148"/>
              <a:gd name="connsiteX2" fmla="*/ 6910929 w 6910929"/>
              <a:gd name="connsiteY2" fmla="*/ 5938 h 5667148"/>
              <a:gd name="connsiteX3" fmla="*/ 6900783 w 6910929"/>
              <a:gd name="connsiteY3" fmla="*/ 3443591 h 5667148"/>
              <a:gd name="connsiteX4" fmla="*/ 5610518 w 6910929"/>
              <a:gd name="connsiteY4" fmla="*/ 5667148 h 5667148"/>
              <a:gd name="connsiteX5" fmla="*/ 1057389 w 6910929"/>
              <a:gd name="connsiteY5" fmla="*/ 5661210 h 5667148"/>
              <a:gd name="connsiteX6" fmla="*/ 0 w 6910929"/>
              <a:gd name="connsiteY6" fmla="*/ 3831537 h 5667148"/>
              <a:gd name="connsiteX0" fmla="*/ 0 w 6910929"/>
              <a:gd name="connsiteY0" fmla="*/ 3825962 h 5661573"/>
              <a:gd name="connsiteX1" fmla="*/ 7423 w 6910929"/>
              <a:gd name="connsiteY1" fmla="*/ 0 h 5661573"/>
              <a:gd name="connsiteX2" fmla="*/ 6910929 w 6910929"/>
              <a:gd name="connsiteY2" fmla="*/ 363 h 5661573"/>
              <a:gd name="connsiteX3" fmla="*/ 6900783 w 6910929"/>
              <a:gd name="connsiteY3" fmla="*/ 3438016 h 5661573"/>
              <a:gd name="connsiteX4" fmla="*/ 5610518 w 6910929"/>
              <a:gd name="connsiteY4" fmla="*/ 5661573 h 5661573"/>
              <a:gd name="connsiteX5" fmla="*/ 1057389 w 6910929"/>
              <a:gd name="connsiteY5" fmla="*/ 5655635 h 5661573"/>
              <a:gd name="connsiteX6" fmla="*/ 0 w 6910929"/>
              <a:gd name="connsiteY6" fmla="*/ 3825962 h 5661573"/>
              <a:gd name="connsiteX0" fmla="*/ 56137 w 6967066"/>
              <a:gd name="connsiteY0" fmla="*/ 3832564 h 5668175"/>
              <a:gd name="connsiteX1" fmla="*/ 352 w 6967066"/>
              <a:gd name="connsiteY1" fmla="*/ 0 h 5668175"/>
              <a:gd name="connsiteX2" fmla="*/ 6967066 w 6967066"/>
              <a:gd name="connsiteY2" fmla="*/ 6965 h 5668175"/>
              <a:gd name="connsiteX3" fmla="*/ 6956920 w 6967066"/>
              <a:gd name="connsiteY3" fmla="*/ 3444618 h 5668175"/>
              <a:gd name="connsiteX4" fmla="*/ 5666655 w 6967066"/>
              <a:gd name="connsiteY4" fmla="*/ 5668175 h 5668175"/>
              <a:gd name="connsiteX5" fmla="*/ 1113526 w 6967066"/>
              <a:gd name="connsiteY5" fmla="*/ 5662237 h 5668175"/>
              <a:gd name="connsiteX6" fmla="*/ 56137 w 6967066"/>
              <a:gd name="connsiteY6" fmla="*/ 3832564 h 5668175"/>
              <a:gd name="connsiteX0" fmla="*/ 0 w 6910929"/>
              <a:gd name="connsiteY0" fmla="*/ 3825599 h 5661210"/>
              <a:gd name="connsiteX1" fmla="*/ 44012 w 6910929"/>
              <a:gd name="connsiteY1" fmla="*/ 45852 h 5661210"/>
              <a:gd name="connsiteX2" fmla="*/ 6910929 w 6910929"/>
              <a:gd name="connsiteY2" fmla="*/ 0 h 5661210"/>
              <a:gd name="connsiteX3" fmla="*/ 6900783 w 6910929"/>
              <a:gd name="connsiteY3" fmla="*/ 3437653 h 5661210"/>
              <a:gd name="connsiteX4" fmla="*/ 5610518 w 6910929"/>
              <a:gd name="connsiteY4" fmla="*/ 5661210 h 5661210"/>
              <a:gd name="connsiteX5" fmla="*/ 1057389 w 6910929"/>
              <a:gd name="connsiteY5" fmla="*/ 5655272 h 5661210"/>
              <a:gd name="connsiteX6" fmla="*/ 0 w 6910929"/>
              <a:gd name="connsiteY6" fmla="*/ 3825599 h 5661210"/>
              <a:gd name="connsiteX0" fmla="*/ 996 w 6911925"/>
              <a:gd name="connsiteY0" fmla="*/ 3829263 h 5664874"/>
              <a:gd name="connsiteX1" fmla="*/ 1763 w 6911925"/>
              <a:gd name="connsiteY1" fmla="*/ 0 h 5664874"/>
              <a:gd name="connsiteX2" fmla="*/ 6911925 w 6911925"/>
              <a:gd name="connsiteY2" fmla="*/ 3664 h 5664874"/>
              <a:gd name="connsiteX3" fmla="*/ 6901779 w 6911925"/>
              <a:gd name="connsiteY3" fmla="*/ 3441317 h 5664874"/>
              <a:gd name="connsiteX4" fmla="*/ 5611514 w 6911925"/>
              <a:gd name="connsiteY4" fmla="*/ 5664874 h 5664874"/>
              <a:gd name="connsiteX5" fmla="*/ 1058385 w 6911925"/>
              <a:gd name="connsiteY5" fmla="*/ 5658936 h 5664874"/>
              <a:gd name="connsiteX6" fmla="*/ 996 w 6911925"/>
              <a:gd name="connsiteY6" fmla="*/ 3829263 h 5664874"/>
              <a:gd name="connsiteX0" fmla="*/ 3982 w 6914911"/>
              <a:gd name="connsiteY0" fmla="*/ 3835865 h 5671476"/>
              <a:gd name="connsiteX1" fmla="*/ 1421 w 6914911"/>
              <a:gd name="connsiteY1" fmla="*/ 0 h 5671476"/>
              <a:gd name="connsiteX2" fmla="*/ 6914911 w 6914911"/>
              <a:gd name="connsiteY2" fmla="*/ 10266 h 5671476"/>
              <a:gd name="connsiteX3" fmla="*/ 6904765 w 6914911"/>
              <a:gd name="connsiteY3" fmla="*/ 3447919 h 5671476"/>
              <a:gd name="connsiteX4" fmla="*/ 5614500 w 6914911"/>
              <a:gd name="connsiteY4" fmla="*/ 5671476 h 5671476"/>
              <a:gd name="connsiteX5" fmla="*/ 1061371 w 6914911"/>
              <a:gd name="connsiteY5" fmla="*/ 5665538 h 5671476"/>
              <a:gd name="connsiteX6" fmla="*/ 3982 w 6914911"/>
              <a:gd name="connsiteY6" fmla="*/ 3835865 h 5671476"/>
              <a:gd name="connsiteX0" fmla="*/ 3982 w 6904765"/>
              <a:gd name="connsiteY0" fmla="*/ 3835865 h 5671476"/>
              <a:gd name="connsiteX1" fmla="*/ 1421 w 6904765"/>
              <a:gd name="connsiteY1" fmla="*/ 0 h 5671476"/>
              <a:gd name="connsiteX2" fmla="*/ 6815114 w 6904765"/>
              <a:gd name="connsiteY2" fmla="*/ 49879 h 5671476"/>
              <a:gd name="connsiteX3" fmla="*/ 6904765 w 6904765"/>
              <a:gd name="connsiteY3" fmla="*/ 3447919 h 5671476"/>
              <a:gd name="connsiteX4" fmla="*/ 5614500 w 6904765"/>
              <a:gd name="connsiteY4" fmla="*/ 5671476 h 5671476"/>
              <a:gd name="connsiteX5" fmla="*/ 1061371 w 6904765"/>
              <a:gd name="connsiteY5" fmla="*/ 5665538 h 5671476"/>
              <a:gd name="connsiteX6" fmla="*/ 3982 w 6904765"/>
              <a:gd name="connsiteY6" fmla="*/ 3835865 h 5671476"/>
              <a:gd name="connsiteX0" fmla="*/ 3982 w 6914914"/>
              <a:gd name="connsiteY0" fmla="*/ 3835865 h 5671476"/>
              <a:gd name="connsiteX1" fmla="*/ 1421 w 6914914"/>
              <a:gd name="connsiteY1" fmla="*/ 0 h 5671476"/>
              <a:gd name="connsiteX2" fmla="*/ 6914914 w 6914914"/>
              <a:gd name="connsiteY2" fmla="*/ 6965 h 5671476"/>
              <a:gd name="connsiteX3" fmla="*/ 6904765 w 6914914"/>
              <a:gd name="connsiteY3" fmla="*/ 3447919 h 5671476"/>
              <a:gd name="connsiteX4" fmla="*/ 5614500 w 6914914"/>
              <a:gd name="connsiteY4" fmla="*/ 5671476 h 5671476"/>
              <a:gd name="connsiteX5" fmla="*/ 1061371 w 6914914"/>
              <a:gd name="connsiteY5" fmla="*/ 5665538 h 5671476"/>
              <a:gd name="connsiteX6" fmla="*/ 3982 w 6914914"/>
              <a:gd name="connsiteY6" fmla="*/ 3835865 h 5671476"/>
              <a:gd name="connsiteX0" fmla="*/ 3982 w 6917563"/>
              <a:gd name="connsiteY0" fmla="*/ 3835865 h 5671476"/>
              <a:gd name="connsiteX1" fmla="*/ 1421 w 6917563"/>
              <a:gd name="connsiteY1" fmla="*/ 0 h 5671476"/>
              <a:gd name="connsiteX2" fmla="*/ 6914914 w 6917563"/>
              <a:gd name="connsiteY2" fmla="*/ 6965 h 5671476"/>
              <a:gd name="connsiteX3" fmla="*/ 6917563 w 6917563"/>
              <a:gd name="connsiteY3" fmla="*/ 3435219 h 5671476"/>
              <a:gd name="connsiteX4" fmla="*/ 5614500 w 6917563"/>
              <a:gd name="connsiteY4" fmla="*/ 5671476 h 5671476"/>
              <a:gd name="connsiteX5" fmla="*/ 1061371 w 6917563"/>
              <a:gd name="connsiteY5" fmla="*/ 5665538 h 5671476"/>
              <a:gd name="connsiteX6" fmla="*/ 3982 w 6917563"/>
              <a:gd name="connsiteY6" fmla="*/ 3835865 h 5671476"/>
              <a:gd name="connsiteX0" fmla="*/ 3982 w 6917563"/>
              <a:gd name="connsiteY0" fmla="*/ 3835865 h 5671476"/>
              <a:gd name="connsiteX1" fmla="*/ 1421 w 6917563"/>
              <a:gd name="connsiteY1" fmla="*/ 0 h 5671476"/>
              <a:gd name="connsiteX2" fmla="*/ 6914917 w 6917563"/>
              <a:gd name="connsiteY2" fmla="*/ 615 h 5671476"/>
              <a:gd name="connsiteX3" fmla="*/ 6917563 w 6917563"/>
              <a:gd name="connsiteY3" fmla="*/ 3435219 h 5671476"/>
              <a:gd name="connsiteX4" fmla="*/ 5614500 w 6917563"/>
              <a:gd name="connsiteY4" fmla="*/ 5671476 h 5671476"/>
              <a:gd name="connsiteX5" fmla="*/ 1061371 w 6917563"/>
              <a:gd name="connsiteY5" fmla="*/ 5665538 h 5671476"/>
              <a:gd name="connsiteX6" fmla="*/ 3982 w 6917563"/>
              <a:gd name="connsiteY6" fmla="*/ 3835865 h 5671476"/>
              <a:gd name="connsiteX0" fmla="*/ 998 w 6917905"/>
              <a:gd name="connsiteY0" fmla="*/ 3862276 h 5671476"/>
              <a:gd name="connsiteX1" fmla="*/ 1763 w 6917905"/>
              <a:gd name="connsiteY1" fmla="*/ 0 h 5671476"/>
              <a:gd name="connsiteX2" fmla="*/ 6915259 w 6917905"/>
              <a:gd name="connsiteY2" fmla="*/ 615 h 5671476"/>
              <a:gd name="connsiteX3" fmla="*/ 6917905 w 6917905"/>
              <a:gd name="connsiteY3" fmla="*/ 3435219 h 5671476"/>
              <a:gd name="connsiteX4" fmla="*/ 5614842 w 6917905"/>
              <a:gd name="connsiteY4" fmla="*/ 5671476 h 5671476"/>
              <a:gd name="connsiteX5" fmla="*/ 1061713 w 6917905"/>
              <a:gd name="connsiteY5" fmla="*/ 5665538 h 5671476"/>
              <a:gd name="connsiteX6" fmla="*/ 998 w 6917905"/>
              <a:gd name="connsiteY6" fmla="*/ 3862276 h 5671476"/>
              <a:gd name="connsiteX0" fmla="*/ 998 w 6917905"/>
              <a:gd name="connsiteY0" fmla="*/ 3862276 h 5671476"/>
              <a:gd name="connsiteX1" fmla="*/ 1763 w 6917905"/>
              <a:gd name="connsiteY1" fmla="*/ 0 h 5671476"/>
              <a:gd name="connsiteX2" fmla="*/ 6915259 w 6917905"/>
              <a:gd name="connsiteY2" fmla="*/ 615 h 5671476"/>
              <a:gd name="connsiteX3" fmla="*/ 6917905 w 6917905"/>
              <a:gd name="connsiteY3" fmla="*/ 3435219 h 5671476"/>
              <a:gd name="connsiteX4" fmla="*/ 5614842 w 6917905"/>
              <a:gd name="connsiteY4" fmla="*/ 5671476 h 5671476"/>
              <a:gd name="connsiteX5" fmla="*/ 1045081 w 6917905"/>
              <a:gd name="connsiteY5" fmla="*/ 5668839 h 5671476"/>
              <a:gd name="connsiteX6" fmla="*/ 998 w 6917905"/>
              <a:gd name="connsiteY6" fmla="*/ 3862276 h 5671476"/>
              <a:gd name="connsiteX0" fmla="*/ 998 w 6917905"/>
              <a:gd name="connsiteY0" fmla="*/ 3862276 h 5668839"/>
              <a:gd name="connsiteX1" fmla="*/ 1763 w 6917905"/>
              <a:gd name="connsiteY1" fmla="*/ 0 h 5668839"/>
              <a:gd name="connsiteX2" fmla="*/ 6915259 w 6917905"/>
              <a:gd name="connsiteY2" fmla="*/ 615 h 5668839"/>
              <a:gd name="connsiteX3" fmla="*/ 6917905 w 6917905"/>
              <a:gd name="connsiteY3" fmla="*/ 3435219 h 5668839"/>
              <a:gd name="connsiteX4" fmla="*/ 5511718 w 6917905"/>
              <a:gd name="connsiteY4" fmla="*/ 5588948 h 5668839"/>
              <a:gd name="connsiteX5" fmla="*/ 1045081 w 6917905"/>
              <a:gd name="connsiteY5" fmla="*/ 5668839 h 5668839"/>
              <a:gd name="connsiteX6" fmla="*/ 998 w 6917905"/>
              <a:gd name="connsiteY6" fmla="*/ 3862276 h 5668839"/>
              <a:gd name="connsiteX0" fmla="*/ 998 w 6917905"/>
              <a:gd name="connsiteY0" fmla="*/ 3862276 h 5674780"/>
              <a:gd name="connsiteX1" fmla="*/ 1763 w 6917905"/>
              <a:gd name="connsiteY1" fmla="*/ 0 h 5674780"/>
              <a:gd name="connsiteX2" fmla="*/ 6915259 w 6917905"/>
              <a:gd name="connsiteY2" fmla="*/ 615 h 5674780"/>
              <a:gd name="connsiteX3" fmla="*/ 6917905 w 6917905"/>
              <a:gd name="connsiteY3" fmla="*/ 3435219 h 5674780"/>
              <a:gd name="connsiteX4" fmla="*/ 5614843 w 6917905"/>
              <a:gd name="connsiteY4" fmla="*/ 5674780 h 5674780"/>
              <a:gd name="connsiteX5" fmla="*/ 1045081 w 6917905"/>
              <a:gd name="connsiteY5" fmla="*/ 5668839 h 5674780"/>
              <a:gd name="connsiteX6" fmla="*/ 998 w 6917905"/>
              <a:gd name="connsiteY6" fmla="*/ 3862276 h 5674780"/>
              <a:gd name="connsiteX0" fmla="*/ 998 w 6917905"/>
              <a:gd name="connsiteY0" fmla="*/ 3862276 h 5668839"/>
              <a:gd name="connsiteX1" fmla="*/ 1763 w 6917905"/>
              <a:gd name="connsiteY1" fmla="*/ 0 h 5668839"/>
              <a:gd name="connsiteX2" fmla="*/ 6915259 w 6917905"/>
              <a:gd name="connsiteY2" fmla="*/ 615 h 5668839"/>
              <a:gd name="connsiteX3" fmla="*/ 6917905 w 6917905"/>
              <a:gd name="connsiteY3" fmla="*/ 3435219 h 5668839"/>
              <a:gd name="connsiteX4" fmla="*/ 5608190 w 6917905"/>
              <a:gd name="connsiteY4" fmla="*/ 5645070 h 5668839"/>
              <a:gd name="connsiteX5" fmla="*/ 1045081 w 6917905"/>
              <a:gd name="connsiteY5" fmla="*/ 5668839 h 5668839"/>
              <a:gd name="connsiteX6" fmla="*/ 998 w 6917905"/>
              <a:gd name="connsiteY6" fmla="*/ 3862276 h 5668839"/>
              <a:gd name="connsiteX0" fmla="*/ 998 w 6917905"/>
              <a:gd name="connsiteY0" fmla="*/ 3862276 h 5671482"/>
              <a:gd name="connsiteX1" fmla="*/ 1763 w 6917905"/>
              <a:gd name="connsiteY1" fmla="*/ 0 h 5671482"/>
              <a:gd name="connsiteX2" fmla="*/ 6915259 w 6917905"/>
              <a:gd name="connsiteY2" fmla="*/ 615 h 5671482"/>
              <a:gd name="connsiteX3" fmla="*/ 6917905 w 6917905"/>
              <a:gd name="connsiteY3" fmla="*/ 3435219 h 5671482"/>
              <a:gd name="connsiteX4" fmla="*/ 5614844 w 6917905"/>
              <a:gd name="connsiteY4" fmla="*/ 5671482 h 5671482"/>
              <a:gd name="connsiteX5" fmla="*/ 1045081 w 6917905"/>
              <a:gd name="connsiteY5" fmla="*/ 5668839 h 5671482"/>
              <a:gd name="connsiteX6" fmla="*/ 998 w 6917905"/>
              <a:gd name="connsiteY6" fmla="*/ 3862276 h 5671482"/>
              <a:gd name="connsiteX0" fmla="*/ 998 w 6917905"/>
              <a:gd name="connsiteY0" fmla="*/ 3862276 h 5671482"/>
              <a:gd name="connsiteX1" fmla="*/ 1763 w 6917905"/>
              <a:gd name="connsiteY1" fmla="*/ 0 h 5671482"/>
              <a:gd name="connsiteX2" fmla="*/ 6915259 w 6917905"/>
              <a:gd name="connsiteY2" fmla="*/ 615 h 5671482"/>
              <a:gd name="connsiteX3" fmla="*/ 6917905 w 6917905"/>
              <a:gd name="connsiteY3" fmla="*/ 3435219 h 5671482"/>
              <a:gd name="connsiteX4" fmla="*/ 5614844 w 6917905"/>
              <a:gd name="connsiteY4" fmla="*/ 5671482 h 5671482"/>
              <a:gd name="connsiteX5" fmla="*/ 1038428 w 6917905"/>
              <a:gd name="connsiteY5" fmla="*/ 5668839 h 5671482"/>
              <a:gd name="connsiteX6" fmla="*/ 998 w 6917905"/>
              <a:gd name="connsiteY6" fmla="*/ 3862276 h 567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17905" h="5671482">
                <a:moveTo>
                  <a:pt x="998" y="3862276"/>
                </a:moveTo>
                <a:cubicBezTo>
                  <a:pt x="6784" y="2580785"/>
                  <a:pt x="-4023" y="1281491"/>
                  <a:pt x="1763" y="0"/>
                </a:cubicBezTo>
                <a:lnTo>
                  <a:pt x="6915259" y="615"/>
                </a:lnTo>
                <a:lnTo>
                  <a:pt x="6917905" y="3435219"/>
                </a:lnTo>
                <a:lnTo>
                  <a:pt x="5614844" y="5671482"/>
                </a:lnTo>
                <a:lnTo>
                  <a:pt x="1038428" y="5668839"/>
                </a:lnTo>
                <a:lnTo>
                  <a:pt x="998" y="38622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5B32A22-FAFC-364D-99CB-B22D6ABBBFB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302000" y="-3175"/>
            <a:ext cx="8890000" cy="6861175"/>
          </a:xfrm>
          <a:custGeom>
            <a:avLst/>
            <a:gdLst>
              <a:gd name="connsiteX0" fmla="*/ 0 w 8890000"/>
              <a:gd name="connsiteY0" fmla="*/ 0 h 6861175"/>
              <a:gd name="connsiteX1" fmla="*/ 8890000 w 8890000"/>
              <a:gd name="connsiteY1" fmla="*/ 0 h 6861175"/>
              <a:gd name="connsiteX2" fmla="*/ 8890000 w 8890000"/>
              <a:gd name="connsiteY2" fmla="*/ 6861175 h 6861175"/>
              <a:gd name="connsiteX3" fmla="*/ 561739 w 8890000"/>
              <a:gd name="connsiteY3" fmla="*/ 6861175 h 6861175"/>
              <a:gd name="connsiteX4" fmla="*/ 2362512 w 8890000"/>
              <a:gd name="connsiteY4" fmla="*/ 5834990 h 6861175"/>
              <a:gd name="connsiteX5" fmla="*/ 2365155 w 8890000"/>
              <a:gd name="connsiteY5" fmla="*/ 1293624 h 6861175"/>
              <a:gd name="connsiteX6" fmla="*/ 128892 w 8890000"/>
              <a:gd name="connsiteY6" fmla="*/ 543 h 6861175"/>
              <a:gd name="connsiteX7" fmla="*/ 0 w 8890000"/>
              <a:gd name="connsiteY7" fmla="*/ 642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0000" h="6861175">
                <a:moveTo>
                  <a:pt x="0" y="0"/>
                </a:moveTo>
                <a:lnTo>
                  <a:pt x="8890000" y="0"/>
                </a:lnTo>
                <a:lnTo>
                  <a:pt x="8890000" y="6861175"/>
                </a:lnTo>
                <a:lnTo>
                  <a:pt x="561739" y="6861175"/>
                </a:lnTo>
                <a:lnTo>
                  <a:pt x="2362512" y="5834990"/>
                </a:lnTo>
                <a:lnTo>
                  <a:pt x="2365155" y="1293624"/>
                </a:lnTo>
                <a:lnTo>
                  <a:pt x="128892" y="543"/>
                </a:lnTo>
                <a:lnTo>
                  <a:pt x="0" y="642"/>
                </a:lnTo>
                <a:close/>
              </a:path>
            </a:pathLst>
          </a:custGeom>
          <a:solidFill>
            <a:srgbClr val="F6F8F8"/>
          </a:solidFill>
        </p:spPr>
        <p:txBody>
          <a:bodyPr wrap="square" lIns="2160000" tIns="720000" rIns="1080000" bIns="2880000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GB" dirty="0"/>
              <a:t>Click on icon to insert image (include Alt Text)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D383FB-0467-4241-BEF0-D636E886723B}"/>
              </a:ext>
            </a:extLst>
          </p:cNvPr>
          <p:cNvCxnSpPr/>
          <p:nvPr userDrawn="1"/>
        </p:nvCxnSpPr>
        <p:spPr>
          <a:xfrm>
            <a:off x="612000" y="516181"/>
            <a:ext cx="86510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3DACDB8-C05A-C540-BF85-5FDDA3660A2E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9F1649F8-C95E-B04E-A0E7-F89193CC971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2775" y="2519999"/>
            <a:ext cx="4428148" cy="30015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  <a:lvl2pPr marL="357188" indent="0">
              <a:buNone/>
              <a:defRPr>
                <a:solidFill>
                  <a:schemeClr val="tx1"/>
                </a:solidFill>
              </a:defRPr>
            </a:lvl2pPr>
            <a:lvl3pPr marL="714375" indent="0">
              <a:buNone/>
              <a:defRPr>
                <a:solidFill>
                  <a:schemeClr val="tx1"/>
                </a:solidFill>
              </a:defRPr>
            </a:lvl3pPr>
            <a:lvl4pPr marL="1081087" indent="0">
              <a:buNone/>
              <a:defRPr>
                <a:solidFill>
                  <a:schemeClr val="tx1"/>
                </a:solidFill>
              </a:defRPr>
            </a:lvl4pPr>
            <a:lvl5pPr marL="1438275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Heading text across multiple lines, keep to max 3 or 4 lines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B6C65A-583E-CC43-8A40-D9FE20EAC65C}"/>
              </a:ext>
            </a:extLst>
          </p:cNvPr>
          <p:cNvSpPr txBox="1"/>
          <p:nvPr userDrawn="1"/>
        </p:nvSpPr>
        <p:spPr>
          <a:xfrm>
            <a:off x="1963271" y="-121023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A0CEB-1ADA-CA42-8099-765250B64F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2775" y="604838"/>
            <a:ext cx="3217820" cy="508000"/>
          </a:xfrm>
        </p:spPr>
        <p:txBody>
          <a:bodyPr lIns="0" tIns="0" rIns="0" bIns="0"/>
          <a:lstStyle>
            <a:lvl1pPr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Heading label</a:t>
            </a:r>
          </a:p>
        </p:txBody>
      </p:sp>
      <p:pic>
        <p:nvPicPr>
          <p:cNvPr id="14" name="Picture 13" descr="Icon&#10;&#10;Description automatically generated with medium confidence">
            <a:extLst>
              <a:ext uri="{FF2B5EF4-FFF2-40B4-BE49-F238E27FC236}">
                <a16:creationId xmlns:a16="http://schemas.microsoft.com/office/drawing/2014/main" id="{7A3EBEC3-DDD4-7E4A-A639-94F1BC0535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7413" y="6341795"/>
            <a:ext cx="376428" cy="37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7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image with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Hexagon 3">
            <a:extLst>
              <a:ext uri="{FF2B5EF4-FFF2-40B4-BE49-F238E27FC236}">
                <a16:creationId xmlns:a16="http://schemas.microsoft.com/office/drawing/2014/main" id="{916CD9E2-0E59-E54B-A342-1439CC94F98C}"/>
              </a:ext>
            </a:extLst>
          </p:cNvPr>
          <p:cNvSpPr/>
          <p:nvPr userDrawn="1"/>
        </p:nvSpPr>
        <p:spPr>
          <a:xfrm rot="16200000">
            <a:off x="-605612" y="596720"/>
            <a:ext cx="6864922" cy="5671482"/>
          </a:xfrm>
          <a:custGeom>
            <a:avLst/>
            <a:gdLst>
              <a:gd name="connsiteX0" fmla="*/ 0 w 7261412"/>
              <a:gd name="connsiteY0" fmla="*/ 3059206 h 6118412"/>
              <a:gd name="connsiteX1" fmla="*/ 1005194 w 7261412"/>
              <a:gd name="connsiteY1" fmla="*/ 1 h 6118412"/>
              <a:gd name="connsiteX2" fmla="*/ 6256218 w 7261412"/>
              <a:gd name="connsiteY2" fmla="*/ 1 h 6118412"/>
              <a:gd name="connsiteX3" fmla="*/ 7261412 w 7261412"/>
              <a:gd name="connsiteY3" fmla="*/ 3059206 h 6118412"/>
              <a:gd name="connsiteX4" fmla="*/ 6256218 w 7261412"/>
              <a:gd name="connsiteY4" fmla="*/ 6118411 h 6118412"/>
              <a:gd name="connsiteX5" fmla="*/ 1005194 w 7261412"/>
              <a:gd name="connsiteY5" fmla="*/ 6118411 h 6118412"/>
              <a:gd name="connsiteX6" fmla="*/ 0 w 7261412"/>
              <a:gd name="connsiteY6" fmla="*/ 3059206 h 6118412"/>
              <a:gd name="connsiteX0" fmla="*/ 0 w 7267350"/>
              <a:gd name="connsiteY0" fmla="*/ 3059205 h 6118410"/>
              <a:gd name="connsiteX1" fmla="*/ 1005194 w 7267350"/>
              <a:gd name="connsiteY1" fmla="*/ 0 h 6118410"/>
              <a:gd name="connsiteX2" fmla="*/ 6256218 w 7267350"/>
              <a:gd name="connsiteY2" fmla="*/ 0 h 6118410"/>
              <a:gd name="connsiteX3" fmla="*/ 7267350 w 7267350"/>
              <a:gd name="connsiteY3" fmla="*/ 4341740 h 6118410"/>
              <a:gd name="connsiteX4" fmla="*/ 6256218 w 7267350"/>
              <a:gd name="connsiteY4" fmla="*/ 6118410 h 6118410"/>
              <a:gd name="connsiteX5" fmla="*/ 1005194 w 7267350"/>
              <a:gd name="connsiteY5" fmla="*/ 6118410 h 6118410"/>
              <a:gd name="connsiteX6" fmla="*/ 0 w 7267350"/>
              <a:gd name="connsiteY6" fmla="*/ 3059205 h 6118410"/>
              <a:gd name="connsiteX0" fmla="*/ 0 w 7277496"/>
              <a:gd name="connsiteY0" fmla="*/ 3059205 h 6118410"/>
              <a:gd name="connsiteX1" fmla="*/ 1005194 w 7277496"/>
              <a:gd name="connsiteY1" fmla="*/ 0 h 6118410"/>
              <a:gd name="connsiteX2" fmla="*/ 7277496 w 7277496"/>
              <a:gd name="connsiteY2" fmla="*/ 457200 h 6118410"/>
              <a:gd name="connsiteX3" fmla="*/ 7267350 w 7277496"/>
              <a:gd name="connsiteY3" fmla="*/ 4341740 h 6118410"/>
              <a:gd name="connsiteX4" fmla="*/ 6256218 w 7277496"/>
              <a:gd name="connsiteY4" fmla="*/ 6118410 h 6118410"/>
              <a:gd name="connsiteX5" fmla="*/ 1005194 w 7277496"/>
              <a:gd name="connsiteY5" fmla="*/ 6118410 h 6118410"/>
              <a:gd name="connsiteX6" fmla="*/ 0 w 7277496"/>
              <a:gd name="connsiteY6" fmla="*/ 3059205 h 6118410"/>
              <a:gd name="connsiteX0" fmla="*/ 0 w 7277496"/>
              <a:gd name="connsiteY0" fmla="*/ 2607943 h 5667148"/>
              <a:gd name="connsiteX1" fmla="*/ 405490 w 7277496"/>
              <a:gd name="connsiteY1" fmla="*/ 0 h 5667148"/>
              <a:gd name="connsiteX2" fmla="*/ 7277496 w 7277496"/>
              <a:gd name="connsiteY2" fmla="*/ 5938 h 5667148"/>
              <a:gd name="connsiteX3" fmla="*/ 7267350 w 7277496"/>
              <a:gd name="connsiteY3" fmla="*/ 3890478 h 5667148"/>
              <a:gd name="connsiteX4" fmla="*/ 6256218 w 7277496"/>
              <a:gd name="connsiteY4" fmla="*/ 5667148 h 5667148"/>
              <a:gd name="connsiteX5" fmla="*/ 1005194 w 7277496"/>
              <a:gd name="connsiteY5" fmla="*/ 5667148 h 5667148"/>
              <a:gd name="connsiteX6" fmla="*/ 0 w 7277496"/>
              <a:gd name="connsiteY6" fmla="*/ 2607943 h 5667148"/>
              <a:gd name="connsiteX0" fmla="*/ 4209 w 6872006"/>
              <a:gd name="connsiteY0" fmla="*/ 3462966 h 5667148"/>
              <a:gd name="connsiteX1" fmla="*/ 0 w 6872006"/>
              <a:gd name="connsiteY1" fmla="*/ 0 h 5667148"/>
              <a:gd name="connsiteX2" fmla="*/ 6872006 w 6872006"/>
              <a:gd name="connsiteY2" fmla="*/ 5938 h 5667148"/>
              <a:gd name="connsiteX3" fmla="*/ 6861860 w 6872006"/>
              <a:gd name="connsiteY3" fmla="*/ 3890478 h 5667148"/>
              <a:gd name="connsiteX4" fmla="*/ 5850728 w 6872006"/>
              <a:gd name="connsiteY4" fmla="*/ 5667148 h 5667148"/>
              <a:gd name="connsiteX5" fmla="*/ 599704 w 6872006"/>
              <a:gd name="connsiteY5" fmla="*/ 5667148 h 5667148"/>
              <a:gd name="connsiteX6" fmla="*/ 4209 w 6872006"/>
              <a:gd name="connsiteY6" fmla="*/ 3462966 h 5667148"/>
              <a:gd name="connsiteX0" fmla="*/ 4209 w 6872006"/>
              <a:gd name="connsiteY0" fmla="*/ 3462966 h 5667148"/>
              <a:gd name="connsiteX1" fmla="*/ 0 w 6872006"/>
              <a:gd name="connsiteY1" fmla="*/ 0 h 5667148"/>
              <a:gd name="connsiteX2" fmla="*/ 6872006 w 6872006"/>
              <a:gd name="connsiteY2" fmla="*/ 5938 h 5667148"/>
              <a:gd name="connsiteX3" fmla="*/ 6861860 w 6872006"/>
              <a:gd name="connsiteY3" fmla="*/ 3890478 h 5667148"/>
              <a:gd name="connsiteX4" fmla="*/ 5850728 w 6872006"/>
              <a:gd name="connsiteY4" fmla="*/ 5667148 h 5667148"/>
              <a:gd name="connsiteX5" fmla="*/ 1300348 w 6872006"/>
              <a:gd name="connsiteY5" fmla="*/ 5661210 h 5667148"/>
              <a:gd name="connsiteX6" fmla="*/ 4209 w 6872006"/>
              <a:gd name="connsiteY6" fmla="*/ 3462966 h 5667148"/>
              <a:gd name="connsiteX0" fmla="*/ 4209 w 6872006"/>
              <a:gd name="connsiteY0" fmla="*/ 3462966 h 5667148"/>
              <a:gd name="connsiteX1" fmla="*/ 0 w 6872006"/>
              <a:gd name="connsiteY1" fmla="*/ 0 h 5667148"/>
              <a:gd name="connsiteX2" fmla="*/ 6872006 w 6872006"/>
              <a:gd name="connsiteY2" fmla="*/ 5938 h 5667148"/>
              <a:gd name="connsiteX3" fmla="*/ 6861860 w 6872006"/>
              <a:gd name="connsiteY3" fmla="*/ 3890478 h 5667148"/>
              <a:gd name="connsiteX4" fmla="*/ 5860353 w 6872006"/>
              <a:gd name="connsiteY4" fmla="*/ 5667148 h 5667148"/>
              <a:gd name="connsiteX5" fmla="*/ 1300348 w 6872006"/>
              <a:gd name="connsiteY5" fmla="*/ 5661210 h 5667148"/>
              <a:gd name="connsiteX6" fmla="*/ 4209 w 6872006"/>
              <a:gd name="connsiteY6" fmla="*/ 3462966 h 5667148"/>
              <a:gd name="connsiteX0" fmla="*/ 4209 w 6872006"/>
              <a:gd name="connsiteY0" fmla="*/ 3462966 h 5667148"/>
              <a:gd name="connsiteX1" fmla="*/ 0 w 6872006"/>
              <a:gd name="connsiteY1" fmla="*/ 0 h 5667148"/>
              <a:gd name="connsiteX2" fmla="*/ 6872006 w 6872006"/>
              <a:gd name="connsiteY2" fmla="*/ 5938 h 5667148"/>
              <a:gd name="connsiteX3" fmla="*/ 6566227 w 6872006"/>
              <a:gd name="connsiteY3" fmla="*/ 3257961 h 5667148"/>
              <a:gd name="connsiteX4" fmla="*/ 5860353 w 6872006"/>
              <a:gd name="connsiteY4" fmla="*/ 5667148 h 5667148"/>
              <a:gd name="connsiteX5" fmla="*/ 1300348 w 6872006"/>
              <a:gd name="connsiteY5" fmla="*/ 5661210 h 5667148"/>
              <a:gd name="connsiteX6" fmla="*/ 4209 w 6872006"/>
              <a:gd name="connsiteY6" fmla="*/ 3462966 h 5667148"/>
              <a:gd name="connsiteX0" fmla="*/ 4209 w 6872006"/>
              <a:gd name="connsiteY0" fmla="*/ 3462966 h 5667148"/>
              <a:gd name="connsiteX1" fmla="*/ 0 w 6872006"/>
              <a:gd name="connsiteY1" fmla="*/ 0 h 5667148"/>
              <a:gd name="connsiteX2" fmla="*/ 6872006 w 6872006"/>
              <a:gd name="connsiteY2" fmla="*/ 5938 h 5667148"/>
              <a:gd name="connsiteX3" fmla="*/ 6861860 w 6872006"/>
              <a:gd name="connsiteY3" fmla="*/ 3443591 h 5667148"/>
              <a:gd name="connsiteX4" fmla="*/ 5860353 w 6872006"/>
              <a:gd name="connsiteY4" fmla="*/ 5667148 h 5667148"/>
              <a:gd name="connsiteX5" fmla="*/ 1300348 w 6872006"/>
              <a:gd name="connsiteY5" fmla="*/ 5661210 h 5667148"/>
              <a:gd name="connsiteX6" fmla="*/ 4209 w 6872006"/>
              <a:gd name="connsiteY6" fmla="*/ 3462966 h 5667148"/>
              <a:gd name="connsiteX0" fmla="*/ 4209 w 6872006"/>
              <a:gd name="connsiteY0" fmla="*/ 3462966 h 5661210"/>
              <a:gd name="connsiteX1" fmla="*/ 0 w 6872006"/>
              <a:gd name="connsiteY1" fmla="*/ 0 h 5661210"/>
              <a:gd name="connsiteX2" fmla="*/ 6872006 w 6872006"/>
              <a:gd name="connsiteY2" fmla="*/ 5938 h 5661210"/>
              <a:gd name="connsiteX3" fmla="*/ 6861860 w 6872006"/>
              <a:gd name="connsiteY3" fmla="*/ 3443591 h 5661210"/>
              <a:gd name="connsiteX4" fmla="*/ 4973453 w 6872006"/>
              <a:gd name="connsiteY4" fmla="*/ 5089632 h 5661210"/>
              <a:gd name="connsiteX5" fmla="*/ 1300348 w 6872006"/>
              <a:gd name="connsiteY5" fmla="*/ 5661210 h 5661210"/>
              <a:gd name="connsiteX6" fmla="*/ 4209 w 6872006"/>
              <a:gd name="connsiteY6" fmla="*/ 3462966 h 5661210"/>
              <a:gd name="connsiteX0" fmla="*/ 4209 w 6872006"/>
              <a:gd name="connsiteY0" fmla="*/ 3462966 h 5667148"/>
              <a:gd name="connsiteX1" fmla="*/ 0 w 6872006"/>
              <a:gd name="connsiteY1" fmla="*/ 0 h 5667148"/>
              <a:gd name="connsiteX2" fmla="*/ 6872006 w 6872006"/>
              <a:gd name="connsiteY2" fmla="*/ 5938 h 5667148"/>
              <a:gd name="connsiteX3" fmla="*/ 6861860 w 6872006"/>
              <a:gd name="connsiteY3" fmla="*/ 3443591 h 5667148"/>
              <a:gd name="connsiteX4" fmla="*/ 5571595 w 6872006"/>
              <a:gd name="connsiteY4" fmla="*/ 5667148 h 5667148"/>
              <a:gd name="connsiteX5" fmla="*/ 1300348 w 6872006"/>
              <a:gd name="connsiteY5" fmla="*/ 5661210 h 5667148"/>
              <a:gd name="connsiteX6" fmla="*/ 4209 w 6872006"/>
              <a:gd name="connsiteY6" fmla="*/ 3462966 h 5667148"/>
              <a:gd name="connsiteX0" fmla="*/ 4209 w 6872006"/>
              <a:gd name="connsiteY0" fmla="*/ 3462966 h 5667148"/>
              <a:gd name="connsiteX1" fmla="*/ 0 w 6872006"/>
              <a:gd name="connsiteY1" fmla="*/ 0 h 5667148"/>
              <a:gd name="connsiteX2" fmla="*/ 6872006 w 6872006"/>
              <a:gd name="connsiteY2" fmla="*/ 5938 h 5667148"/>
              <a:gd name="connsiteX3" fmla="*/ 6861860 w 6872006"/>
              <a:gd name="connsiteY3" fmla="*/ 3443591 h 5667148"/>
              <a:gd name="connsiteX4" fmla="*/ 5571595 w 6872006"/>
              <a:gd name="connsiteY4" fmla="*/ 5667148 h 5667148"/>
              <a:gd name="connsiteX5" fmla="*/ 1018466 w 6872006"/>
              <a:gd name="connsiteY5" fmla="*/ 5661210 h 5667148"/>
              <a:gd name="connsiteX6" fmla="*/ 4209 w 6872006"/>
              <a:gd name="connsiteY6" fmla="*/ 3462966 h 5667148"/>
              <a:gd name="connsiteX0" fmla="*/ 4209 w 6872006"/>
              <a:gd name="connsiteY0" fmla="*/ 3861727 h 5667148"/>
              <a:gd name="connsiteX1" fmla="*/ 0 w 6872006"/>
              <a:gd name="connsiteY1" fmla="*/ 0 h 5667148"/>
              <a:gd name="connsiteX2" fmla="*/ 6872006 w 6872006"/>
              <a:gd name="connsiteY2" fmla="*/ 5938 h 5667148"/>
              <a:gd name="connsiteX3" fmla="*/ 6861860 w 6872006"/>
              <a:gd name="connsiteY3" fmla="*/ 3443591 h 5667148"/>
              <a:gd name="connsiteX4" fmla="*/ 5571595 w 6872006"/>
              <a:gd name="connsiteY4" fmla="*/ 5667148 h 5667148"/>
              <a:gd name="connsiteX5" fmla="*/ 1018466 w 6872006"/>
              <a:gd name="connsiteY5" fmla="*/ 5661210 h 5667148"/>
              <a:gd name="connsiteX6" fmla="*/ 4209 w 6872006"/>
              <a:gd name="connsiteY6" fmla="*/ 3861727 h 5667148"/>
              <a:gd name="connsiteX0" fmla="*/ 0 w 6889363"/>
              <a:gd name="connsiteY0" fmla="*/ 3844474 h 5667148"/>
              <a:gd name="connsiteX1" fmla="*/ 17357 w 6889363"/>
              <a:gd name="connsiteY1" fmla="*/ 0 h 5667148"/>
              <a:gd name="connsiteX2" fmla="*/ 6889363 w 6889363"/>
              <a:gd name="connsiteY2" fmla="*/ 5938 h 5667148"/>
              <a:gd name="connsiteX3" fmla="*/ 6879217 w 6889363"/>
              <a:gd name="connsiteY3" fmla="*/ 3443591 h 5667148"/>
              <a:gd name="connsiteX4" fmla="*/ 5588952 w 6889363"/>
              <a:gd name="connsiteY4" fmla="*/ 5667148 h 5667148"/>
              <a:gd name="connsiteX5" fmla="*/ 1035823 w 6889363"/>
              <a:gd name="connsiteY5" fmla="*/ 5661210 h 5667148"/>
              <a:gd name="connsiteX6" fmla="*/ 0 w 6889363"/>
              <a:gd name="connsiteY6" fmla="*/ 3844474 h 5667148"/>
              <a:gd name="connsiteX0" fmla="*/ 0 w 6910929"/>
              <a:gd name="connsiteY0" fmla="*/ 3831537 h 5667148"/>
              <a:gd name="connsiteX1" fmla="*/ 38923 w 6910929"/>
              <a:gd name="connsiteY1" fmla="*/ 0 h 5667148"/>
              <a:gd name="connsiteX2" fmla="*/ 6910929 w 6910929"/>
              <a:gd name="connsiteY2" fmla="*/ 5938 h 5667148"/>
              <a:gd name="connsiteX3" fmla="*/ 6900783 w 6910929"/>
              <a:gd name="connsiteY3" fmla="*/ 3443591 h 5667148"/>
              <a:gd name="connsiteX4" fmla="*/ 5610518 w 6910929"/>
              <a:gd name="connsiteY4" fmla="*/ 5667148 h 5667148"/>
              <a:gd name="connsiteX5" fmla="*/ 1057389 w 6910929"/>
              <a:gd name="connsiteY5" fmla="*/ 5661210 h 5667148"/>
              <a:gd name="connsiteX6" fmla="*/ 0 w 6910929"/>
              <a:gd name="connsiteY6" fmla="*/ 3831537 h 5667148"/>
              <a:gd name="connsiteX0" fmla="*/ 0 w 6910929"/>
              <a:gd name="connsiteY0" fmla="*/ 3831537 h 5667148"/>
              <a:gd name="connsiteX1" fmla="*/ 13042 w 6910929"/>
              <a:gd name="connsiteY1" fmla="*/ 0 h 5667148"/>
              <a:gd name="connsiteX2" fmla="*/ 6910929 w 6910929"/>
              <a:gd name="connsiteY2" fmla="*/ 5938 h 5667148"/>
              <a:gd name="connsiteX3" fmla="*/ 6900783 w 6910929"/>
              <a:gd name="connsiteY3" fmla="*/ 3443591 h 5667148"/>
              <a:gd name="connsiteX4" fmla="*/ 5610518 w 6910929"/>
              <a:gd name="connsiteY4" fmla="*/ 5667148 h 5667148"/>
              <a:gd name="connsiteX5" fmla="*/ 1057389 w 6910929"/>
              <a:gd name="connsiteY5" fmla="*/ 5661210 h 5667148"/>
              <a:gd name="connsiteX6" fmla="*/ 0 w 6910929"/>
              <a:gd name="connsiteY6" fmla="*/ 3831537 h 5667148"/>
              <a:gd name="connsiteX0" fmla="*/ 0 w 6910929"/>
              <a:gd name="connsiteY0" fmla="*/ 3825962 h 5661573"/>
              <a:gd name="connsiteX1" fmla="*/ 7423 w 6910929"/>
              <a:gd name="connsiteY1" fmla="*/ 0 h 5661573"/>
              <a:gd name="connsiteX2" fmla="*/ 6910929 w 6910929"/>
              <a:gd name="connsiteY2" fmla="*/ 363 h 5661573"/>
              <a:gd name="connsiteX3" fmla="*/ 6900783 w 6910929"/>
              <a:gd name="connsiteY3" fmla="*/ 3438016 h 5661573"/>
              <a:gd name="connsiteX4" fmla="*/ 5610518 w 6910929"/>
              <a:gd name="connsiteY4" fmla="*/ 5661573 h 5661573"/>
              <a:gd name="connsiteX5" fmla="*/ 1057389 w 6910929"/>
              <a:gd name="connsiteY5" fmla="*/ 5655635 h 5661573"/>
              <a:gd name="connsiteX6" fmla="*/ 0 w 6910929"/>
              <a:gd name="connsiteY6" fmla="*/ 3825962 h 5661573"/>
              <a:gd name="connsiteX0" fmla="*/ 56137 w 6967066"/>
              <a:gd name="connsiteY0" fmla="*/ 3832564 h 5668175"/>
              <a:gd name="connsiteX1" fmla="*/ 352 w 6967066"/>
              <a:gd name="connsiteY1" fmla="*/ 0 h 5668175"/>
              <a:gd name="connsiteX2" fmla="*/ 6967066 w 6967066"/>
              <a:gd name="connsiteY2" fmla="*/ 6965 h 5668175"/>
              <a:gd name="connsiteX3" fmla="*/ 6956920 w 6967066"/>
              <a:gd name="connsiteY3" fmla="*/ 3444618 h 5668175"/>
              <a:gd name="connsiteX4" fmla="*/ 5666655 w 6967066"/>
              <a:gd name="connsiteY4" fmla="*/ 5668175 h 5668175"/>
              <a:gd name="connsiteX5" fmla="*/ 1113526 w 6967066"/>
              <a:gd name="connsiteY5" fmla="*/ 5662237 h 5668175"/>
              <a:gd name="connsiteX6" fmla="*/ 56137 w 6967066"/>
              <a:gd name="connsiteY6" fmla="*/ 3832564 h 5668175"/>
              <a:gd name="connsiteX0" fmla="*/ 0 w 6910929"/>
              <a:gd name="connsiteY0" fmla="*/ 3825599 h 5661210"/>
              <a:gd name="connsiteX1" fmla="*/ 44012 w 6910929"/>
              <a:gd name="connsiteY1" fmla="*/ 45852 h 5661210"/>
              <a:gd name="connsiteX2" fmla="*/ 6910929 w 6910929"/>
              <a:gd name="connsiteY2" fmla="*/ 0 h 5661210"/>
              <a:gd name="connsiteX3" fmla="*/ 6900783 w 6910929"/>
              <a:gd name="connsiteY3" fmla="*/ 3437653 h 5661210"/>
              <a:gd name="connsiteX4" fmla="*/ 5610518 w 6910929"/>
              <a:gd name="connsiteY4" fmla="*/ 5661210 h 5661210"/>
              <a:gd name="connsiteX5" fmla="*/ 1057389 w 6910929"/>
              <a:gd name="connsiteY5" fmla="*/ 5655272 h 5661210"/>
              <a:gd name="connsiteX6" fmla="*/ 0 w 6910929"/>
              <a:gd name="connsiteY6" fmla="*/ 3825599 h 5661210"/>
              <a:gd name="connsiteX0" fmla="*/ 996 w 6911925"/>
              <a:gd name="connsiteY0" fmla="*/ 3829263 h 5664874"/>
              <a:gd name="connsiteX1" fmla="*/ 1763 w 6911925"/>
              <a:gd name="connsiteY1" fmla="*/ 0 h 5664874"/>
              <a:gd name="connsiteX2" fmla="*/ 6911925 w 6911925"/>
              <a:gd name="connsiteY2" fmla="*/ 3664 h 5664874"/>
              <a:gd name="connsiteX3" fmla="*/ 6901779 w 6911925"/>
              <a:gd name="connsiteY3" fmla="*/ 3441317 h 5664874"/>
              <a:gd name="connsiteX4" fmla="*/ 5611514 w 6911925"/>
              <a:gd name="connsiteY4" fmla="*/ 5664874 h 5664874"/>
              <a:gd name="connsiteX5" fmla="*/ 1058385 w 6911925"/>
              <a:gd name="connsiteY5" fmla="*/ 5658936 h 5664874"/>
              <a:gd name="connsiteX6" fmla="*/ 996 w 6911925"/>
              <a:gd name="connsiteY6" fmla="*/ 3829263 h 5664874"/>
              <a:gd name="connsiteX0" fmla="*/ 3982 w 6914911"/>
              <a:gd name="connsiteY0" fmla="*/ 3835865 h 5671476"/>
              <a:gd name="connsiteX1" fmla="*/ 1421 w 6914911"/>
              <a:gd name="connsiteY1" fmla="*/ 0 h 5671476"/>
              <a:gd name="connsiteX2" fmla="*/ 6914911 w 6914911"/>
              <a:gd name="connsiteY2" fmla="*/ 10266 h 5671476"/>
              <a:gd name="connsiteX3" fmla="*/ 6904765 w 6914911"/>
              <a:gd name="connsiteY3" fmla="*/ 3447919 h 5671476"/>
              <a:gd name="connsiteX4" fmla="*/ 5614500 w 6914911"/>
              <a:gd name="connsiteY4" fmla="*/ 5671476 h 5671476"/>
              <a:gd name="connsiteX5" fmla="*/ 1061371 w 6914911"/>
              <a:gd name="connsiteY5" fmla="*/ 5665538 h 5671476"/>
              <a:gd name="connsiteX6" fmla="*/ 3982 w 6914911"/>
              <a:gd name="connsiteY6" fmla="*/ 3835865 h 5671476"/>
              <a:gd name="connsiteX0" fmla="*/ 3982 w 6904765"/>
              <a:gd name="connsiteY0" fmla="*/ 3835865 h 5671476"/>
              <a:gd name="connsiteX1" fmla="*/ 1421 w 6904765"/>
              <a:gd name="connsiteY1" fmla="*/ 0 h 5671476"/>
              <a:gd name="connsiteX2" fmla="*/ 6815114 w 6904765"/>
              <a:gd name="connsiteY2" fmla="*/ 49879 h 5671476"/>
              <a:gd name="connsiteX3" fmla="*/ 6904765 w 6904765"/>
              <a:gd name="connsiteY3" fmla="*/ 3447919 h 5671476"/>
              <a:gd name="connsiteX4" fmla="*/ 5614500 w 6904765"/>
              <a:gd name="connsiteY4" fmla="*/ 5671476 h 5671476"/>
              <a:gd name="connsiteX5" fmla="*/ 1061371 w 6904765"/>
              <a:gd name="connsiteY5" fmla="*/ 5665538 h 5671476"/>
              <a:gd name="connsiteX6" fmla="*/ 3982 w 6904765"/>
              <a:gd name="connsiteY6" fmla="*/ 3835865 h 5671476"/>
              <a:gd name="connsiteX0" fmla="*/ 3982 w 6914914"/>
              <a:gd name="connsiteY0" fmla="*/ 3835865 h 5671476"/>
              <a:gd name="connsiteX1" fmla="*/ 1421 w 6914914"/>
              <a:gd name="connsiteY1" fmla="*/ 0 h 5671476"/>
              <a:gd name="connsiteX2" fmla="*/ 6914914 w 6914914"/>
              <a:gd name="connsiteY2" fmla="*/ 6965 h 5671476"/>
              <a:gd name="connsiteX3" fmla="*/ 6904765 w 6914914"/>
              <a:gd name="connsiteY3" fmla="*/ 3447919 h 5671476"/>
              <a:gd name="connsiteX4" fmla="*/ 5614500 w 6914914"/>
              <a:gd name="connsiteY4" fmla="*/ 5671476 h 5671476"/>
              <a:gd name="connsiteX5" fmla="*/ 1061371 w 6914914"/>
              <a:gd name="connsiteY5" fmla="*/ 5665538 h 5671476"/>
              <a:gd name="connsiteX6" fmla="*/ 3982 w 6914914"/>
              <a:gd name="connsiteY6" fmla="*/ 3835865 h 5671476"/>
              <a:gd name="connsiteX0" fmla="*/ 3982 w 6917563"/>
              <a:gd name="connsiteY0" fmla="*/ 3835865 h 5671476"/>
              <a:gd name="connsiteX1" fmla="*/ 1421 w 6917563"/>
              <a:gd name="connsiteY1" fmla="*/ 0 h 5671476"/>
              <a:gd name="connsiteX2" fmla="*/ 6914914 w 6917563"/>
              <a:gd name="connsiteY2" fmla="*/ 6965 h 5671476"/>
              <a:gd name="connsiteX3" fmla="*/ 6917563 w 6917563"/>
              <a:gd name="connsiteY3" fmla="*/ 3435219 h 5671476"/>
              <a:gd name="connsiteX4" fmla="*/ 5614500 w 6917563"/>
              <a:gd name="connsiteY4" fmla="*/ 5671476 h 5671476"/>
              <a:gd name="connsiteX5" fmla="*/ 1061371 w 6917563"/>
              <a:gd name="connsiteY5" fmla="*/ 5665538 h 5671476"/>
              <a:gd name="connsiteX6" fmla="*/ 3982 w 6917563"/>
              <a:gd name="connsiteY6" fmla="*/ 3835865 h 5671476"/>
              <a:gd name="connsiteX0" fmla="*/ 3982 w 6917563"/>
              <a:gd name="connsiteY0" fmla="*/ 3835865 h 5671476"/>
              <a:gd name="connsiteX1" fmla="*/ 1421 w 6917563"/>
              <a:gd name="connsiteY1" fmla="*/ 0 h 5671476"/>
              <a:gd name="connsiteX2" fmla="*/ 6914917 w 6917563"/>
              <a:gd name="connsiteY2" fmla="*/ 615 h 5671476"/>
              <a:gd name="connsiteX3" fmla="*/ 6917563 w 6917563"/>
              <a:gd name="connsiteY3" fmla="*/ 3435219 h 5671476"/>
              <a:gd name="connsiteX4" fmla="*/ 5614500 w 6917563"/>
              <a:gd name="connsiteY4" fmla="*/ 5671476 h 5671476"/>
              <a:gd name="connsiteX5" fmla="*/ 1061371 w 6917563"/>
              <a:gd name="connsiteY5" fmla="*/ 5665538 h 5671476"/>
              <a:gd name="connsiteX6" fmla="*/ 3982 w 6917563"/>
              <a:gd name="connsiteY6" fmla="*/ 3835865 h 5671476"/>
              <a:gd name="connsiteX0" fmla="*/ 998 w 6917905"/>
              <a:gd name="connsiteY0" fmla="*/ 3862276 h 5671476"/>
              <a:gd name="connsiteX1" fmla="*/ 1763 w 6917905"/>
              <a:gd name="connsiteY1" fmla="*/ 0 h 5671476"/>
              <a:gd name="connsiteX2" fmla="*/ 6915259 w 6917905"/>
              <a:gd name="connsiteY2" fmla="*/ 615 h 5671476"/>
              <a:gd name="connsiteX3" fmla="*/ 6917905 w 6917905"/>
              <a:gd name="connsiteY3" fmla="*/ 3435219 h 5671476"/>
              <a:gd name="connsiteX4" fmla="*/ 5614842 w 6917905"/>
              <a:gd name="connsiteY4" fmla="*/ 5671476 h 5671476"/>
              <a:gd name="connsiteX5" fmla="*/ 1061713 w 6917905"/>
              <a:gd name="connsiteY5" fmla="*/ 5665538 h 5671476"/>
              <a:gd name="connsiteX6" fmla="*/ 998 w 6917905"/>
              <a:gd name="connsiteY6" fmla="*/ 3862276 h 5671476"/>
              <a:gd name="connsiteX0" fmla="*/ 998 w 6917905"/>
              <a:gd name="connsiteY0" fmla="*/ 3862276 h 5671476"/>
              <a:gd name="connsiteX1" fmla="*/ 1763 w 6917905"/>
              <a:gd name="connsiteY1" fmla="*/ 0 h 5671476"/>
              <a:gd name="connsiteX2" fmla="*/ 6915259 w 6917905"/>
              <a:gd name="connsiteY2" fmla="*/ 615 h 5671476"/>
              <a:gd name="connsiteX3" fmla="*/ 6917905 w 6917905"/>
              <a:gd name="connsiteY3" fmla="*/ 3435219 h 5671476"/>
              <a:gd name="connsiteX4" fmla="*/ 5614842 w 6917905"/>
              <a:gd name="connsiteY4" fmla="*/ 5671476 h 5671476"/>
              <a:gd name="connsiteX5" fmla="*/ 1045081 w 6917905"/>
              <a:gd name="connsiteY5" fmla="*/ 5668839 h 5671476"/>
              <a:gd name="connsiteX6" fmla="*/ 998 w 6917905"/>
              <a:gd name="connsiteY6" fmla="*/ 3862276 h 5671476"/>
              <a:gd name="connsiteX0" fmla="*/ 998 w 6917905"/>
              <a:gd name="connsiteY0" fmla="*/ 3862276 h 5668839"/>
              <a:gd name="connsiteX1" fmla="*/ 1763 w 6917905"/>
              <a:gd name="connsiteY1" fmla="*/ 0 h 5668839"/>
              <a:gd name="connsiteX2" fmla="*/ 6915259 w 6917905"/>
              <a:gd name="connsiteY2" fmla="*/ 615 h 5668839"/>
              <a:gd name="connsiteX3" fmla="*/ 6917905 w 6917905"/>
              <a:gd name="connsiteY3" fmla="*/ 3435219 h 5668839"/>
              <a:gd name="connsiteX4" fmla="*/ 5511718 w 6917905"/>
              <a:gd name="connsiteY4" fmla="*/ 5588948 h 5668839"/>
              <a:gd name="connsiteX5" fmla="*/ 1045081 w 6917905"/>
              <a:gd name="connsiteY5" fmla="*/ 5668839 h 5668839"/>
              <a:gd name="connsiteX6" fmla="*/ 998 w 6917905"/>
              <a:gd name="connsiteY6" fmla="*/ 3862276 h 5668839"/>
              <a:gd name="connsiteX0" fmla="*/ 998 w 6917905"/>
              <a:gd name="connsiteY0" fmla="*/ 3862276 h 5674780"/>
              <a:gd name="connsiteX1" fmla="*/ 1763 w 6917905"/>
              <a:gd name="connsiteY1" fmla="*/ 0 h 5674780"/>
              <a:gd name="connsiteX2" fmla="*/ 6915259 w 6917905"/>
              <a:gd name="connsiteY2" fmla="*/ 615 h 5674780"/>
              <a:gd name="connsiteX3" fmla="*/ 6917905 w 6917905"/>
              <a:gd name="connsiteY3" fmla="*/ 3435219 h 5674780"/>
              <a:gd name="connsiteX4" fmla="*/ 5614843 w 6917905"/>
              <a:gd name="connsiteY4" fmla="*/ 5674780 h 5674780"/>
              <a:gd name="connsiteX5" fmla="*/ 1045081 w 6917905"/>
              <a:gd name="connsiteY5" fmla="*/ 5668839 h 5674780"/>
              <a:gd name="connsiteX6" fmla="*/ 998 w 6917905"/>
              <a:gd name="connsiteY6" fmla="*/ 3862276 h 5674780"/>
              <a:gd name="connsiteX0" fmla="*/ 998 w 6917905"/>
              <a:gd name="connsiteY0" fmla="*/ 3862276 h 5668839"/>
              <a:gd name="connsiteX1" fmla="*/ 1763 w 6917905"/>
              <a:gd name="connsiteY1" fmla="*/ 0 h 5668839"/>
              <a:gd name="connsiteX2" fmla="*/ 6915259 w 6917905"/>
              <a:gd name="connsiteY2" fmla="*/ 615 h 5668839"/>
              <a:gd name="connsiteX3" fmla="*/ 6917905 w 6917905"/>
              <a:gd name="connsiteY3" fmla="*/ 3435219 h 5668839"/>
              <a:gd name="connsiteX4" fmla="*/ 5608190 w 6917905"/>
              <a:gd name="connsiteY4" fmla="*/ 5645070 h 5668839"/>
              <a:gd name="connsiteX5" fmla="*/ 1045081 w 6917905"/>
              <a:gd name="connsiteY5" fmla="*/ 5668839 h 5668839"/>
              <a:gd name="connsiteX6" fmla="*/ 998 w 6917905"/>
              <a:gd name="connsiteY6" fmla="*/ 3862276 h 5668839"/>
              <a:gd name="connsiteX0" fmla="*/ 998 w 6917905"/>
              <a:gd name="connsiteY0" fmla="*/ 3862276 h 5671482"/>
              <a:gd name="connsiteX1" fmla="*/ 1763 w 6917905"/>
              <a:gd name="connsiteY1" fmla="*/ 0 h 5671482"/>
              <a:gd name="connsiteX2" fmla="*/ 6915259 w 6917905"/>
              <a:gd name="connsiteY2" fmla="*/ 615 h 5671482"/>
              <a:gd name="connsiteX3" fmla="*/ 6917905 w 6917905"/>
              <a:gd name="connsiteY3" fmla="*/ 3435219 h 5671482"/>
              <a:gd name="connsiteX4" fmla="*/ 5614844 w 6917905"/>
              <a:gd name="connsiteY4" fmla="*/ 5671482 h 5671482"/>
              <a:gd name="connsiteX5" fmla="*/ 1045081 w 6917905"/>
              <a:gd name="connsiteY5" fmla="*/ 5668839 h 5671482"/>
              <a:gd name="connsiteX6" fmla="*/ 998 w 6917905"/>
              <a:gd name="connsiteY6" fmla="*/ 3862276 h 5671482"/>
              <a:gd name="connsiteX0" fmla="*/ 998 w 6917905"/>
              <a:gd name="connsiteY0" fmla="*/ 3862276 h 5671482"/>
              <a:gd name="connsiteX1" fmla="*/ 1763 w 6917905"/>
              <a:gd name="connsiteY1" fmla="*/ 0 h 5671482"/>
              <a:gd name="connsiteX2" fmla="*/ 6915259 w 6917905"/>
              <a:gd name="connsiteY2" fmla="*/ 615 h 5671482"/>
              <a:gd name="connsiteX3" fmla="*/ 6917905 w 6917905"/>
              <a:gd name="connsiteY3" fmla="*/ 3435219 h 5671482"/>
              <a:gd name="connsiteX4" fmla="*/ 5614844 w 6917905"/>
              <a:gd name="connsiteY4" fmla="*/ 5671482 h 5671482"/>
              <a:gd name="connsiteX5" fmla="*/ 1038428 w 6917905"/>
              <a:gd name="connsiteY5" fmla="*/ 5668839 h 5671482"/>
              <a:gd name="connsiteX6" fmla="*/ 998 w 6917905"/>
              <a:gd name="connsiteY6" fmla="*/ 3862276 h 567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17905" h="5671482">
                <a:moveTo>
                  <a:pt x="998" y="3862276"/>
                </a:moveTo>
                <a:cubicBezTo>
                  <a:pt x="6784" y="2580785"/>
                  <a:pt x="-4023" y="1281491"/>
                  <a:pt x="1763" y="0"/>
                </a:cubicBezTo>
                <a:lnTo>
                  <a:pt x="6915259" y="615"/>
                </a:lnTo>
                <a:lnTo>
                  <a:pt x="6917905" y="3435219"/>
                </a:lnTo>
                <a:lnTo>
                  <a:pt x="5614844" y="5671482"/>
                </a:lnTo>
                <a:lnTo>
                  <a:pt x="1038428" y="5668839"/>
                </a:lnTo>
                <a:lnTo>
                  <a:pt x="998" y="3862276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5B32A22-FAFC-364D-99CB-B22D6ABBBFB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302000" y="-3175"/>
            <a:ext cx="8890000" cy="6861175"/>
          </a:xfrm>
          <a:custGeom>
            <a:avLst/>
            <a:gdLst>
              <a:gd name="connsiteX0" fmla="*/ 0 w 8890000"/>
              <a:gd name="connsiteY0" fmla="*/ 0 h 6861175"/>
              <a:gd name="connsiteX1" fmla="*/ 8890000 w 8890000"/>
              <a:gd name="connsiteY1" fmla="*/ 0 h 6861175"/>
              <a:gd name="connsiteX2" fmla="*/ 8890000 w 8890000"/>
              <a:gd name="connsiteY2" fmla="*/ 6861175 h 6861175"/>
              <a:gd name="connsiteX3" fmla="*/ 561739 w 8890000"/>
              <a:gd name="connsiteY3" fmla="*/ 6861175 h 6861175"/>
              <a:gd name="connsiteX4" fmla="*/ 2362512 w 8890000"/>
              <a:gd name="connsiteY4" fmla="*/ 5834990 h 6861175"/>
              <a:gd name="connsiteX5" fmla="*/ 2365155 w 8890000"/>
              <a:gd name="connsiteY5" fmla="*/ 1293624 h 6861175"/>
              <a:gd name="connsiteX6" fmla="*/ 128892 w 8890000"/>
              <a:gd name="connsiteY6" fmla="*/ 543 h 6861175"/>
              <a:gd name="connsiteX7" fmla="*/ 0 w 8890000"/>
              <a:gd name="connsiteY7" fmla="*/ 642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0000" h="6861175">
                <a:moveTo>
                  <a:pt x="0" y="0"/>
                </a:moveTo>
                <a:lnTo>
                  <a:pt x="8890000" y="0"/>
                </a:lnTo>
                <a:lnTo>
                  <a:pt x="8890000" y="6861175"/>
                </a:lnTo>
                <a:lnTo>
                  <a:pt x="561739" y="6861175"/>
                </a:lnTo>
                <a:lnTo>
                  <a:pt x="2362512" y="5834990"/>
                </a:lnTo>
                <a:lnTo>
                  <a:pt x="2365155" y="1293624"/>
                </a:lnTo>
                <a:lnTo>
                  <a:pt x="128892" y="543"/>
                </a:lnTo>
                <a:lnTo>
                  <a:pt x="0" y="642"/>
                </a:lnTo>
                <a:close/>
              </a:path>
            </a:pathLst>
          </a:custGeom>
          <a:solidFill>
            <a:srgbClr val="F6F8F8"/>
          </a:solidFill>
        </p:spPr>
        <p:txBody>
          <a:bodyPr wrap="square" lIns="2160000" tIns="720000" rIns="1080000" bIns="2880000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GB" dirty="0"/>
              <a:t>Click on icon to insert image (include Alt Text)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D383FB-0467-4241-BEF0-D636E886723B}"/>
              </a:ext>
            </a:extLst>
          </p:cNvPr>
          <p:cNvCxnSpPr/>
          <p:nvPr userDrawn="1"/>
        </p:nvCxnSpPr>
        <p:spPr>
          <a:xfrm>
            <a:off x="612000" y="516181"/>
            <a:ext cx="86510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3DACDB8-C05A-C540-BF85-5FDDA3660A2E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9F1649F8-C95E-B04E-A0E7-F89193CC971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2775" y="2519999"/>
            <a:ext cx="4428148" cy="30015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 marL="357188" indent="0">
              <a:buNone/>
              <a:defRPr>
                <a:solidFill>
                  <a:schemeClr val="tx1"/>
                </a:solidFill>
              </a:defRPr>
            </a:lvl2pPr>
            <a:lvl3pPr marL="714375" indent="0">
              <a:buNone/>
              <a:defRPr>
                <a:solidFill>
                  <a:schemeClr val="tx1"/>
                </a:solidFill>
              </a:defRPr>
            </a:lvl3pPr>
            <a:lvl4pPr marL="1081087" indent="0">
              <a:buNone/>
              <a:defRPr>
                <a:solidFill>
                  <a:schemeClr val="tx1"/>
                </a:solidFill>
              </a:defRPr>
            </a:lvl4pPr>
            <a:lvl5pPr marL="1438275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Heading text across multiple lines, keep to max 3 or 4 lines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B6C65A-583E-CC43-8A40-D9FE20EAC65C}"/>
              </a:ext>
            </a:extLst>
          </p:cNvPr>
          <p:cNvSpPr txBox="1"/>
          <p:nvPr userDrawn="1"/>
        </p:nvSpPr>
        <p:spPr>
          <a:xfrm>
            <a:off x="1963271" y="-121023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A0CEB-1ADA-CA42-8099-765250B64F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2775" y="604838"/>
            <a:ext cx="3217820" cy="508000"/>
          </a:xfrm>
        </p:spPr>
        <p:txBody>
          <a:bodyPr lIns="0" tIns="0" rIns="0" bIns="0"/>
          <a:lstStyle>
            <a:lvl1pPr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Heading label</a:t>
            </a:r>
          </a:p>
        </p:txBody>
      </p:sp>
      <p:pic>
        <p:nvPicPr>
          <p:cNvPr id="14" name="Picture 13" descr="Icon&#10;&#10;Description automatically generated with medium confidence">
            <a:extLst>
              <a:ext uri="{FF2B5EF4-FFF2-40B4-BE49-F238E27FC236}">
                <a16:creationId xmlns:a16="http://schemas.microsoft.com/office/drawing/2014/main" id="{8C795D9F-C1A8-B44F-81AF-76A2B680F9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7413" y="6341795"/>
            <a:ext cx="376428" cy="37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3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image with hea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02B2AFD7-4763-4945-98B2-A61CB49D6A22}"/>
              </a:ext>
            </a:extLst>
          </p:cNvPr>
          <p:cNvSpPr/>
          <p:nvPr userDrawn="1"/>
        </p:nvSpPr>
        <p:spPr>
          <a:xfrm rot="5400000">
            <a:off x="5926744" y="595440"/>
            <a:ext cx="6866053" cy="5669837"/>
          </a:xfrm>
          <a:custGeom>
            <a:avLst/>
            <a:gdLst>
              <a:gd name="connsiteX0" fmla="*/ 0 w 7261412"/>
              <a:gd name="connsiteY0" fmla="*/ 3059206 h 6118412"/>
              <a:gd name="connsiteX1" fmla="*/ 1005194 w 7261412"/>
              <a:gd name="connsiteY1" fmla="*/ 1 h 6118412"/>
              <a:gd name="connsiteX2" fmla="*/ 6256218 w 7261412"/>
              <a:gd name="connsiteY2" fmla="*/ 1 h 6118412"/>
              <a:gd name="connsiteX3" fmla="*/ 7261412 w 7261412"/>
              <a:gd name="connsiteY3" fmla="*/ 3059206 h 6118412"/>
              <a:gd name="connsiteX4" fmla="*/ 6256218 w 7261412"/>
              <a:gd name="connsiteY4" fmla="*/ 6118411 h 6118412"/>
              <a:gd name="connsiteX5" fmla="*/ 1005194 w 7261412"/>
              <a:gd name="connsiteY5" fmla="*/ 6118411 h 6118412"/>
              <a:gd name="connsiteX6" fmla="*/ 0 w 7261412"/>
              <a:gd name="connsiteY6" fmla="*/ 3059206 h 6118412"/>
              <a:gd name="connsiteX0" fmla="*/ 0 w 7267350"/>
              <a:gd name="connsiteY0" fmla="*/ 3059205 h 6118410"/>
              <a:gd name="connsiteX1" fmla="*/ 1005194 w 7267350"/>
              <a:gd name="connsiteY1" fmla="*/ 0 h 6118410"/>
              <a:gd name="connsiteX2" fmla="*/ 6256218 w 7267350"/>
              <a:gd name="connsiteY2" fmla="*/ 0 h 6118410"/>
              <a:gd name="connsiteX3" fmla="*/ 7267350 w 7267350"/>
              <a:gd name="connsiteY3" fmla="*/ 4341740 h 6118410"/>
              <a:gd name="connsiteX4" fmla="*/ 6256218 w 7267350"/>
              <a:gd name="connsiteY4" fmla="*/ 6118410 h 6118410"/>
              <a:gd name="connsiteX5" fmla="*/ 1005194 w 7267350"/>
              <a:gd name="connsiteY5" fmla="*/ 6118410 h 6118410"/>
              <a:gd name="connsiteX6" fmla="*/ 0 w 7267350"/>
              <a:gd name="connsiteY6" fmla="*/ 3059205 h 6118410"/>
              <a:gd name="connsiteX0" fmla="*/ 0 w 7277496"/>
              <a:gd name="connsiteY0" fmla="*/ 3059205 h 6118410"/>
              <a:gd name="connsiteX1" fmla="*/ 1005194 w 7277496"/>
              <a:gd name="connsiteY1" fmla="*/ 0 h 6118410"/>
              <a:gd name="connsiteX2" fmla="*/ 7277496 w 7277496"/>
              <a:gd name="connsiteY2" fmla="*/ 457200 h 6118410"/>
              <a:gd name="connsiteX3" fmla="*/ 7267350 w 7277496"/>
              <a:gd name="connsiteY3" fmla="*/ 4341740 h 6118410"/>
              <a:gd name="connsiteX4" fmla="*/ 6256218 w 7277496"/>
              <a:gd name="connsiteY4" fmla="*/ 6118410 h 6118410"/>
              <a:gd name="connsiteX5" fmla="*/ 1005194 w 7277496"/>
              <a:gd name="connsiteY5" fmla="*/ 6118410 h 6118410"/>
              <a:gd name="connsiteX6" fmla="*/ 0 w 7277496"/>
              <a:gd name="connsiteY6" fmla="*/ 3059205 h 6118410"/>
              <a:gd name="connsiteX0" fmla="*/ 0 w 7277496"/>
              <a:gd name="connsiteY0" fmla="*/ 2607943 h 5667148"/>
              <a:gd name="connsiteX1" fmla="*/ 405490 w 7277496"/>
              <a:gd name="connsiteY1" fmla="*/ 0 h 5667148"/>
              <a:gd name="connsiteX2" fmla="*/ 7277496 w 7277496"/>
              <a:gd name="connsiteY2" fmla="*/ 5938 h 5667148"/>
              <a:gd name="connsiteX3" fmla="*/ 7267350 w 7277496"/>
              <a:gd name="connsiteY3" fmla="*/ 3890478 h 5667148"/>
              <a:gd name="connsiteX4" fmla="*/ 6256218 w 7277496"/>
              <a:gd name="connsiteY4" fmla="*/ 5667148 h 5667148"/>
              <a:gd name="connsiteX5" fmla="*/ 1005194 w 7277496"/>
              <a:gd name="connsiteY5" fmla="*/ 5667148 h 5667148"/>
              <a:gd name="connsiteX6" fmla="*/ 0 w 7277496"/>
              <a:gd name="connsiteY6" fmla="*/ 2607943 h 5667148"/>
              <a:gd name="connsiteX0" fmla="*/ 4209 w 6872006"/>
              <a:gd name="connsiteY0" fmla="*/ 3462966 h 5667148"/>
              <a:gd name="connsiteX1" fmla="*/ 0 w 6872006"/>
              <a:gd name="connsiteY1" fmla="*/ 0 h 5667148"/>
              <a:gd name="connsiteX2" fmla="*/ 6872006 w 6872006"/>
              <a:gd name="connsiteY2" fmla="*/ 5938 h 5667148"/>
              <a:gd name="connsiteX3" fmla="*/ 6861860 w 6872006"/>
              <a:gd name="connsiteY3" fmla="*/ 3890478 h 5667148"/>
              <a:gd name="connsiteX4" fmla="*/ 5850728 w 6872006"/>
              <a:gd name="connsiteY4" fmla="*/ 5667148 h 5667148"/>
              <a:gd name="connsiteX5" fmla="*/ 599704 w 6872006"/>
              <a:gd name="connsiteY5" fmla="*/ 5667148 h 5667148"/>
              <a:gd name="connsiteX6" fmla="*/ 4209 w 6872006"/>
              <a:gd name="connsiteY6" fmla="*/ 3462966 h 5667148"/>
              <a:gd name="connsiteX0" fmla="*/ 4209 w 6872006"/>
              <a:gd name="connsiteY0" fmla="*/ 3462966 h 5667148"/>
              <a:gd name="connsiteX1" fmla="*/ 0 w 6872006"/>
              <a:gd name="connsiteY1" fmla="*/ 0 h 5667148"/>
              <a:gd name="connsiteX2" fmla="*/ 6872006 w 6872006"/>
              <a:gd name="connsiteY2" fmla="*/ 5938 h 5667148"/>
              <a:gd name="connsiteX3" fmla="*/ 6861860 w 6872006"/>
              <a:gd name="connsiteY3" fmla="*/ 3890478 h 5667148"/>
              <a:gd name="connsiteX4" fmla="*/ 5850728 w 6872006"/>
              <a:gd name="connsiteY4" fmla="*/ 5667148 h 5667148"/>
              <a:gd name="connsiteX5" fmla="*/ 1300348 w 6872006"/>
              <a:gd name="connsiteY5" fmla="*/ 5661210 h 5667148"/>
              <a:gd name="connsiteX6" fmla="*/ 4209 w 6872006"/>
              <a:gd name="connsiteY6" fmla="*/ 3462966 h 5667148"/>
              <a:gd name="connsiteX0" fmla="*/ 4209 w 6872006"/>
              <a:gd name="connsiteY0" fmla="*/ 3462966 h 5667148"/>
              <a:gd name="connsiteX1" fmla="*/ 0 w 6872006"/>
              <a:gd name="connsiteY1" fmla="*/ 0 h 5667148"/>
              <a:gd name="connsiteX2" fmla="*/ 6872006 w 6872006"/>
              <a:gd name="connsiteY2" fmla="*/ 5938 h 5667148"/>
              <a:gd name="connsiteX3" fmla="*/ 6861860 w 6872006"/>
              <a:gd name="connsiteY3" fmla="*/ 3890478 h 5667148"/>
              <a:gd name="connsiteX4" fmla="*/ 5860353 w 6872006"/>
              <a:gd name="connsiteY4" fmla="*/ 5667148 h 5667148"/>
              <a:gd name="connsiteX5" fmla="*/ 1300348 w 6872006"/>
              <a:gd name="connsiteY5" fmla="*/ 5661210 h 5667148"/>
              <a:gd name="connsiteX6" fmla="*/ 4209 w 6872006"/>
              <a:gd name="connsiteY6" fmla="*/ 3462966 h 5667148"/>
              <a:gd name="connsiteX0" fmla="*/ 176088 w 6872006"/>
              <a:gd name="connsiteY0" fmla="*/ 3346088 h 5667148"/>
              <a:gd name="connsiteX1" fmla="*/ 0 w 6872006"/>
              <a:gd name="connsiteY1" fmla="*/ 0 h 5667148"/>
              <a:gd name="connsiteX2" fmla="*/ 6872006 w 6872006"/>
              <a:gd name="connsiteY2" fmla="*/ 5938 h 5667148"/>
              <a:gd name="connsiteX3" fmla="*/ 6861860 w 6872006"/>
              <a:gd name="connsiteY3" fmla="*/ 3890478 h 5667148"/>
              <a:gd name="connsiteX4" fmla="*/ 5860353 w 6872006"/>
              <a:gd name="connsiteY4" fmla="*/ 5667148 h 5667148"/>
              <a:gd name="connsiteX5" fmla="*/ 1300348 w 6872006"/>
              <a:gd name="connsiteY5" fmla="*/ 5661210 h 5667148"/>
              <a:gd name="connsiteX6" fmla="*/ 176088 w 6872006"/>
              <a:gd name="connsiteY6" fmla="*/ 3346088 h 5667148"/>
              <a:gd name="connsiteX0" fmla="*/ 0 w 6874673"/>
              <a:gd name="connsiteY0" fmla="*/ 3469841 h 5667148"/>
              <a:gd name="connsiteX1" fmla="*/ 2667 w 6874673"/>
              <a:gd name="connsiteY1" fmla="*/ 0 h 5667148"/>
              <a:gd name="connsiteX2" fmla="*/ 6874673 w 6874673"/>
              <a:gd name="connsiteY2" fmla="*/ 5938 h 5667148"/>
              <a:gd name="connsiteX3" fmla="*/ 6864527 w 6874673"/>
              <a:gd name="connsiteY3" fmla="*/ 3890478 h 5667148"/>
              <a:gd name="connsiteX4" fmla="*/ 5863020 w 6874673"/>
              <a:gd name="connsiteY4" fmla="*/ 5667148 h 5667148"/>
              <a:gd name="connsiteX5" fmla="*/ 1303015 w 6874673"/>
              <a:gd name="connsiteY5" fmla="*/ 5661210 h 5667148"/>
              <a:gd name="connsiteX6" fmla="*/ 0 w 6874673"/>
              <a:gd name="connsiteY6" fmla="*/ 3469841 h 5667148"/>
              <a:gd name="connsiteX0" fmla="*/ 0 w 6864527"/>
              <a:gd name="connsiteY0" fmla="*/ 3469841 h 5667148"/>
              <a:gd name="connsiteX1" fmla="*/ 2667 w 6864527"/>
              <a:gd name="connsiteY1" fmla="*/ 0 h 5667148"/>
              <a:gd name="connsiteX2" fmla="*/ 6809978 w 6864527"/>
              <a:gd name="connsiteY2" fmla="*/ 87889 h 5667148"/>
              <a:gd name="connsiteX3" fmla="*/ 6864527 w 6864527"/>
              <a:gd name="connsiteY3" fmla="*/ 3890478 h 5667148"/>
              <a:gd name="connsiteX4" fmla="*/ 5863020 w 6864527"/>
              <a:gd name="connsiteY4" fmla="*/ 5667148 h 5667148"/>
              <a:gd name="connsiteX5" fmla="*/ 1303015 w 6864527"/>
              <a:gd name="connsiteY5" fmla="*/ 5661210 h 5667148"/>
              <a:gd name="connsiteX6" fmla="*/ 0 w 6864527"/>
              <a:gd name="connsiteY6" fmla="*/ 3469841 h 5667148"/>
              <a:gd name="connsiteX0" fmla="*/ 0 w 6866053"/>
              <a:gd name="connsiteY0" fmla="*/ 3472530 h 5669837"/>
              <a:gd name="connsiteX1" fmla="*/ 2667 w 6866053"/>
              <a:gd name="connsiteY1" fmla="*/ 2689 h 5669837"/>
              <a:gd name="connsiteX2" fmla="*/ 6866053 w 6866053"/>
              <a:gd name="connsiteY2" fmla="*/ 0 h 5669837"/>
              <a:gd name="connsiteX3" fmla="*/ 6864527 w 6866053"/>
              <a:gd name="connsiteY3" fmla="*/ 3893167 h 5669837"/>
              <a:gd name="connsiteX4" fmla="*/ 5863020 w 6866053"/>
              <a:gd name="connsiteY4" fmla="*/ 5669837 h 5669837"/>
              <a:gd name="connsiteX5" fmla="*/ 1303015 w 6866053"/>
              <a:gd name="connsiteY5" fmla="*/ 5663899 h 5669837"/>
              <a:gd name="connsiteX6" fmla="*/ 0 w 6866053"/>
              <a:gd name="connsiteY6" fmla="*/ 3472530 h 5669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6053" h="5669837">
                <a:moveTo>
                  <a:pt x="0" y="3472530"/>
                </a:moveTo>
                <a:lnTo>
                  <a:pt x="2667" y="2689"/>
                </a:lnTo>
                <a:lnTo>
                  <a:pt x="6866053" y="0"/>
                </a:lnTo>
                <a:cubicBezTo>
                  <a:pt x="6865544" y="1297722"/>
                  <a:pt x="6865036" y="2595445"/>
                  <a:pt x="6864527" y="3893167"/>
                </a:cubicBezTo>
                <a:lnTo>
                  <a:pt x="5863020" y="5669837"/>
                </a:lnTo>
                <a:lnTo>
                  <a:pt x="1303015" y="5663899"/>
                </a:lnTo>
                <a:lnTo>
                  <a:pt x="0" y="347253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DACDB8-C05A-C540-BF85-5FDDA3660A2E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2"/>
                </a:solidFill>
              </a:rPr>
              <a:t>‹#›</a:t>
            </a:fld>
            <a:endParaRPr lang="en-GB" sz="120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B6C65A-583E-CC43-8A40-D9FE20EAC65C}"/>
              </a:ext>
            </a:extLst>
          </p:cNvPr>
          <p:cNvSpPr txBox="1"/>
          <p:nvPr userDrawn="1"/>
        </p:nvSpPr>
        <p:spPr>
          <a:xfrm>
            <a:off x="1963271" y="-121023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DB5F59B-0C3D-DF40-B199-A44391FFF98F}"/>
              </a:ext>
            </a:extLst>
          </p:cNvPr>
          <p:cNvCxnSpPr/>
          <p:nvPr userDrawn="1"/>
        </p:nvCxnSpPr>
        <p:spPr>
          <a:xfrm>
            <a:off x="10724056" y="516181"/>
            <a:ext cx="86510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5B6474B-ACF2-9D41-872B-7CB816A7A28A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5D2FB892-A0F4-4B49-946B-F27A170AFB4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12933" y="612000"/>
            <a:ext cx="3217820" cy="508000"/>
          </a:xfrm>
        </p:spPr>
        <p:txBody>
          <a:bodyPr lIns="0" tIns="0" rIns="0" bIns="0"/>
          <a:lstStyle>
            <a:lvl1pPr algn="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Heading label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BC3F5774-42F5-8F4D-BDAC-F15EC1784E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02605" y="2358345"/>
            <a:ext cx="4428148" cy="30015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 marL="357188" indent="0">
              <a:buNone/>
              <a:defRPr>
                <a:solidFill>
                  <a:schemeClr val="tx1"/>
                </a:solidFill>
              </a:defRPr>
            </a:lvl2pPr>
            <a:lvl3pPr marL="714375" indent="0">
              <a:buNone/>
              <a:defRPr>
                <a:solidFill>
                  <a:schemeClr val="tx1"/>
                </a:solidFill>
              </a:defRPr>
            </a:lvl3pPr>
            <a:lvl4pPr marL="1081087" indent="0">
              <a:buNone/>
              <a:defRPr>
                <a:solidFill>
                  <a:schemeClr val="tx1"/>
                </a:solidFill>
              </a:defRPr>
            </a:lvl4pPr>
            <a:lvl5pPr marL="1438275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Heading text across multiple lines, keep to max 3 or 4 lines</a:t>
            </a:r>
          </a:p>
        </p:txBody>
      </p:sp>
      <p:sp>
        <p:nvSpPr>
          <p:cNvPr id="11" name="Picture Placeholder 20">
            <a:extLst>
              <a:ext uri="{FF2B5EF4-FFF2-40B4-BE49-F238E27FC236}">
                <a16:creationId xmlns:a16="http://schemas.microsoft.com/office/drawing/2014/main" id="{021F5C52-2CE2-094A-8FAA-3C5C8B0D874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729034" cy="6858000"/>
          </a:xfrm>
          <a:custGeom>
            <a:avLst/>
            <a:gdLst>
              <a:gd name="connsiteX0" fmla="*/ 0 w 11328400"/>
              <a:gd name="connsiteY0" fmla="*/ 0 h 6858000"/>
              <a:gd name="connsiteX1" fmla="*/ 11328400 w 11328400"/>
              <a:gd name="connsiteY1" fmla="*/ 0 h 6858000"/>
              <a:gd name="connsiteX2" fmla="*/ 11328400 w 11328400"/>
              <a:gd name="connsiteY2" fmla="*/ 1050 h 6858000"/>
              <a:gd name="connsiteX3" fmla="*/ 8729034 w 11328400"/>
              <a:gd name="connsiteY3" fmla="*/ 4209 h 6858000"/>
              <a:gd name="connsiteX4" fmla="*/ 6530790 w 11328400"/>
              <a:gd name="connsiteY4" fmla="*/ 1300348 h 6858000"/>
              <a:gd name="connsiteX5" fmla="*/ 6524852 w 11328400"/>
              <a:gd name="connsiteY5" fmla="*/ 5860353 h 6858000"/>
              <a:gd name="connsiteX6" fmla="*/ 8294675 w 11328400"/>
              <a:gd name="connsiteY6" fmla="*/ 6858000 h 6858000"/>
              <a:gd name="connsiteX7" fmla="*/ 0 w 11328400"/>
              <a:gd name="connsiteY7" fmla="*/ 6858000 h 6858000"/>
              <a:gd name="connsiteX0" fmla="*/ 0 w 11328400"/>
              <a:gd name="connsiteY0" fmla="*/ 102078 h 6960078"/>
              <a:gd name="connsiteX1" fmla="*/ 11328400 w 11328400"/>
              <a:gd name="connsiteY1" fmla="*/ 102078 h 6960078"/>
              <a:gd name="connsiteX2" fmla="*/ 8963335 w 11328400"/>
              <a:gd name="connsiteY2" fmla="*/ 0 h 6960078"/>
              <a:gd name="connsiteX3" fmla="*/ 8729034 w 11328400"/>
              <a:gd name="connsiteY3" fmla="*/ 106287 h 6960078"/>
              <a:gd name="connsiteX4" fmla="*/ 6530790 w 11328400"/>
              <a:gd name="connsiteY4" fmla="*/ 1402426 h 6960078"/>
              <a:gd name="connsiteX5" fmla="*/ 6524852 w 11328400"/>
              <a:gd name="connsiteY5" fmla="*/ 5962431 h 6960078"/>
              <a:gd name="connsiteX6" fmla="*/ 8294675 w 11328400"/>
              <a:gd name="connsiteY6" fmla="*/ 6960078 h 6960078"/>
              <a:gd name="connsiteX7" fmla="*/ 0 w 11328400"/>
              <a:gd name="connsiteY7" fmla="*/ 6960078 h 6960078"/>
              <a:gd name="connsiteX8" fmla="*/ 0 w 11328400"/>
              <a:gd name="connsiteY8" fmla="*/ 102078 h 6960078"/>
              <a:gd name="connsiteX0" fmla="*/ 0 w 9877735"/>
              <a:gd name="connsiteY0" fmla="*/ 102078 h 6960078"/>
              <a:gd name="connsiteX1" fmla="*/ 9877735 w 9877735"/>
              <a:gd name="connsiteY1" fmla="*/ 60827 h 6960078"/>
              <a:gd name="connsiteX2" fmla="*/ 8963335 w 9877735"/>
              <a:gd name="connsiteY2" fmla="*/ 0 h 6960078"/>
              <a:gd name="connsiteX3" fmla="*/ 8729034 w 9877735"/>
              <a:gd name="connsiteY3" fmla="*/ 106287 h 6960078"/>
              <a:gd name="connsiteX4" fmla="*/ 6530790 w 9877735"/>
              <a:gd name="connsiteY4" fmla="*/ 1402426 h 6960078"/>
              <a:gd name="connsiteX5" fmla="*/ 6524852 w 9877735"/>
              <a:gd name="connsiteY5" fmla="*/ 5962431 h 6960078"/>
              <a:gd name="connsiteX6" fmla="*/ 8294675 w 9877735"/>
              <a:gd name="connsiteY6" fmla="*/ 6960078 h 6960078"/>
              <a:gd name="connsiteX7" fmla="*/ 0 w 9877735"/>
              <a:gd name="connsiteY7" fmla="*/ 6960078 h 6960078"/>
              <a:gd name="connsiteX8" fmla="*/ 0 w 9877735"/>
              <a:gd name="connsiteY8" fmla="*/ 102078 h 6960078"/>
              <a:gd name="connsiteX0" fmla="*/ 0 w 8963335"/>
              <a:gd name="connsiteY0" fmla="*/ 102078 h 6960078"/>
              <a:gd name="connsiteX1" fmla="*/ 8502698 w 8963335"/>
              <a:gd name="connsiteY1" fmla="*/ 88328 h 6960078"/>
              <a:gd name="connsiteX2" fmla="*/ 8963335 w 8963335"/>
              <a:gd name="connsiteY2" fmla="*/ 0 h 6960078"/>
              <a:gd name="connsiteX3" fmla="*/ 8729034 w 8963335"/>
              <a:gd name="connsiteY3" fmla="*/ 106287 h 6960078"/>
              <a:gd name="connsiteX4" fmla="*/ 6530790 w 8963335"/>
              <a:gd name="connsiteY4" fmla="*/ 1402426 h 6960078"/>
              <a:gd name="connsiteX5" fmla="*/ 6524852 w 8963335"/>
              <a:gd name="connsiteY5" fmla="*/ 5962431 h 6960078"/>
              <a:gd name="connsiteX6" fmla="*/ 8294675 w 8963335"/>
              <a:gd name="connsiteY6" fmla="*/ 6960078 h 6960078"/>
              <a:gd name="connsiteX7" fmla="*/ 0 w 8963335"/>
              <a:gd name="connsiteY7" fmla="*/ 6960078 h 6960078"/>
              <a:gd name="connsiteX8" fmla="*/ 0 w 8963335"/>
              <a:gd name="connsiteY8" fmla="*/ 102078 h 6960078"/>
              <a:gd name="connsiteX0" fmla="*/ 0 w 9073338"/>
              <a:gd name="connsiteY0" fmla="*/ 157080 h 7015080"/>
              <a:gd name="connsiteX1" fmla="*/ 8502698 w 9073338"/>
              <a:gd name="connsiteY1" fmla="*/ 143330 h 7015080"/>
              <a:gd name="connsiteX2" fmla="*/ 9073338 w 9073338"/>
              <a:gd name="connsiteY2" fmla="*/ 0 h 7015080"/>
              <a:gd name="connsiteX3" fmla="*/ 8729034 w 9073338"/>
              <a:gd name="connsiteY3" fmla="*/ 161289 h 7015080"/>
              <a:gd name="connsiteX4" fmla="*/ 6530790 w 9073338"/>
              <a:gd name="connsiteY4" fmla="*/ 1457428 h 7015080"/>
              <a:gd name="connsiteX5" fmla="*/ 6524852 w 9073338"/>
              <a:gd name="connsiteY5" fmla="*/ 6017433 h 7015080"/>
              <a:gd name="connsiteX6" fmla="*/ 8294675 w 9073338"/>
              <a:gd name="connsiteY6" fmla="*/ 7015080 h 7015080"/>
              <a:gd name="connsiteX7" fmla="*/ 0 w 9073338"/>
              <a:gd name="connsiteY7" fmla="*/ 7015080 h 7015080"/>
              <a:gd name="connsiteX8" fmla="*/ 0 w 9073338"/>
              <a:gd name="connsiteY8" fmla="*/ 157080 h 7015080"/>
              <a:gd name="connsiteX0" fmla="*/ 0 w 8729034"/>
              <a:gd name="connsiteY0" fmla="*/ 13750 h 6871750"/>
              <a:gd name="connsiteX1" fmla="*/ 8502698 w 8729034"/>
              <a:gd name="connsiteY1" fmla="*/ 0 h 6871750"/>
              <a:gd name="connsiteX2" fmla="*/ 8729034 w 8729034"/>
              <a:gd name="connsiteY2" fmla="*/ 17959 h 6871750"/>
              <a:gd name="connsiteX3" fmla="*/ 6530790 w 8729034"/>
              <a:gd name="connsiteY3" fmla="*/ 1314098 h 6871750"/>
              <a:gd name="connsiteX4" fmla="*/ 6524852 w 8729034"/>
              <a:gd name="connsiteY4" fmla="*/ 5874103 h 6871750"/>
              <a:gd name="connsiteX5" fmla="*/ 8294675 w 8729034"/>
              <a:gd name="connsiteY5" fmla="*/ 6871750 h 6871750"/>
              <a:gd name="connsiteX6" fmla="*/ 0 w 8729034"/>
              <a:gd name="connsiteY6" fmla="*/ 6871750 h 6871750"/>
              <a:gd name="connsiteX7" fmla="*/ 0 w 8729034"/>
              <a:gd name="connsiteY7" fmla="*/ 13750 h 6871750"/>
              <a:gd name="connsiteX0" fmla="*/ 0 w 8729034"/>
              <a:gd name="connsiteY0" fmla="*/ 0 h 6858000"/>
              <a:gd name="connsiteX1" fmla="*/ 8729034 w 8729034"/>
              <a:gd name="connsiteY1" fmla="*/ 4209 h 6858000"/>
              <a:gd name="connsiteX2" fmla="*/ 6530790 w 8729034"/>
              <a:gd name="connsiteY2" fmla="*/ 1300348 h 6858000"/>
              <a:gd name="connsiteX3" fmla="*/ 6524852 w 8729034"/>
              <a:gd name="connsiteY3" fmla="*/ 5860353 h 6858000"/>
              <a:gd name="connsiteX4" fmla="*/ 8294675 w 8729034"/>
              <a:gd name="connsiteY4" fmla="*/ 6858000 h 6858000"/>
              <a:gd name="connsiteX5" fmla="*/ 0 w 8729034"/>
              <a:gd name="connsiteY5" fmla="*/ 6858000 h 6858000"/>
              <a:gd name="connsiteX6" fmla="*/ 0 w 8729034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29034" h="6858000">
                <a:moveTo>
                  <a:pt x="0" y="0"/>
                </a:moveTo>
                <a:lnTo>
                  <a:pt x="8729034" y="4209"/>
                </a:lnTo>
                <a:lnTo>
                  <a:pt x="6530790" y="1300348"/>
                </a:lnTo>
                <a:cubicBezTo>
                  <a:pt x="6528811" y="2820350"/>
                  <a:pt x="6526831" y="4340351"/>
                  <a:pt x="6524852" y="5860353"/>
                </a:cubicBezTo>
                <a:lnTo>
                  <a:pt x="829467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6F8F8"/>
          </a:solidFill>
        </p:spPr>
        <p:txBody>
          <a:bodyPr wrap="square" lIns="720000" tIns="1080000" rIns="2880000" bIns="2880000" anchor="ctr">
            <a:noAutofit/>
          </a:bodyPr>
          <a:lstStyle>
            <a:lvl1pPr marL="0" indent="0" algn="l">
              <a:buNone/>
              <a:defRPr/>
            </a:lvl1pPr>
          </a:lstStyle>
          <a:p>
            <a:r>
              <a:rPr lang="en-GB" dirty="0"/>
              <a:t>Click on icon to insert image (include Alt Text)</a:t>
            </a:r>
          </a:p>
        </p:txBody>
      </p:sp>
      <p:pic>
        <p:nvPicPr>
          <p:cNvPr id="18" name="Picture 17" descr="Icon&#10;&#10;Description automatically generated with medium confidence">
            <a:extLst>
              <a:ext uri="{FF2B5EF4-FFF2-40B4-BE49-F238E27FC236}">
                <a16:creationId xmlns:a16="http://schemas.microsoft.com/office/drawing/2014/main" id="{57E530F0-478C-D742-82D7-BD35CB9F7D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7413" y="6341795"/>
            <a:ext cx="376428" cy="37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7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 and im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exagon 3">
            <a:extLst>
              <a:ext uri="{FF2B5EF4-FFF2-40B4-BE49-F238E27FC236}">
                <a16:creationId xmlns:a16="http://schemas.microsoft.com/office/drawing/2014/main" id="{15BF2317-F58F-4046-A84A-45857550CCA4}"/>
              </a:ext>
            </a:extLst>
          </p:cNvPr>
          <p:cNvSpPr/>
          <p:nvPr userDrawn="1"/>
        </p:nvSpPr>
        <p:spPr>
          <a:xfrm rot="5400000">
            <a:off x="5926744" y="595440"/>
            <a:ext cx="6866053" cy="5669837"/>
          </a:xfrm>
          <a:custGeom>
            <a:avLst/>
            <a:gdLst>
              <a:gd name="connsiteX0" fmla="*/ 0 w 7261412"/>
              <a:gd name="connsiteY0" fmla="*/ 3059206 h 6118412"/>
              <a:gd name="connsiteX1" fmla="*/ 1005194 w 7261412"/>
              <a:gd name="connsiteY1" fmla="*/ 1 h 6118412"/>
              <a:gd name="connsiteX2" fmla="*/ 6256218 w 7261412"/>
              <a:gd name="connsiteY2" fmla="*/ 1 h 6118412"/>
              <a:gd name="connsiteX3" fmla="*/ 7261412 w 7261412"/>
              <a:gd name="connsiteY3" fmla="*/ 3059206 h 6118412"/>
              <a:gd name="connsiteX4" fmla="*/ 6256218 w 7261412"/>
              <a:gd name="connsiteY4" fmla="*/ 6118411 h 6118412"/>
              <a:gd name="connsiteX5" fmla="*/ 1005194 w 7261412"/>
              <a:gd name="connsiteY5" fmla="*/ 6118411 h 6118412"/>
              <a:gd name="connsiteX6" fmla="*/ 0 w 7261412"/>
              <a:gd name="connsiteY6" fmla="*/ 3059206 h 6118412"/>
              <a:gd name="connsiteX0" fmla="*/ 0 w 7267350"/>
              <a:gd name="connsiteY0" fmla="*/ 3059205 h 6118410"/>
              <a:gd name="connsiteX1" fmla="*/ 1005194 w 7267350"/>
              <a:gd name="connsiteY1" fmla="*/ 0 h 6118410"/>
              <a:gd name="connsiteX2" fmla="*/ 6256218 w 7267350"/>
              <a:gd name="connsiteY2" fmla="*/ 0 h 6118410"/>
              <a:gd name="connsiteX3" fmla="*/ 7267350 w 7267350"/>
              <a:gd name="connsiteY3" fmla="*/ 4341740 h 6118410"/>
              <a:gd name="connsiteX4" fmla="*/ 6256218 w 7267350"/>
              <a:gd name="connsiteY4" fmla="*/ 6118410 h 6118410"/>
              <a:gd name="connsiteX5" fmla="*/ 1005194 w 7267350"/>
              <a:gd name="connsiteY5" fmla="*/ 6118410 h 6118410"/>
              <a:gd name="connsiteX6" fmla="*/ 0 w 7267350"/>
              <a:gd name="connsiteY6" fmla="*/ 3059205 h 6118410"/>
              <a:gd name="connsiteX0" fmla="*/ 0 w 7277496"/>
              <a:gd name="connsiteY0" fmla="*/ 3059205 h 6118410"/>
              <a:gd name="connsiteX1" fmla="*/ 1005194 w 7277496"/>
              <a:gd name="connsiteY1" fmla="*/ 0 h 6118410"/>
              <a:gd name="connsiteX2" fmla="*/ 7277496 w 7277496"/>
              <a:gd name="connsiteY2" fmla="*/ 457200 h 6118410"/>
              <a:gd name="connsiteX3" fmla="*/ 7267350 w 7277496"/>
              <a:gd name="connsiteY3" fmla="*/ 4341740 h 6118410"/>
              <a:gd name="connsiteX4" fmla="*/ 6256218 w 7277496"/>
              <a:gd name="connsiteY4" fmla="*/ 6118410 h 6118410"/>
              <a:gd name="connsiteX5" fmla="*/ 1005194 w 7277496"/>
              <a:gd name="connsiteY5" fmla="*/ 6118410 h 6118410"/>
              <a:gd name="connsiteX6" fmla="*/ 0 w 7277496"/>
              <a:gd name="connsiteY6" fmla="*/ 3059205 h 6118410"/>
              <a:gd name="connsiteX0" fmla="*/ 0 w 7277496"/>
              <a:gd name="connsiteY0" fmla="*/ 2607943 h 5667148"/>
              <a:gd name="connsiteX1" fmla="*/ 405490 w 7277496"/>
              <a:gd name="connsiteY1" fmla="*/ 0 h 5667148"/>
              <a:gd name="connsiteX2" fmla="*/ 7277496 w 7277496"/>
              <a:gd name="connsiteY2" fmla="*/ 5938 h 5667148"/>
              <a:gd name="connsiteX3" fmla="*/ 7267350 w 7277496"/>
              <a:gd name="connsiteY3" fmla="*/ 3890478 h 5667148"/>
              <a:gd name="connsiteX4" fmla="*/ 6256218 w 7277496"/>
              <a:gd name="connsiteY4" fmla="*/ 5667148 h 5667148"/>
              <a:gd name="connsiteX5" fmla="*/ 1005194 w 7277496"/>
              <a:gd name="connsiteY5" fmla="*/ 5667148 h 5667148"/>
              <a:gd name="connsiteX6" fmla="*/ 0 w 7277496"/>
              <a:gd name="connsiteY6" fmla="*/ 2607943 h 5667148"/>
              <a:gd name="connsiteX0" fmla="*/ 4209 w 6872006"/>
              <a:gd name="connsiteY0" fmla="*/ 3462966 h 5667148"/>
              <a:gd name="connsiteX1" fmla="*/ 0 w 6872006"/>
              <a:gd name="connsiteY1" fmla="*/ 0 h 5667148"/>
              <a:gd name="connsiteX2" fmla="*/ 6872006 w 6872006"/>
              <a:gd name="connsiteY2" fmla="*/ 5938 h 5667148"/>
              <a:gd name="connsiteX3" fmla="*/ 6861860 w 6872006"/>
              <a:gd name="connsiteY3" fmla="*/ 3890478 h 5667148"/>
              <a:gd name="connsiteX4" fmla="*/ 5850728 w 6872006"/>
              <a:gd name="connsiteY4" fmla="*/ 5667148 h 5667148"/>
              <a:gd name="connsiteX5" fmla="*/ 599704 w 6872006"/>
              <a:gd name="connsiteY5" fmla="*/ 5667148 h 5667148"/>
              <a:gd name="connsiteX6" fmla="*/ 4209 w 6872006"/>
              <a:gd name="connsiteY6" fmla="*/ 3462966 h 5667148"/>
              <a:gd name="connsiteX0" fmla="*/ 4209 w 6872006"/>
              <a:gd name="connsiteY0" fmla="*/ 3462966 h 5667148"/>
              <a:gd name="connsiteX1" fmla="*/ 0 w 6872006"/>
              <a:gd name="connsiteY1" fmla="*/ 0 h 5667148"/>
              <a:gd name="connsiteX2" fmla="*/ 6872006 w 6872006"/>
              <a:gd name="connsiteY2" fmla="*/ 5938 h 5667148"/>
              <a:gd name="connsiteX3" fmla="*/ 6861860 w 6872006"/>
              <a:gd name="connsiteY3" fmla="*/ 3890478 h 5667148"/>
              <a:gd name="connsiteX4" fmla="*/ 5850728 w 6872006"/>
              <a:gd name="connsiteY4" fmla="*/ 5667148 h 5667148"/>
              <a:gd name="connsiteX5" fmla="*/ 1300348 w 6872006"/>
              <a:gd name="connsiteY5" fmla="*/ 5661210 h 5667148"/>
              <a:gd name="connsiteX6" fmla="*/ 4209 w 6872006"/>
              <a:gd name="connsiteY6" fmla="*/ 3462966 h 5667148"/>
              <a:gd name="connsiteX0" fmla="*/ 4209 w 6872006"/>
              <a:gd name="connsiteY0" fmla="*/ 3462966 h 5667148"/>
              <a:gd name="connsiteX1" fmla="*/ 0 w 6872006"/>
              <a:gd name="connsiteY1" fmla="*/ 0 h 5667148"/>
              <a:gd name="connsiteX2" fmla="*/ 6872006 w 6872006"/>
              <a:gd name="connsiteY2" fmla="*/ 5938 h 5667148"/>
              <a:gd name="connsiteX3" fmla="*/ 6861860 w 6872006"/>
              <a:gd name="connsiteY3" fmla="*/ 3890478 h 5667148"/>
              <a:gd name="connsiteX4" fmla="*/ 5860353 w 6872006"/>
              <a:gd name="connsiteY4" fmla="*/ 5667148 h 5667148"/>
              <a:gd name="connsiteX5" fmla="*/ 1300348 w 6872006"/>
              <a:gd name="connsiteY5" fmla="*/ 5661210 h 5667148"/>
              <a:gd name="connsiteX6" fmla="*/ 4209 w 6872006"/>
              <a:gd name="connsiteY6" fmla="*/ 3462966 h 5667148"/>
              <a:gd name="connsiteX0" fmla="*/ 176088 w 6872006"/>
              <a:gd name="connsiteY0" fmla="*/ 3346088 h 5667148"/>
              <a:gd name="connsiteX1" fmla="*/ 0 w 6872006"/>
              <a:gd name="connsiteY1" fmla="*/ 0 h 5667148"/>
              <a:gd name="connsiteX2" fmla="*/ 6872006 w 6872006"/>
              <a:gd name="connsiteY2" fmla="*/ 5938 h 5667148"/>
              <a:gd name="connsiteX3" fmla="*/ 6861860 w 6872006"/>
              <a:gd name="connsiteY3" fmla="*/ 3890478 h 5667148"/>
              <a:gd name="connsiteX4" fmla="*/ 5860353 w 6872006"/>
              <a:gd name="connsiteY4" fmla="*/ 5667148 h 5667148"/>
              <a:gd name="connsiteX5" fmla="*/ 1300348 w 6872006"/>
              <a:gd name="connsiteY5" fmla="*/ 5661210 h 5667148"/>
              <a:gd name="connsiteX6" fmla="*/ 176088 w 6872006"/>
              <a:gd name="connsiteY6" fmla="*/ 3346088 h 5667148"/>
              <a:gd name="connsiteX0" fmla="*/ 0 w 6874673"/>
              <a:gd name="connsiteY0" fmla="*/ 3469841 h 5667148"/>
              <a:gd name="connsiteX1" fmla="*/ 2667 w 6874673"/>
              <a:gd name="connsiteY1" fmla="*/ 0 h 5667148"/>
              <a:gd name="connsiteX2" fmla="*/ 6874673 w 6874673"/>
              <a:gd name="connsiteY2" fmla="*/ 5938 h 5667148"/>
              <a:gd name="connsiteX3" fmla="*/ 6864527 w 6874673"/>
              <a:gd name="connsiteY3" fmla="*/ 3890478 h 5667148"/>
              <a:gd name="connsiteX4" fmla="*/ 5863020 w 6874673"/>
              <a:gd name="connsiteY4" fmla="*/ 5667148 h 5667148"/>
              <a:gd name="connsiteX5" fmla="*/ 1303015 w 6874673"/>
              <a:gd name="connsiteY5" fmla="*/ 5661210 h 5667148"/>
              <a:gd name="connsiteX6" fmla="*/ 0 w 6874673"/>
              <a:gd name="connsiteY6" fmla="*/ 3469841 h 5667148"/>
              <a:gd name="connsiteX0" fmla="*/ 0 w 6864527"/>
              <a:gd name="connsiteY0" fmla="*/ 3469841 h 5667148"/>
              <a:gd name="connsiteX1" fmla="*/ 2667 w 6864527"/>
              <a:gd name="connsiteY1" fmla="*/ 0 h 5667148"/>
              <a:gd name="connsiteX2" fmla="*/ 6809978 w 6864527"/>
              <a:gd name="connsiteY2" fmla="*/ 87889 h 5667148"/>
              <a:gd name="connsiteX3" fmla="*/ 6864527 w 6864527"/>
              <a:gd name="connsiteY3" fmla="*/ 3890478 h 5667148"/>
              <a:gd name="connsiteX4" fmla="*/ 5863020 w 6864527"/>
              <a:gd name="connsiteY4" fmla="*/ 5667148 h 5667148"/>
              <a:gd name="connsiteX5" fmla="*/ 1303015 w 6864527"/>
              <a:gd name="connsiteY5" fmla="*/ 5661210 h 5667148"/>
              <a:gd name="connsiteX6" fmla="*/ 0 w 6864527"/>
              <a:gd name="connsiteY6" fmla="*/ 3469841 h 5667148"/>
              <a:gd name="connsiteX0" fmla="*/ 0 w 6866053"/>
              <a:gd name="connsiteY0" fmla="*/ 3472530 h 5669837"/>
              <a:gd name="connsiteX1" fmla="*/ 2667 w 6866053"/>
              <a:gd name="connsiteY1" fmla="*/ 2689 h 5669837"/>
              <a:gd name="connsiteX2" fmla="*/ 6866053 w 6866053"/>
              <a:gd name="connsiteY2" fmla="*/ 0 h 5669837"/>
              <a:gd name="connsiteX3" fmla="*/ 6864527 w 6866053"/>
              <a:gd name="connsiteY3" fmla="*/ 3893167 h 5669837"/>
              <a:gd name="connsiteX4" fmla="*/ 5863020 w 6866053"/>
              <a:gd name="connsiteY4" fmla="*/ 5669837 h 5669837"/>
              <a:gd name="connsiteX5" fmla="*/ 1303015 w 6866053"/>
              <a:gd name="connsiteY5" fmla="*/ 5663899 h 5669837"/>
              <a:gd name="connsiteX6" fmla="*/ 0 w 6866053"/>
              <a:gd name="connsiteY6" fmla="*/ 3472530 h 5669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6053" h="5669837">
                <a:moveTo>
                  <a:pt x="0" y="3472530"/>
                </a:moveTo>
                <a:lnTo>
                  <a:pt x="2667" y="2689"/>
                </a:lnTo>
                <a:lnTo>
                  <a:pt x="6866053" y="0"/>
                </a:lnTo>
                <a:cubicBezTo>
                  <a:pt x="6865544" y="1297722"/>
                  <a:pt x="6865036" y="2595445"/>
                  <a:pt x="6864527" y="3893167"/>
                </a:cubicBezTo>
                <a:lnTo>
                  <a:pt x="5863020" y="5669837"/>
                </a:lnTo>
                <a:lnTo>
                  <a:pt x="1303015" y="5663899"/>
                </a:lnTo>
                <a:lnTo>
                  <a:pt x="0" y="347253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B6C65A-583E-CC43-8A40-D9FE20EAC65C}"/>
              </a:ext>
            </a:extLst>
          </p:cNvPr>
          <p:cNvSpPr txBox="1"/>
          <p:nvPr userDrawn="1"/>
        </p:nvSpPr>
        <p:spPr>
          <a:xfrm>
            <a:off x="1963271" y="-121023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36C8D12-BE97-3843-92AC-2D29A889AA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64000" y="2519999"/>
            <a:ext cx="4428148" cy="3001565"/>
          </a:xfrm>
          <a:prstGeom prst="rect">
            <a:avLst/>
          </a:prstGeom>
        </p:spPr>
        <p:txBody>
          <a:bodyPr>
            <a:noAutofit/>
          </a:bodyPr>
          <a:lstStyle>
            <a:lvl1pPr marL="216000" indent="-216000">
              <a:buNone/>
              <a:defRPr sz="2400" b="1">
                <a:solidFill>
                  <a:schemeClr val="tx1"/>
                </a:solidFill>
              </a:defRPr>
            </a:lvl1pPr>
            <a:lvl2pPr marL="357188" indent="0">
              <a:buNone/>
              <a:defRPr>
                <a:solidFill>
                  <a:schemeClr val="tx1"/>
                </a:solidFill>
              </a:defRPr>
            </a:lvl2pPr>
            <a:lvl3pPr marL="714375" indent="0">
              <a:buNone/>
              <a:defRPr>
                <a:solidFill>
                  <a:schemeClr val="tx1"/>
                </a:solidFill>
              </a:defRPr>
            </a:lvl3pPr>
            <a:lvl4pPr marL="1081087" indent="0">
              <a:buNone/>
              <a:defRPr>
                <a:solidFill>
                  <a:schemeClr val="tx1"/>
                </a:solidFill>
              </a:defRPr>
            </a:lvl4pPr>
            <a:lvl5pPr marL="1438275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“	quote across 6 lines max”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493359-C561-854D-9A31-F4DCF4878ED2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5AA3C2E-FFC5-DA4B-A533-3AC606F6F96A}"/>
              </a:ext>
            </a:extLst>
          </p:cNvPr>
          <p:cNvCxnSpPr/>
          <p:nvPr userDrawn="1"/>
        </p:nvCxnSpPr>
        <p:spPr>
          <a:xfrm>
            <a:off x="10724056" y="516181"/>
            <a:ext cx="86510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20">
            <a:extLst>
              <a:ext uri="{FF2B5EF4-FFF2-40B4-BE49-F238E27FC236}">
                <a16:creationId xmlns:a16="http://schemas.microsoft.com/office/drawing/2014/main" id="{ADAAEE27-BDEF-9A4E-8C7C-9EFBD5BB811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729034" cy="6858000"/>
          </a:xfrm>
          <a:custGeom>
            <a:avLst/>
            <a:gdLst>
              <a:gd name="connsiteX0" fmla="*/ 0 w 11328400"/>
              <a:gd name="connsiteY0" fmla="*/ 0 h 6858000"/>
              <a:gd name="connsiteX1" fmla="*/ 11328400 w 11328400"/>
              <a:gd name="connsiteY1" fmla="*/ 0 h 6858000"/>
              <a:gd name="connsiteX2" fmla="*/ 11328400 w 11328400"/>
              <a:gd name="connsiteY2" fmla="*/ 1050 h 6858000"/>
              <a:gd name="connsiteX3" fmla="*/ 8729034 w 11328400"/>
              <a:gd name="connsiteY3" fmla="*/ 4209 h 6858000"/>
              <a:gd name="connsiteX4" fmla="*/ 6530790 w 11328400"/>
              <a:gd name="connsiteY4" fmla="*/ 1300348 h 6858000"/>
              <a:gd name="connsiteX5" fmla="*/ 6524852 w 11328400"/>
              <a:gd name="connsiteY5" fmla="*/ 5860353 h 6858000"/>
              <a:gd name="connsiteX6" fmla="*/ 8294675 w 11328400"/>
              <a:gd name="connsiteY6" fmla="*/ 6858000 h 6858000"/>
              <a:gd name="connsiteX7" fmla="*/ 0 w 11328400"/>
              <a:gd name="connsiteY7" fmla="*/ 6858000 h 6858000"/>
              <a:gd name="connsiteX0" fmla="*/ 0 w 11328400"/>
              <a:gd name="connsiteY0" fmla="*/ 102078 h 6960078"/>
              <a:gd name="connsiteX1" fmla="*/ 11328400 w 11328400"/>
              <a:gd name="connsiteY1" fmla="*/ 102078 h 6960078"/>
              <a:gd name="connsiteX2" fmla="*/ 8963335 w 11328400"/>
              <a:gd name="connsiteY2" fmla="*/ 0 h 6960078"/>
              <a:gd name="connsiteX3" fmla="*/ 8729034 w 11328400"/>
              <a:gd name="connsiteY3" fmla="*/ 106287 h 6960078"/>
              <a:gd name="connsiteX4" fmla="*/ 6530790 w 11328400"/>
              <a:gd name="connsiteY4" fmla="*/ 1402426 h 6960078"/>
              <a:gd name="connsiteX5" fmla="*/ 6524852 w 11328400"/>
              <a:gd name="connsiteY5" fmla="*/ 5962431 h 6960078"/>
              <a:gd name="connsiteX6" fmla="*/ 8294675 w 11328400"/>
              <a:gd name="connsiteY6" fmla="*/ 6960078 h 6960078"/>
              <a:gd name="connsiteX7" fmla="*/ 0 w 11328400"/>
              <a:gd name="connsiteY7" fmla="*/ 6960078 h 6960078"/>
              <a:gd name="connsiteX8" fmla="*/ 0 w 11328400"/>
              <a:gd name="connsiteY8" fmla="*/ 102078 h 6960078"/>
              <a:gd name="connsiteX0" fmla="*/ 0 w 9877735"/>
              <a:gd name="connsiteY0" fmla="*/ 102078 h 6960078"/>
              <a:gd name="connsiteX1" fmla="*/ 9877735 w 9877735"/>
              <a:gd name="connsiteY1" fmla="*/ 60827 h 6960078"/>
              <a:gd name="connsiteX2" fmla="*/ 8963335 w 9877735"/>
              <a:gd name="connsiteY2" fmla="*/ 0 h 6960078"/>
              <a:gd name="connsiteX3" fmla="*/ 8729034 w 9877735"/>
              <a:gd name="connsiteY3" fmla="*/ 106287 h 6960078"/>
              <a:gd name="connsiteX4" fmla="*/ 6530790 w 9877735"/>
              <a:gd name="connsiteY4" fmla="*/ 1402426 h 6960078"/>
              <a:gd name="connsiteX5" fmla="*/ 6524852 w 9877735"/>
              <a:gd name="connsiteY5" fmla="*/ 5962431 h 6960078"/>
              <a:gd name="connsiteX6" fmla="*/ 8294675 w 9877735"/>
              <a:gd name="connsiteY6" fmla="*/ 6960078 h 6960078"/>
              <a:gd name="connsiteX7" fmla="*/ 0 w 9877735"/>
              <a:gd name="connsiteY7" fmla="*/ 6960078 h 6960078"/>
              <a:gd name="connsiteX8" fmla="*/ 0 w 9877735"/>
              <a:gd name="connsiteY8" fmla="*/ 102078 h 6960078"/>
              <a:gd name="connsiteX0" fmla="*/ 0 w 8963335"/>
              <a:gd name="connsiteY0" fmla="*/ 102078 h 6960078"/>
              <a:gd name="connsiteX1" fmla="*/ 8502698 w 8963335"/>
              <a:gd name="connsiteY1" fmla="*/ 88328 h 6960078"/>
              <a:gd name="connsiteX2" fmla="*/ 8963335 w 8963335"/>
              <a:gd name="connsiteY2" fmla="*/ 0 h 6960078"/>
              <a:gd name="connsiteX3" fmla="*/ 8729034 w 8963335"/>
              <a:gd name="connsiteY3" fmla="*/ 106287 h 6960078"/>
              <a:gd name="connsiteX4" fmla="*/ 6530790 w 8963335"/>
              <a:gd name="connsiteY4" fmla="*/ 1402426 h 6960078"/>
              <a:gd name="connsiteX5" fmla="*/ 6524852 w 8963335"/>
              <a:gd name="connsiteY5" fmla="*/ 5962431 h 6960078"/>
              <a:gd name="connsiteX6" fmla="*/ 8294675 w 8963335"/>
              <a:gd name="connsiteY6" fmla="*/ 6960078 h 6960078"/>
              <a:gd name="connsiteX7" fmla="*/ 0 w 8963335"/>
              <a:gd name="connsiteY7" fmla="*/ 6960078 h 6960078"/>
              <a:gd name="connsiteX8" fmla="*/ 0 w 8963335"/>
              <a:gd name="connsiteY8" fmla="*/ 102078 h 6960078"/>
              <a:gd name="connsiteX0" fmla="*/ 0 w 9073338"/>
              <a:gd name="connsiteY0" fmla="*/ 157080 h 7015080"/>
              <a:gd name="connsiteX1" fmla="*/ 8502698 w 9073338"/>
              <a:gd name="connsiteY1" fmla="*/ 143330 h 7015080"/>
              <a:gd name="connsiteX2" fmla="*/ 9073338 w 9073338"/>
              <a:gd name="connsiteY2" fmla="*/ 0 h 7015080"/>
              <a:gd name="connsiteX3" fmla="*/ 8729034 w 9073338"/>
              <a:gd name="connsiteY3" fmla="*/ 161289 h 7015080"/>
              <a:gd name="connsiteX4" fmla="*/ 6530790 w 9073338"/>
              <a:gd name="connsiteY4" fmla="*/ 1457428 h 7015080"/>
              <a:gd name="connsiteX5" fmla="*/ 6524852 w 9073338"/>
              <a:gd name="connsiteY5" fmla="*/ 6017433 h 7015080"/>
              <a:gd name="connsiteX6" fmla="*/ 8294675 w 9073338"/>
              <a:gd name="connsiteY6" fmla="*/ 7015080 h 7015080"/>
              <a:gd name="connsiteX7" fmla="*/ 0 w 9073338"/>
              <a:gd name="connsiteY7" fmla="*/ 7015080 h 7015080"/>
              <a:gd name="connsiteX8" fmla="*/ 0 w 9073338"/>
              <a:gd name="connsiteY8" fmla="*/ 157080 h 7015080"/>
              <a:gd name="connsiteX0" fmla="*/ 0 w 8729034"/>
              <a:gd name="connsiteY0" fmla="*/ 13750 h 6871750"/>
              <a:gd name="connsiteX1" fmla="*/ 8502698 w 8729034"/>
              <a:gd name="connsiteY1" fmla="*/ 0 h 6871750"/>
              <a:gd name="connsiteX2" fmla="*/ 8729034 w 8729034"/>
              <a:gd name="connsiteY2" fmla="*/ 17959 h 6871750"/>
              <a:gd name="connsiteX3" fmla="*/ 6530790 w 8729034"/>
              <a:gd name="connsiteY3" fmla="*/ 1314098 h 6871750"/>
              <a:gd name="connsiteX4" fmla="*/ 6524852 w 8729034"/>
              <a:gd name="connsiteY4" fmla="*/ 5874103 h 6871750"/>
              <a:gd name="connsiteX5" fmla="*/ 8294675 w 8729034"/>
              <a:gd name="connsiteY5" fmla="*/ 6871750 h 6871750"/>
              <a:gd name="connsiteX6" fmla="*/ 0 w 8729034"/>
              <a:gd name="connsiteY6" fmla="*/ 6871750 h 6871750"/>
              <a:gd name="connsiteX7" fmla="*/ 0 w 8729034"/>
              <a:gd name="connsiteY7" fmla="*/ 13750 h 6871750"/>
              <a:gd name="connsiteX0" fmla="*/ 0 w 8729034"/>
              <a:gd name="connsiteY0" fmla="*/ 0 h 6858000"/>
              <a:gd name="connsiteX1" fmla="*/ 8729034 w 8729034"/>
              <a:gd name="connsiteY1" fmla="*/ 4209 h 6858000"/>
              <a:gd name="connsiteX2" fmla="*/ 6530790 w 8729034"/>
              <a:gd name="connsiteY2" fmla="*/ 1300348 h 6858000"/>
              <a:gd name="connsiteX3" fmla="*/ 6524852 w 8729034"/>
              <a:gd name="connsiteY3" fmla="*/ 5860353 h 6858000"/>
              <a:gd name="connsiteX4" fmla="*/ 8294675 w 8729034"/>
              <a:gd name="connsiteY4" fmla="*/ 6858000 h 6858000"/>
              <a:gd name="connsiteX5" fmla="*/ 0 w 8729034"/>
              <a:gd name="connsiteY5" fmla="*/ 6858000 h 6858000"/>
              <a:gd name="connsiteX6" fmla="*/ 0 w 8729034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29034" h="6858000">
                <a:moveTo>
                  <a:pt x="0" y="0"/>
                </a:moveTo>
                <a:lnTo>
                  <a:pt x="8729034" y="4209"/>
                </a:lnTo>
                <a:lnTo>
                  <a:pt x="6530790" y="1300348"/>
                </a:lnTo>
                <a:cubicBezTo>
                  <a:pt x="6528811" y="2820350"/>
                  <a:pt x="6526831" y="4340351"/>
                  <a:pt x="6524852" y="5860353"/>
                </a:cubicBezTo>
                <a:lnTo>
                  <a:pt x="829467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6F8F8"/>
          </a:solidFill>
        </p:spPr>
        <p:txBody>
          <a:bodyPr wrap="square" lIns="720000" tIns="1080000" rIns="2880000" bIns="2880000" anchor="ctr">
            <a:noAutofit/>
          </a:bodyPr>
          <a:lstStyle>
            <a:lvl1pPr marL="0" indent="0" algn="l">
              <a:buNone/>
              <a:defRPr/>
            </a:lvl1pPr>
          </a:lstStyle>
          <a:p>
            <a:r>
              <a:rPr lang="en-GB" dirty="0"/>
              <a:t>Click on icon to insert image (include Alt Text)</a:t>
            </a:r>
          </a:p>
        </p:txBody>
      </p:sp>
      <p:pic>
        <p:nvPicPr>
          <p:cNvPr id="16" name="Picture 15" descr="Icon&#10;&#10;Description automatically generated with medium confidence">
            <a:extLst>
              <a:ext uri="{FF2B5EF4-FFF2-40B4-BE49-F238E27FC236}">
                <a16:creationId xmlns:a16="http://schemas.microsoft.com/office/drawing/2014/main" id="{20E2DC7B-ED7B-0241-A022-668E6343C6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7413" y="6341795"/>
            <a:ext cx="376428" cy="37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80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t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DD8CC36-71BF-0072-75C6-932444C86139}"/>
              </a:ext>
            </a:extLst>
          </p:cNvPr>
          <p:cNvSpPr/>
          <p:nvPr userDrawn="1"/>
        </p:nvSpPr>
        <p:spPr>
          <a:xfrm>
            <a:off x="0" y="0"/>
            <a:ext cx="12206636" cy="6872615"/>
          </a:xfrm>
          <a:prstGeom prst="rect">
            <a:avLst/>
          </a:prstGeom>
          <a:solidFill>
            <a:srgbClr val="F6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8651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8B4B32-B7B7-DB40-9D0C-2D4D8414C6EC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C3715D-C90E-7C4B-B312-C707773A39DD}"/>
              </a:ext>
            </a:extLst>
          </p:cNvPr>
          <p:cNvSpPr txBox="1"/>
          <p:nvPr userDrawn="1"/>
        </p:nvSpPr>
        <p:spPr>
          <a:xfrm>
            <a:off x="2232561" y="3170712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 dirty="0">
              <a:solidFill>
                <a:schemeClr val="accent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7E9C09-C9AF-554B-B095-D19078FA6376}"/>
              </a:ext>
            </a:extLst>
          </p:cNvPr>
          <p:cNvCxnSpPr/>
          <p:nvPr userDrawn="1"/>
        </p:nvCxnSpPr>
        <p:spPr>
          <a:xfrm>
            <a:off x="432000" y="324000"/>
            <a:ext cx="432118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C748E8E-8B34-9246-8F9A-CF165E4332AF}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Icon&#10;&#10;Description automatically generated with medium confidence">
            <a:extLst>
              <a:ext uri="{FF2B5EF4-FFF2-40B4-BE49-F238E27FC236}">
                <a16:creationId xmlns:a16="http://schemas.microsoft.com/office/drawing/2014/main" id="{2C5DA4F2-D5B5-1F47-ADDA-9F6CB9A2A3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7413" y="6341795"/>
            <a:ext cx="376428" cy="37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66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at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360000"/>
            <a:ext cx="11404154" cy="468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8B4B32-B7B7-DB40-9D0C-2D4D8414C6EC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C3715D-C90E-7C4B-B312-C707773A39DD}"/>
              </a:ext>
            </a:extLst>
          </p:cNvPr>
          <p:cNvSpPr txBox="1"/>
          <p:nvPr userDrawn="1"/>
        </p:nvSpPr>
        <p:spPr>
          <a:xfrm>
            <a:off x="2232561" y="3170712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D9C6FA-3944-D644-993B-662021B4E5C6}"/>
              </a:ext>
            </a:extLst>
          </p:cNvPr>
          <p:cNvSpPr/>
          <p:nvPr userDrawn="1"/>
        </p:nvSpPr>
        <p:spPr>
          <a:xfrm>
            <a:off x="8133940" y="1468668"/>
            <a:ext cx="3564000" cy="2333138"/>
          </a:xfrm>
          <a:prstGeom prst="rect">
            <a:avLst/>
          </a:prstGeom>
          <a:solidFill>
            <a:srgbClr val="FEF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E5C1AF-31FE-DB44-B136-14246637FAC3}"/>
              </a:ext>
            </a:extLst>
          </p:cNvPr>
          <p:cNvSpPr/>
          <p:nvPr userDrawn="1"/>
        </p:nvSpPr>
        <p:spPr>
          <a:xfrm>
            <a:off x="420267" y="1475134"/>
            <a:ext cx="3564000" cy="232667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62AE05-5656-3647-B9D0-CFD7068091A6}"/>
              </a:ext>
            </a:extLst>
          </p:cNvPr>
          <p:cNvSpPr/>
          <p:nvPr userDrawn="1"/>
        </p:nvSpPr>
        <p:spPr>
          <a:xfrm>
            <a:off x="4269571" y="1468668"/>
            <a:ext cx="3564000" cy="233313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E11EE2-9156-944A-B3A4-52D07C78468A}"/>
              </a:ext>
            </a:extLst>
          </p:cNvPr>
          <p:cNvSpPr/>
          <p:nvPr userDrawn="1"/>
        </p:nvSpPr>
        <p:spPr>
          <a:xfrm>
            <a:off x="8121158" y="3751268"/>
            <a:ext cx="3563938" cy="2373982"/>
          </a:xfrm>
          <a:prstGeom prst="rect">
            <a:avLst/>
          </a:prstGeom>
          <a:solidFill>
            <a:srgbClr val="FEF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78520B-A4E4-8C46-9508-17A00794C941}"/>
              </a:ext>
            </a:extLst>
          </p:cNvPr>
          <p:cNvSpPr/>
          <p:nvPr userDrawn="1"/>
        </p:nvSpPr>
        <p:spPr>
          <a:xfrm>
            <a:off x="420266" y="3751267"/>
            <a:ext cx="3571563" cy="23739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565AF3-5AA4-064F-A6FF-6B510E7CA8CF}"/>
              </a:ext>
            </a:extLst>
          </p:cNvPr>
          <p:cNvSpPr/>
          <p:nvPr userDrawn="1"/>
        </p:nvSpPr>
        <p:spPr>
          <a:xfrm>
            <a:off x="4277134" y="3751267"/>
            <a:ext cx="3556437" cy="2392443"/>
          </a:xfrm>
          <a:prstGeom prst="rect">
            <a:avLst/>
          </a:prstGeom>
          <a:solidFill>
            <a:srgbClr val="F7F8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0F2D5FF-42D8-5346-9DB2-3C5556C282FC}"/>
              </a:ext>
            </a:extLst>
          </p:cNvPr>
          <p:cNvCxnSpPr/>
          <p:nvPr userDrawn="1"/>
        </p:nvCxnSpPr>
        <p:spPr>
          <a:xfrm>
            <a:off x="432000" y="324000"/>
            <a:ext cx="432118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B1A5C72-8EEA-1C4D-9558-D6E31AE267BA}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Icon&#10;&#10;Description automatically generated with medium confidence">
            <a:extLst>
              <a:ext uri="{FF2B5EF4-FFF2-40B4-BE49-F238E27FC236}">
                <a16:creationId xmlns:a16="http://schemas.microsoft.com/office/drawing/2014/main" id="{C74185F0-CA2F-BB4F-ADA9-17F42BD425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7413" y="6341795"/>
            <a:ext cx="376428" cy="37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72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at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6806CE0-4444-E278-424B-56D1A67FFAF6}"/>
              </a:ext>
            </a:extLst>
          </p:cNvPr>
          <p:cNvSpPr/>
          <p:nvPr userDrawn="1"/>
        </p:nvSpPr>
        <p:spPr>
          <a:xfrm>
            <a:off x="0" y="0"/>
            <a:ext cx="12206636" cy="6872615"/>
          </a:xfrm>
          <a:prstGeom prst="rect">
            <a:avLst/>
          </a:prstGeom>
          <a:solidFill>
            <a:srgbClr val="F6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396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8B4B32-B7B7-DB40-9D0C-2D4D8414C6EC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C3715D-C90E-7C4B-B312-C707773A39DD}"/>
              </a:ext>
            </a:extLst>
          </p:cNvPr>
          <p:cNvSpPr txBox="1"/>
          <p:nvPr userDrawn="1"/>
        </p:nvSpPr>
        <p:spPr>
          <a:xfrm>
            <a:off x="2232561" y="3170712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 dirty="0">
              <a:solidFill>
                <a:schemeClr val="accent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C1FD6ED-EC03-AA4E-B084-D30385A2EB92}"/>
              </a:ext>
            </a:extLst>
          </p:cNvPr>
          <p:cNvCxnSpPr>
            <a:cxnSpLocks/>
          </p:cNvCxnSpPr>
          <p:nvPr userDrawn="1"/>
        </p:nvCxnSpPr>
        <p:spPr>
          <a:xfrm>
            <a:off x="432000" y="324683"/>
            <a:ext cx="378228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31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865898-88A5-CCBF-A5CF-73B4C5007680}"/>
              </a:ext>
            </a:extLst>
          </p:cNvPr>
          <p:cNvSpPr/>
          <p:nvPr userDrawn="1"/>
        </p:nvSpPr>
        <p:spPr>
          <a:xfrm>
            <a:off x="0" y="0"/>
            <a:ext cx="12206636" cy="6872615"/>
          </a:xfrm>
          <a:prstGeom prst="rect">
            <a:avLst/>
          </a:prstGeom>
          <a:solidFill>
            <a:srgbClr val="F6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8651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8B4B32-B7B7-DB40-9D0C-2D4D8414C6EC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C3715D-C90E-7C4B-B312-C707773A39DD}"/>
              </a:ext>
            </a:extLst>
          </p:cNvPr>
          <p:cNvSpPr txBox="1"/>
          <p:nvPr userDrawn="1"/>
        </p:nvSpPr>
        <p:spPr>
          <a:xfrm>
            <a:off x="2232561" y="3170712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 dirty="0">
              <a:solidFill>
                <a:schemeClr val="accent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0951D-B4BD-2B47-961E-8C9978EE5FC2}"/>
              </a:ext>
            </a:extLst>
          </p:cNvPr>
          <p:cNvCxnSpPr/>
          <p:nvPr userDrawn="1"/>
        </p:nvCxnSpPr>
        <p:spPr>
          <a:xfrm>
            <a:off x="432000" y="324000"/>
            <a:ext cx="432118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799379A-445E-8046-97B9-687D1B55B5B3}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Icon&#10;&#10;Description automatically generated with medium confidence">
            <a:extLst>
              <a:ext uri="{FF2B5EF4-FFF2-40B4-BE49-F238E27FC236}">
                <a16:creationId xmlns:a16="http://schemas.microsoft.com/office/drawing/2014/main" id="{7D16603F-E3C9-DE46-B914-0B452CD0DE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7413" y="6341795"/>
            <a:ext cx="376428" cy="37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86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at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360001"/>
            <a:ext cx="11404154" cy="468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8B4B32-B7B7-DB40-9D0C-2D4D8414C6EC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C3715D-C90E-7C4B-B312-C707773A39DD}"/>
              </a:ext>
            </a:extLst>
          </p:cNvPr>
          <p:cNvSpPr txBox="1"/>
          <p:nvPr userDrawn="1"/>
        </p:nvSpPr>
        <p:spPr>
          <a:xfrm>
            <a:off x="2232561" y="3170712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 dirty="0">
              <a:solidFill>
                <a:schemeClr val="accent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786433B-15A3-B54A-A755-D9D66C85D031}"/>
              </a:ext>
            </a:extLst>
          </p:cNvPr>
          <p:cNvCxnSpPr/>
          <p:nvPr userDrawn="1"/>
        </p:nvCxnSpPr>
        <p:spPr>
          <a:xfrm>
            <a:off x="432000" y="324000"/>
            <a:ext cx="432118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7CB3D1-C3FA-B048-9A15-C886F2389189}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Icon&#10;&#10;Description automatically generated with medium confidence">
            <a:extLst>
              <a:ext uri="{FF2B5EF4-FFF2-40B4-BE49-F238E27FC236}">
                <a16:creationId xmlns:a16="http://schemas.microsoft.com/office/drawing/2014/main" id="{5F4F0E9B-4AE5-E14D-BBD8-7D3562C907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7413" y="6341795"/>
            <a:ext cx="376428" cy="37642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3838597-EE74-D042-8B21-49C676E53D46}"/>
              </a:ext>
            </a:extLst>
          </p:cNvPr>
          <p:cNvSpPr/>
          <p:nvPr userDrawn="1"/>
        </p:nvSpPr>
        <p:spPr>
          <a:xfrm>
            <a:off x="9116862" y="1341701"/>
            <a:ext cx="2700000" cy="2412000"/>
          </a:xfrm>
          <a:prstGeom prst="rect">
            <a:avLst/>
          </a:prstGeom>
          <a:solidFill>
            <a:srgbClr val="FEF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B8E6E8-A4BC-1842-9086-661CF9B47BE5}"/>
              </a:ext>
            </a:extLst>
          </p:cNvPr>
          <p:cNvSpPr/>
          <p:nvPr userDrawn="1"/>
        </p:nvSpPr>
        <p:spPr>
          <a:xfrm>
            <a:off x="3285663" y="1341701"/>
            <a:ext cx="2700000" cy="241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13BAC2-C3E9-8C41-AC18-A67D03496566}"/>
              </a:ext>
            </a:extLst>
          </p:cNvPr>
          <p:cNvSpPr/>
          <p:nvPr userDrawn="1"/>
        </p:nvSpPr>
        <p:spPr>
          <a:xfrm>
            <a:off x="6201023" y="1341701"/>
            <a:ext cx="2700000" cy="2412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C1C97F-AD6E-FB48-9592-D29E2653C386}"/>
              </a:ext>
            </a:extLst>
          </p:cNvPr>
          <p:cNvSpPr/>
          <p:nvPr userDrawn="1"/>
        </p:nvSpPr>
        <p:spPr>
          <a:xfrm>
            <a:off x="369824" y="1341701"/>
            <a:ext cx="2700000" cy="241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949821-E381-C549-BB69-B1906F96AF44}"/>
              </a:ext>
            </a:extLst>
          </p:cNvPr>
          <p:cNvSpPr/>
          <p:nvPr userDrawn="1"/>
        </p:nvSpPr>
        <p:spPr>
          <a:xfrm>
            <a:off x="9102764" y="3753700"/>
            <a:ext cx="2700000" cy="2359927"/>
          </a:xfrm>
          <a:prstGeom prst="rect">
            <a:avLst/>
          </a:prstGeom>
          <a:solidFill>
            <a:srgbClr val="FEF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7ADB49-BFB8-2845-A78D-3C638C6F226B}"/>
              </a:ext>
            </a:extLst>
          </p:cNvPr>
          <p:cNvSpPr/>
          <p:nvPr userDrawn="1"/>
        </p:nvSpPr>
        <p:spPr>
          <a:xfrm>
            <a:off x="6201023" y="3753701"/>
            <a:ext cx="2700000" cy="23599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C2F4F02-777B-2445-B2BA-8C02502B30D7}"/>
              </a:ext>
            </a:extLst>
          </p:cNvPr>
          <p:cNvSpPr/>
          <p:nvPr userDrawn="1"/>
        </p:nvSpPr>
        <p:spPr>
          <a:xfrm>
            <a:off x="3295816" y="3753700"/>
            <a:ext cx="2700000" cy="23599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9DC7A8-1F9A-7644-8EF4-600483332CC9}"/>
              </a:ext>
            </a:extLst>
          </p:cNvPr>
          <p:cNvSpPr/>
          <p:nvPr userDrawn="1"/>
        </p:nvSpPr>
        <p:spPr>
          <a:xfrm>
            <a:off x="369824" y="3753700"/>
            <a:ext cx="2700000" cy="2359926"/>
          </a:xfrm>
          <a:prstGeom prst="rect">
            <a:avLst/>
          </a:prstGeom>
          <a:solidFill>
            <a:srgbClr val="F7F8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644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at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360000"/>
            <a:ext cx="11404154" cy="468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8B4B32-B7B7-DB40-9D0C-2D4D8414C6EC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C3715D-C90E-7C4B-B312-C707773A39DD}"/>
              </a:ext>
            </a:extLst>
          </p:cNvPr>
          <p:cNvSpPr txBox="1"/>
          <p:nvPr userDrawn="1"/>
        </p:nvSpPr>
        <p:spPr>
          <a:xfrm>
            <a:off x="2232561" y="3170712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 dirty="0">
              <a:solidFill>
                <a:schemeClr val="accent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3B2D60-ED44-3544-89FE-43763D74DD7A}"/>
              </a:ext>
            </a:extLst>
          </p:cNvPr>
          <p:cNvSpPr/>
          <p:nvPr userDrawn="1"/>
        </p:nvSpPr>
        <p:spPr>
          <a:xfrm>
            <a:off x="3295816" y="4555398"/>
            <a:ext cx="2700000" cy="1603081"/>
          </a:xfrm>
          <a:prstGeom prst="rect">
            <a:avLst/>
          </a:prstGeom>
          <a:solidFill>
            <a:srgbClr val="F7F8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C303F96-8B5D-7244-A4D5-D530F883B54B}"/>
              </a:ext>
            </a:extLst>
          </p:cNvPr>
          <p:cNvCxnSpPr/>
          <p:nvPr userDrawn="1"/>
        </p:nvCxnSpPr>
        <p:spPr>
          <a:xfrm>
            <a:off x="432000" y="324000"/>
            <a:ext cx="432118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17821C-2760-A941-AC88-40FAC402CFFD}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Icon&#10;&#10;Description automatically generated with medium confidence">
            <a:extLst>
              <a:ext uri="{FF2B5EF4-FFF2-40B4-BE49-F238E27FC236}">
                <a16:creationId xmlns:a16="http://schemas.microsoft.com/office/drawing/2014/main" id="{9D76A0C8-5F7B-5840-8CCE-20CA02DAC9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7413" y="6341795"/>
            <a:ext cx="376428" cy="37642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9E57FC3-6D9D-4946-8073-5164368F25BC}"/>
              </a:ext>
            </a:extLst>
          </p:cNvPr>
          <p:cNvSpPr/>
          <p:nvPr userDrawn="1"/>
        </p:nvSpPr>
        <p:spPr>
          <a:xfrm>
            <a:off x="6218008" y="4574480"/>
            <a:ext cx="2700000" cy="160308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E7BFB9D-D67D-6D46-B5EA-09B3EAC97DEA}"/>
              </a:ext>
            </a:extLst>
          </p:cNvPr>
          <p:cNvSpPr/>
          <p:nvPr userDrawn="1"/>
        </p:nvSpPr>
        <p:spPr>
          <a:xfrm>
            <a:off x="6218008" y="3854480"/>
            <a:ext cx="270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56780C-8467-894F-9BD2-21F5F360A7D5}"/>
              </a:ext>
            </a:extLst>
          </p:cNvPr>
          <p:cNvSpPr/>
          <p:nvPr userDrawn="1"/>
        </p:nvSpPr>
        <p:spPr>
          <a:xfrm>
            <a:off x="3295816" y="2045081"/>
            <a:ext cx="2700000" cy="1603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0CE83D-DD8E-AE48-BBC4-5D19C2FD0062}"/>
              </a:ext>
            </a:extLst>
          </p:cNvPr>
          <p:cNvSpPr/>
          <p:nvPr userDrawn="1"/>
        </p:nvSpPr>
        <p:spPr>
          <a:xfrm>
            <a:off x="3295816" y="1325081"/>
            <a:ext cx="2700000" cy="720000"/>
          </a:xfrm>
          <a:prstGeom prst="rect">
            <a:avLst/>
          </a:prstGeom>
          <a:solidFill>
            <a:schemeClr val="accent3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6AE2C5-8D75-5144-BB01-2BDFDDE9C93A}"/>
              </a:ext>
            </a:extLst>
          </p:cNvPr>
          <p:cNvSpPr/>
          <p:nvPr userDrawn="1"/>
        </p:nvSpPr>
        <p:spPr>
          <a:xfrm>
            <a:off x="3295816" y="3854480"/>
            <a:ext cx="2700000" cy="7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D2081BE-A1F6-704F-B48B-BB07F6216FE3}"/>
              </a:ext>
            </a:extLst>
          </p:cNvPr>
          <p:cNvSpPr/>
          <p:nvPr userDrawn="1"/>
        </p:nvSpPr>
        <p:spPr>
          <a:xfrm>
            <a:off x="9133847" y="2045081"/>
            <a:ext cx="2700000" cy="1603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AF5FAA-1DC5-1340-A437-761DE12AC6FF}"/>
              </a:ext>
            </a:extLst>
          </p:cNvPr>
          <p:cNvSpPr/>
          <p:nvPr userDrawn="1"/>
        </p:nvSpPr>
        <p:spPr>
          <a:xfrm>
            <a:off x="9133847" y="1325081"/>
            <a:ext cx="2700000" cy="720000"/>
          </a:xfrm>
          <a:prstGeom prst="rect">
            <a:avLst/>
          </a:prstGeom>
          <a:solidFill>
            <a:schemeClr val="accent3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182F10-25D8-FB49-B67F-8816C9C278E5}"/>
              </a:ext>
            </a:extLst>
          </p:cNvPr>
          <p:cNvSpPr/>
          <p:nvPr userDrawn="1"/>
        </p:nvSpPr>
        <p:spPr>
          <a:xfrm>
            <a:off x="6214831" y="2045081"/>
            <a:ext cx="2700000" cy="1603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D49C2B-5BC4-B643-BB15-72BEF7426325}"/>
              </a:ext>
            </a:extLst>
          </p:cNvPr>
          <p:cNvSpPr/>
          <p:nvPr userDrawn="1"/>
        </p:nvSpPr>
        <p:spPr>
          <a:xfrm>
            <a:off x="6214831" y="1325081"/>
            <a:ext cx="2700000" cy="72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8295FF-67D2-A442-9E66-CC760EAA4D6E}"/>
              </a:ext>
            </a:extLst>
          </p:cNvPr>
          <p:cNvSpPr/>
          <p:nvPr userDrawn="1"/>
        </p:nvSpPr>
        <p:spPr>
          <a:xfrm>
            <a:off x="358153" y="2045081"/>
            <a:ext cx="2700000" cy="1603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8DDF5D6-8FC1-5F4A-9E3B-ED93F08C2F75}"/>
              </a:ext>
            </a:extLst>
          </p:cNvPr>
          <p:cNvSpPr/>
          <p:nvPr userDrawn="1"/>
        </p:nvSpPr>
        <p:spPr>
          <a:xfrm>
            <a:off x="358153" y="1325081"/>
            <a:ext cx="2700000" cy="72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2850056-67D3-5649-B084-655636A68EFD}"/>
              </a:ext>
            </a:extLst>
          </p:cNvPr>
          <p:cNvSpPr/>
          <p:nvPr userDrawn="1"/>
        </p:nvSpPr>
        <p:spPr>
          <a:xfrm>
            <a:off x="358153" y="4574480"/>
            <a:ext cx="2700000" cy="160308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7BBC6A8-F2D6-F642-8AF0-E7FD6359AF51}"/>
              </a:ext>
            </a:extLst>
          </p:cNvPr>
          <p:cNvSpPr/>
          <p:nvPr userDrawn="1"/>
        </p:nvSpPr>
        <p:spPr>
          <a:xfrm>
            <a:off x="358153" y="3854480"/>
            <a:ext cx="270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4740D03-9ED8-8D4E-982C-ACB8BDF0E9CC}"/>
              </a:ext>
            </a:extLst>
          </p:cNvPr>
          <p:cNvSpPr/>
          <p:nvPr userDrawn="1"/>
        </p:nvSpPr>
        <p:spPr>
          <a:xfrm>
            <a:off x="9140200" y="4574479"/>
            <a:ext cx="2700000" cy="1603081"/>
          </a:xfrm>
          <a:prstGeom prst="rect">
            <a:avLst/>
          </a:prstGeom>
          <a:solidFill>
            <a:srgbClr val="F7F8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EE131D9-627E-AB41-9D70-3A34801A9458}"/>
              </a:ext>
            </a:extLst>
          </p:cNvPr>
          <p:cNvSpPr/>
          <p:nvPr userDrawn="1"/>
        </p:nvSpPr>
        <p:spPr>
          <a:xfrm>
            <a:off x="9140200" y="3873561"/>
            <a:ext cx="2700000" cy="7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0197597A-2690-0847-AA13-9581781E1FC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5076" y="1415341"/>
            <a:ext cx="2626153" cy="537765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EFFBA4F4-3D70-FA40-A76C-C50FE0ADEB0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32739" y="1428096"/>
            <a:ext cx="2626153" cy="537765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D658630-BA32-3A42-877A-E81A5E36789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51754" y="1428096"/>
            <a:ext cx="2626153" cy="537765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5EEA00FC-B1C9-A24F-8F48-3E5B1C6FA9C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70770" y="1415341"/>
            <a:ext cx="2626153" cy="537765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5AA656-2FAB-0D4A-A936-B8E24E9F90A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07776" y="3929941"/>
            <a:ext cx="2626153" cy="537765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8EB77E2A-7F1A-664D-B78E-81D3CB1EB29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345439" y="3942696"/>
            <a:ext cx="2626153" cy="537765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8B9D8CB7-44C7-214F-8416-0102C43289A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64454" y="3942696"/>
            <a:ext cx="2626153" cy="537765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510081F-B8F0-A944-B5A6-A7005AE377A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83470" y="3929941"/>
            <a:ext cx="2626153" cy="537765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</p:spTree>
    <p:extLst>
      <p:ext uri="{BB962C8B-B14F-4D97-AF65-F5344CB8AC3E}">
        <p14:creationId xmlns:p14="http://schemas.microsoft.com/office/powerpoint/2010/main" val="263641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, subhead,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A60DD58-05DE-E835-E697-CB9A9B0B94EE}"/>
              </a:ext>
            </a:extLst>
          </p:cNvPr>
          <p:cNvSpPr/>
          <p:nvPr userDrawn="1"/>
        </p:nvSpPr>
        <p:spPr>
          <a:xfrm>
            <a:off x="0" y="0"/>
            <a:ext cx="12206636" cy="6872615"/>
          </a:xfrm>
          <a:prstGeom prst="rect">
            <a:avLst/>
          </a:prstGeom>
          <a:solidFill>
            <a:srgbClr val="F6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2735992"/>
            <a:ext cx="11088000" cy="3456000"/>
          </a:xfrm>
          <a:prstGeom prst="rect">
            <a:avLst/>
          </a:prstGeom>
        </p:spPr>
        <p:txBody>
          <a:bodyPr lIns="0" tIns="0" rIns="0" bIns="0" numCol="2" spcCol="432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sz="2200" b="0">
                <a:solidFill>
                  <a:schemeClr val="accent6"/>
                </a:solidFill>
              </a:defRPr>
            </a:lvl1pPr>
            <a:lvl2pPr>
              <a:buClr>
                <a:schemeClr val="tx1"/>
              </a:buClr>
              <a:defRPr sz="2200">
                <a:solidFill>
                  <a:schemeClr val="accent6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286FFC-BD82-6E40-BA0C-B1C0F7127A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087999"/>
            <a:ext cx="11050700" cy="462017"/>
          </a:xfrm>
          <a:prstGeom prst="rect">
            <a:avLst/>
          </a:prstGeom>
        </p:spPr>
        <p:txBody>
          <a:bodyPr lIns="0" tIns="0" rIns="0" bIns="0" numCol="2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  <a:defRPr sz="2400" b="1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Subhead if needed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7E4AB90-2CB6-0646-B56C-4B58E33EC9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8651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E8E1DE4-F3F1-DE4C-A443-48C645D10BD8}"/>
              </a:ext>
            </a:extLst>
          </p:cNvPr>
          <p:cNvCxnSpPr/>
          <p:nvPr userDrawn="1"/>
        </p:nvCxnSpPr>
        <p:spPr>
          <a:xfrm>
            <a:off x="432000" y="324000"/>
            <a:ext cx="432118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E2133D-2149-6B45-BEAB-A2D5E225B5AD}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Icon&#10;&#10;Description automatically generated with medium confidence">
            <a:extLst>
              <a:ext uri="{FF2B5EF4-FFF2-40B4-BE49-F238E27FC236}">
                <a16:creationId xmlns:a16="http://schemas.microsoft.com/office/drawing/2014/main" id="{772D7FA6-4EEE-2844-9D29-2434E4AACE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7413" y="6341795"/>
            <a:ext cx="376428" cy="37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2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at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360000"/>
            <a:ext cx="11404154" cy="468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8B4B32-B7B7-DB40-9D0C-2D4D8414C6EC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C3715D-C90E-7C4B-B312-C707773A39DD}"/>
              </a:ext>
            </a:extLst>
          </p:cNvPr>
          <p:cNvSpPr txBox="1"/>
          <p:nvPr userDrawn="1"/>
        </p:nvSpPr>
        <p:spPr>
          <a:xfrm>
            <a:off x="2232561" y="3170712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 dirty="0">
              <a:solidFill>
                <a:schemeClr val="accent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DDC528-E0AB-484C-A627-36835D90A99A}"/>
              </a:ext>
            </a:extLst>
          </p:cNvPr>
          <p:cNvSpPr/>
          <p:nvPr userDrawn="1"/>
        </p:nvSpPr>
        <p:spPr>
          <a:xfrm>
            <a:off x="9144000" y="4555400"/>
            <a:ext cx="2700000" cy="1603080"/>
          </a:xfrm>
          <a:prstGeom prst="rect">
            <a:avLst/>
          </a:prstGeom>
          <a:solidFill>
            <a:srgbClr val="FEF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3B2D60-ED44-3544-89FE-43763D74DD7A}"/>
              </a:ext>
            </a:extLst>
          </p:cNvPr>
          <p:cNvSpPr/>
          <p:nvPr userDrawn="1"/>
        </p:nvSpPr>
        <p:spPr>
          <a:xfrm>
            <a:off x="3295816" y="4555398"/>
            <a:ext cx="2700000" cy="1603081"/>
          </a:xfrm>
          <a:prstGeom prst="rect">
            <a:avLst/>
          </a:prstGeom>
          <a:solidFill>
            <a:srgbClr val="F7F8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C303F96-8B5D-7244-A4D5-D530F883B54B}"/>
              </a:ext>
            </a:extLst>
          </p:cNvPr>
          <p:cNvCxnSpPr/>
          <p:nvPr userDrawn="1"/>
        </p:nvCxnSpPr>
        <p:spPr>
          <a:xfrm>
            <a:off x="432000" y="324000"/>
            <a:ext cx="432118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17821C-2760-A941-AC88-40FAC402CFFD}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Icon&#10;&#10;Description automatically generated with medium confidence">
            <a:extLst>
              <a:ext uri="{FF2B5EF4-FFF2-40B4-BE49-F238E27FC236}">
                <a16:creationId xmlns:a16="http://schemas.microsoft.com/office/drawing/2014/main" id="{9D76A0C8-5F7B-5840-8CCE-20CA02DAC9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7413" y="6341795"/>
            <a:ext cx="376428" cy="37642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C07A11E-E677-BB4B-BDC2-B11149D9CCC8}"/>
              </a:ext>
            </a:extLst>
          </p:cNvPr>
          <p:cNvSpPr/>
          <p:nvPr userDrawn="1"/>
        </p:nvSpPr>
        <p:spPr>
          <a:xfrm>
            <a:off x="9144000" y="3835400"/>
            <a:ext cx="2700000" cy="720000"/>
          </a:xfrm>
          <a:prstGeom prst="rect">
            <a:avLst/>
          </a:prstGeom>
          <a:solidFill>
            <a:srgbClr val="FEF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E57FC3-6D9D-4946-8073-5164368F25BC}"/>
              </a:ext>
            </a:extLst>
          </p:cNvPr>
          <p:cNvSpPr/>
          <p:nvPr userDrawn="1"/>
        </p:nvSpPr>
        <p:spPr>
          <a:xfrm>
            <a:off x="6218008" y="4574480"/>
            <a:ext cx="2700000" cy="1603080"/>
          </a:xfrm>
          <a:prstGeom prst="rect">
            <a:avLst/>
          </a:prstGeom>
          <a:solidFill>
            <a:srgbClr val="D2E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E7BFB9D-D67D-6D46-B5EA-09B3EAC97DEA}"/>
              </a:ext>
            </a:extLst>
          </p:cNvPr>
          <p:cNvSpPr/>
          <p:nvPr userDrawn="1"/>
        </p:nvSpPr>
        <p:spPr>
          <a:xfrm>
            <a:off x="6218008" y="3854480"/>
            <a:ext cx="2700000" cy="7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56780C-8467-894F-9BD2-21F5F360A7D5}"/>
              </a:ext>
            </a:extLst>
          </p:cNvPr>
          <p:cNvSpPr/>
          <p:nvPr userDrawn="1"/>
        </p:nvSpPr>
        <p:spPr>
          <a:xfrm>
            <a:off x="3295816" y="2045081"/>
            <a:ext cx="2700000" cy="1603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0CE83D-DD8E-AE48-BBC4-5D19C2FD0062}"/>
              </a:ext>
            </a:extLst>
          </p:cNvPr>
          <p:cNvSpPr/>
          <p:nvPr userDrawn="1"/>
        </p:nvSpPr>
        <p:spPr>
          <a:xfrm>
            <a:off x="3295816" y="1325081"/>
            <a:ext cx="2700000" cy="72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6AE2C5-8D75-5144-BB01-2BDFDDE9C93A}"/>
              </a:ext>
            </a:extLst>
          </p:cNvPr>
          <p:cNvSpPr/>
          <p:nvPr userDrawn="1"/>
        </p:nvSpPr>
        <p:spPr>
          <a:xfrm>
            <a:off x="3295816" y="3854480"/>
            <a:ext cx="2700000" cy="7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D2081BE-A1F6-704F-B48B-BB07F6216FE3}"/>
              </a:ext>
            </a:extLst>
          </p:cNvPr>
          <p:cNvSpPr/>
          <p:nvPr userDrawn="1"/>
        </p:nvSpPr>
        <p:spPr>
          <a:xfrm>
            <a:off x="9133847" y="2045081"/>
            <a:ext cx="2700000" cy="1603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AF5FAA-1DC5-1340-A437-761DE12AC6FF}"/>
              </a:ext>
            </a:extLst>
          </p:cNvPr>
          <p:cNvSpPr/>
          <p:nvPr userDrawn="1"/>
        </p:nvSpPr>
        <p:spPr>
          <a:xfrm>
            <a:off x="9133847" y="1325081"/>
            <a:ext cx="2700000" cy="720000"/>
          </a:xfrm>
          <a:prstGeom prst="rect">
            <a:avLst/>
          </a:prstGeom>
          <a:solidFill>
            <a:schemeClr val="accent3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182F10-25D8-FB49-B67F-8816C9C278E5}"/>
              </a:ext>
            </a:extLst>
          </p:cNvPr>
          <p:cNvSpPr/>
          <p:nvPr userDrawn="1"/>
        </p:nvSpPr>
        <p:spPr>
          <a:xfrm>
            <a:off x="6214831" y="2045081"/>
            <a:ext cx="2700000" cy="1603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D49C2B-5BC4-B643-BB15-72BEF7426325}"/>
              </a:ext>
            </a:extLst>
          </p:cNvPr>
          <p:cNvSpPr/>
          <p:nvPr userDrawn="1"/>
        </p:nvSpPr>
        <p:spPr>
          <a:xfrm>
            <a:off x="6214831" y="1325081"/>
            <a:ext cx="2700000" cy="72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8295FF-67D2-A442-9E66-CC760EAA4D6E}"/>
              </a:ext>
            </a:extLst>
          </p:cNvPr>
          <p:cNvSpPr/>
          <p:nvPr userDrawn="1"/>
        </p:nvSpPr>
        <p:spPr>
          <a:xfrm>
            <a:off x="358153" y="2045081"/>
            <a:ext cx="2700000" cy="160308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8DDF5D6-8FC1-5F4A-9E3B-ED93F08C2F75}"/>
              </a:ext>
            </a:extLst>
          </p:cNvPr>
          <p:cNvSpPr/>
          <p:nvPr userDrawn="1"/>
        </p:nvSpPr>
        <p:spPr>
          <a:xfrm>
            <a:off x="358153" y="1325081"/>
            <a:ext cx="2700000" cy="7200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2850056-67D3-5649-B084-655636A68EFD}"/>
              </a:ext>
            </a:extLst>
          </p:cNvPr>
          <p:cNvSpPr/>
          <p:nvPr userDrawn="1"/>
        </p:nvSpPr>
        <p:spPr>
          <a:xfrm>
            <a:off x="358153" y="4574480"/>
            <a:ext cx="2700000" cy="1603080"/>
          </a:xfrm>
          <a:prstGeom prst="rect">
            <a:avLst/>
          </a:prstGeom>
          <a:solidFill>
            <a:srgbClr val="C2E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7BBC6A8-F2D6-F642-8AF0-E7FD6359AF51}"/>
              </a:ext>
            </a:extLst>
          </p:cNvPr>
          <p:cNvSpPr/>
          <p:nvPr userDrawn="1"/>
        </p:nvSpPr>
        <p:spPr>
          <a:xfrm>
            <a:off x="358153" y="3854480"/>
            <a:ext cx="2700000" cy="720000"/>
          </a:xfrm>
          <a:prstGeom prst="rect">
            <a:avLst/>
          </a:prstGeom>
          <a:solidFill>
            <a:srgbClr val="9DD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64A2F12-DDDB-384B-9C77-2E0F398EDF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5076" y="1415341"/>
            <a:ext cx="2626153" cy="537765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6E1B213D-9BFF-3F4B-A35C-1C5A45CF65D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32739" y="1428096"/>
            <a:ext cx="2626153" cy="537765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E7BFF57D-F56F-1D4B-BD54-B00F32863C6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51754" y="1428096"/>
            <a:ext cx="2626153" cy="537765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1E47DC0F-4FEF-5B40-82B9-2234591E376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70770" y="1415341"/>
            <a:ext cx="2626153" cy="537765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1A98B410-C69E-3F46-BD5C-78219838E22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07776" y="3929941"/>
            <a:ext cx="2626153" cy="537765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37118A98-662D-F848-B62B-2198A0209D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345439" y="3942696"/>
            <a:ext cx="2626153" cy="537765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2C57190C-06A8-9E45-A1B6-8A7A95CD347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64454" y="3942696"/>
            <a:ext cx="2626153" cy="537765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93F1C3F7-A3A3-A841-8B01-AEAA67C1210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83470" y="3929941"/>
            <a:ext cx="2626153" cy="537765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</p:spTree>
    <p:extLst>
      <p:ext uri="{BB962C8B-B14F-4D97-AF65-F5344CB8AC3E}">
        <p14:creationId xmlns:p14="http://schemas.microsoft.com/office/powerpoint/2010/main" val="308051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at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360000"/>
            <a:ext cx="11404154" cy="468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8B4B32-B7B7-DB40-9D0C-2D4D8414C6EC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C3715D-C90E-7C4B-B312-C707773A39DD}"/>
              </a:ext>
            </a:extLst>
          </p:cNvPr>
          <p:cNvSpPr txBox="1"/>
          <p:nvPr userDrawn="1"/>
        </p:nvSpPr>
        <p:spPr>
          <a:xfrm>
            <a:off x="2232561" y="3170712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 dirty="0">
              <a:solidFill>
                <a:schemeClr val="accent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3B2D60-ED44-3544-89FE-43763D74DD7A}"/>
              </a:ext>
            </a:extLst>
          </p:cNvPr>
          <p:cNvSpPr/>
          <p:nvPr userDrawn="1"/>
        </p:nvSpPr>
        <p:spPr>
          <a:xfrm>
            <a:off x="4056639" y="4555398"/>
            <a:ext cx="3096000" cy="1603081"/>
          </a:xfrm>
          <a:prstGeom prst="rect">
            <a:avLst/>
          </a:prstGeom>
          <a:solidFill>
            <a:srgbClr val="F7F8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C303F96-8B5D-7244-A4D5-D530F883B54B}"/>
              </a:ext>
            </a:extLst>
          </p:cNvPr>
          <p:cNvCxnSpPr/>
          <p:nvPr userDrawn="1"/>
        </p:nvCxnSpPr>
        <p:spPr>
          <a:xfrm>
            <a:off x="432000" y="324000"/>
            <a:ext cx="432118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17821C-2760-A941-AC88-40FAC402CFFD}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Icon&#10;&#10;Description automatically generated with medium confidence">
            <a:extLst>
              <a:ext uri="{FF2B5EF4-FFF2-40B4-BE49-F238E27FC236}">
                <a16:creationId xmlns:a16="http://schemas.microsoft.com/office/drawing/2014/main" id="{9D76A0C8-5F7B-5840-8CCE-20CA02DAC9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7413" y="6341795"/>
            <a:ext cx="376428" cy="37642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9E57FC3-6D9D-4946-8073-5164368F25BC}"/>
              </a:ext>
            </a:extLst>
          </p:cNvPr>
          <p:cNvSpPr/>
          <p:nvPr userDrawn="1"/>
        </p:nvSpPr>
        <p:spPr>
          <a:xfrm>
            <a:off x="7672200" y="4574480"/>
            <a:ext cx="3096000" cy="160308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E7BFB9D-D67D-6D46-B5EA-09B3EAC97DEA}"/>
              </a:ext>
            </a:extLst>
          </p:cNvPr>
          <p:cNvSpPr/>
          <p:nvPr userDrawn="1"/>
        </p:nvSpPr>
        <p:spPr>
          <a:xfrm>
            <a:off x="7672200" y="3854480"/>
            <a:ext cx="3096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56780C-8467-894F-9BD2-21F5F360A7D5}"/>
              </a:ext>
            </a:extLst>
          </p:cNvPr>
          <p:cNvSpPr/>
          <p:nvPr userDrawn="1"/>
        </p:nvSpPr>
        <p:spPr>
          <a:xfrm>
            <a:off x="4019715" y="2069021"/>
            <a:ext cx="3096000" cy="1603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0CE83D-DD8E-AE48-BBC4-5D19C2FD0062}"/>
              </a:ext>
            </a:extLst>
          </p:cNvPr>
          <p:cNvSpPr/>
          <p:nvPr userDrawn="1"/>
        </p:nvSpPr>
        <p:spPr>
          <a:xfrm>
            <a:off x="4019715" y="1349021"/>
            <a:ext cx="3096000" cy="720000"/>
          </a:xfrm>
          <a:prstGeom prst="rect">
            <a:avLst/>
          </a:prstGeom>
          <a:solidFill>
            <a:schemeClr val="accent3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6AE2C5-8D75-5144-BB01-2BDFDDE9C93A}"/>
              </a:ext>
            </a:extLst>
          </p:cNvPr>
          <p:cNvSpPr/>
          <p:nvPr userDrawn="1"/>
        </p:nvSpPr>
        <p:spPr>
          <a:xfrm>
            <a:off x="4056639" y="3854480"/>
            <a:ext cx="3096000" cy="7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182F10-25D8-FB49-B67F-8816C9C278E5}"/>
              </a:ext>
            </a:extLst>
          </p:cNvPr>
          <p:cNvSpPr/>
          <p:nvPr userDrawn="1"/>
        </p:nvSpPr>
        <p:spPr>
          <a:xfrm>
            <a:off x="7672200" y="2045081"/>
            <a:ext cx="3096000" cy="1603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D49C2B-5BC4-B643-BB15-72BEF7426325}"/>
              </a:ext>
            </a:extLst>
          </p:cNvPr>
          <p:cNvSpPr/>
          <p:nvPr userDrawn="1"/>
        </p:nvSpPr>
        <p:spPr>
          <a:xfrm>
            <a:off x="7672200" y="1325081"/>
            <a:ext cx="3096000" cy="72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8295FF-67D2-A442-9E66-CC760EAA4D6E}"/>
              </a:ext>
            </a:extLst>
          </p:cNvPr>
          <p:cNvSpPr/>
          <p:nvPr userDrawn="1"/>
        </p:nvSpPr>
        <p:spPr>
          <a:xfrm>
            <a:off x="358152" y="2045081"/>
            <a:ext cx="3096000" cy="1603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8DDF5D6-8FC1-5F4A-9E3B-ED93F08C2F75}"/>
              </a:ext>
            </a:extLst>
          </p:cNvPr>
          <p:cNvSpPr/>
          <p:nvPr userDrawn="1"/>
        </p:nvSpPr>
        <p:spPr>
          <a:xfrm>
            <a:off x="358152" y="1325081"/>
            <a:ext cx="3096000" cy="72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2850056-67D3-5649-B084-655636A68EFD}"/>
              </a:ext>
            </a:extLst>
          </p:cNvPr>
          <p:cNvSpPr/>
          <p:nvPr userDrawn="1"/>
        </p:nvSpPr>
        <p:spPr>
          <a:xfrm>
            <a:off x="358152" y="4574480"/>
            <a:ext cx="3096000" cy="160308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7BBC6A8-F2D6-F642-8AF0-E7FD6359AF51}"/>
              </a:ext>
            </a:extLst>
          </p:cNvPr>
          <p:cNvSpPr/>
          <p:nvPr userDrawn="1"/>
        </p:nvSpPr>
        <p:spPr>
          <a:xfrm>
            <a:off x="358152" y="3854480"/>
            <a:ext cx="3096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0197597A-2690-0847-AA13-9581781E1FC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5076" y="1415341"/>
            <a:ext cx="3059076" cy="537765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EFFBA4F4-3D70-FA40-A76C-C50FE0ADEB0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56639" y="1452036"/>
            <a:ext cx="3059076" cy="537765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D658630-BA32-3A42-877A-E81A5E36789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9122" y="1428096"/>
            <a:ext cx="2968447" cy="537765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5AA656-2FAB-0D4A-A936-B8E24E9F90A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07776" y="3929941"/>
            <a:ext cx="3046376" cy="537765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8EB77E2A-7F1A-664D-B78E-81D3CB1EB29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081451" y="3942696"/>
            <a:ext cx="3046376" cy="537765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8B9D8CB7-44C7-214F-8416-0102C43289A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718645" y="3942696"/>
            <a:ext cx="2955747" cy="537765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</p:spTree>
    <p:extLst>
      <p:ext uri="{BB962C8B-B14F-4D97-AF65-F5344CB8AC3E}">
        <p14:creationId xmlns:p14="http://schemas.microsoft.com/office/powerpoint/2010/main" val="270102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at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360000"/>
            <a:ext cx="11404154" cy="468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8B4B32-B7B7-DB40-9D0C-2D4D8414C6EC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C3715D-C90E-7C4B-B312-C707773A39DD}"/>
              </a:ext>
            </a:extLst>
          </p:cNvPr>
          <p:cNvSpPr txBox="1"/>
          <p:nvPr userDrawn="1"/>
        </p:nvSpPr>
        <p:spPr>
          <a:xfrm>
            <a:off x="2232561" y="3170712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 dirty="0">
              <a:solidFill>
                <a:schemeClr val="accent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DDC528-E0AB-484C-A627-36835D90A99A}"/>
              </a:ext>
            </a:extLst>
          </p:cNvPr>
          <p:cNvSpPr/>
          <p:nvPr userDrawn="1"/>
        </p:nvSpPr>
        <p:spPr>
          <a:xfrm>
            <a:off x="4746000" y="2069021"/>
            <a:ext cx="2700000" cy="1603080"/>
          </a:xfrm>
          <a:prstGeom prst="rect">
            <a:avLst/>
          </a:prstGeom>
          <a:solidFill>
            <a:srgbClr val="FEF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3B2D60-ED44-3544-89FE-43763D74DD7A}"/>
              </a:ext>
            </a:extLst>
          </p:cNvPr>
          <p:cNvSpPr/>
          <p:nvPr userDrawn="1"/>
        </p:nvSpPr>
        <p:spPr>
          <a:xfrm>
            <a:off x="3295816" y="4555398"/>
            <a:ext cx="2700000" cy="1603081"/>
          </a:xfrm>
          <a:prstGeom prst="rect">
            <a:avLst/>
          </a:prstGeom>
          <a:solidFill>
            <a:srgbClr val="F7F8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C303F96-8B5D-7244-A4D5-D530F883B54B}"/>
              </a:ext>
            </a:extLst>
          </p:cNvPr>
          <p:cNvCxnSpPr/>
          <p:nvPr userDrawn="1"/>
        </p:nvCxnSpPr>
        <p:spPr>
          <a:xfrm>
            <a:off x="432000" y="324000"/>
            <a:ext cx="432118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17821C-2760-A941-AC88-40FAC402CFFD}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Icon&#10;&#10;Description automatically generated with medium confidence">
            <a:extLst>
              <a:ext uri="{FF2B5EF4-FFF2-40B4-BE49-F238E27FC236}">
                <a16:creationId xmlns:a16="http://schemas.microsoft.com/office/drawing/2014/main" id="{9D76A0C8-5F7B-5840-8CCE-20CA02DAC9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7413" y="6341795"/>
            <a:ext cx="376428" cy="37642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C07A11E-E677-BB4B-BDC2-B11149D9CCC8}"/>
              </a:ext>
            </a:extLst>
          </p:cNvPr>
          <p:cNvSpPr/>
          <p:nvPr userDrawn="1"/>
        </p:nvSpPr>
        <p:spPr>
          <a:xfrm>
            <a:off x="4746000" y="1349021"/>
            <a:ext cx="2700000" cy="720000"/>
          </a:xfrm>
          <a:prstGeom prst="rect">
            <a:avLst/>
          </a:prstGeom>
          <a:solidFill>
            <a:srgbClr val="FEF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E57FC3-6D9D-4946-8073-5164368F25BC}"/>
              </a:ext>
            </a:extLst>
          </p:cNvPr>
          <p:cNvSpPr/>
          <p:nvPr userDrawn="1"/>
        </p:nvSpPr>
        <p:spPr>
          <a:xfrm>
            <a:off x="6218008" y="4574480"/>
            <a:ext cx="2700000" cy="1603080"/>
          </a:xfrm>
          <a:prstGeom prst="rect">
            <a:avLst/>
          </a:prstGeom>
          <a:solidFill>
            <a:srgbClr val="D2E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E7BFB9D-D67D-6D46-B5EA-09B3EAC97DEA}"/>
              </a:ext>
            </a:extLst>
          </p:cNvPr>
          <p:cNvSpPr/>
          <p:nvPr userDrawn="1"/>
        </p:nvSpPr>
        <p:spPr>
          <a:xfrm>
            <a:off x="6218008" y="3854480"/>
            <a:ext cx="2700000" cy="7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6AE2C5-8D75-5144-BB01-2BDFDDE9C93A}"/>
              </a:ext>
            </a:extLst>
          </p:cNvPr>
          <p:cNvSpPr/>
          <p:nvPr userDrawn="1"/>
        </p:nvSpPr>
        <p:spPr>
          <a:xfrm>
            <a:off x="3295816" y="3854480"/>
            <a:ext cx="2700000" cy="7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D2081BE-A1F6-704F-B48B-BB07F6216FE3}"/>
              </a:ext>
            </a:extLst>
          </p:cNvPr>
          <p:cNvSpPr/>
          <p:nvPr userDrawn="1"/>
        </p:nvSpPr>
        <p:spPr>
          <a:xfrm>
            <a:off x="7686047" y="2069021"/>
            <a:ext cx="2700000" cy="1603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AF5FAA-1DC5-1340-A437-761DE12AC6FF}"/>
              </a:ext>
            </a:extLst>
          </p:cNvPr>
          <p:cNvSpPr/>
          <p:nvPr userDrawn="1"/>
        </p:nvSpPr>
        <p:spPr>
          <a:xfrm>
            <a:off x="7686047" y="1349021"/>
            <a:ext cx="2700000" cy="720000"/>
          </a:xfrm>
          <a:prstGeom prst="rect">
            <a:avLst/>
          </a:prstGeom>
          <a:solidFill>
            <a:schemeClr val="accent3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182F10-25D8-FB49-B67F-8816C9C278E5}"/>
              </a:ext>
            </a:extLst>
          </p:cNvPr>
          <p:cNvSpPr/>
          <p:nvPr userDrawn="1"/>
        </p:nvSpPr>
        <p:spPr>
          <a:xfrm>
            <a:off x="9116862" y="4555398"/>
            <a:ext cx="2700000" cy="1603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D49C2B-5BC4-B643-BB15-72BEF7426325}"/>
              </a:ext>
            </a:extLst>
          </p:cNvPr>
          <p:cNvSpPr/>
          <p:nvPr userDrawn="1"/>
        </p:nvSpPr>
        <p:spPr>
          <a:xfrm>
            <a:off x="9116862" y="3835398"/>
            <a:ext cx="2700000" cy="72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8295FF-67D2-A442-9E66-CC760EAA4D6E}"/>
              </a:ext>
            </a:extLst>
          </p:cNvPr>
          <p:cNvSpPr/>
          <p:nvPr userDrawn="1"/>
        </p:nvSpPr>
        <p:spPr>
          <a:xfrm>
            <a:off x="1805953" y="2069021"/>
            <a:ext cx="2700000" cy="160308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8DDF5D6-8FC1-5F4A-9E3B-ED93F08C2F75}"/>
              </a:ext>
            </a:extLst>
          </p:cNvPr>
          <p:cNvSpPr/>
          <p:nvPr userDrawn="1"/>
        </p:nvSpPr>
        <p:spPr>
          <a:xfrm>
            <a:off x="1805953" y="1349021"/>
            <a:ext cx="2700000" cy="7200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2850056-67D3-5649-B084-655636A68EFD}"/>
              </a:ext>
            </a:extLst>
          </p:cNvPr>
          <p:cNvSpPr/>
          <p:nvPr userDrawn="1"/>
        </p:nvSpPr>
        <p:spPr>
          <a:xfrm>
            <a:off x="358153" y="4574480"/>
            <a:ext cx="2700000" cy="1603080"/>
          </a:xfrm>
          <a:prstGeom prst="rect">
            <a:avLst/>
          </a:prstGeom>
          <a:solidFill>
            <a:srgbClr val="C2E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7BBC6A8-F2D6-F642-8AF0-E7FD6359AF51}"/>
              </a:ext>
            </a:extLst>
          </p:cNvPr>
          <p:cNvSpPr/>
          <p:nvPr userDrawn="1"/>
        </p:nvSpPr>
        <p:spPr>
          <a:xfrm>
            <a:off x="358153" y="3854480"/>
            <a:ext cx="2700000" cy="720000"/>
          </a:xfrm>
          <a:prstGeom prst="rect">
            <a:avLst/>
          </a:prstGeom>
          <a:solidFill>
            <a:srgbClr val="9DD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64A2F12-DDDB-384B-9C77-2E0F398EDF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42876" y="1439281"/>
            <a:ext cx="2626153" cy="537765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E7BFF57D-F56F-1D4B-BD54-B00F32863C6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53785" y="3938413"/>
            <a:ext cx="2626153" cy="537765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1E47DC0F-4FEF-5B40-82B9-2234591E376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22970" y="1439281"/>
            <a:ext cx="2626153" cy="537765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1A98B410-C69E-3F46-BD5C-78219838E22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07776" y="3929941"/>
            <a:ext cx="2626153" cy="537765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37118A98-662D-F848-B62B-2198A0209D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345439" y="3942696"/>
            <a:ext cx="2626153" cy="537765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2C57190C-06A8-9E45-A1B6-8A7A95CD347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64454" y="3942696"/>
            <a:ext cx="2626153" cy="537765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93F1C3F7-A3A3-A841-8B01-AEAA67C1210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85470" y="1443562"/>
            <a:ext cx="2626153" cy="537765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</p:spTree>
    <p:extLst>
      <p:ext uri="{BB962C8B-B14F-4D97-AF65-F5344CB8AC3E}">
        <p14:creationId xmlns:p14="http://schemas.microsoft.com/office/powerpoint/2010/main" val="359907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t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8A31FE8-6BED-192F-1B1C-465D7354AE28}"/>
              </a:ext>
            </a:extLst>
          </p:cNvPr>
          <p:cNvSpPr/>
          <p:nvPr userDrawn="1"/>
        </p:nvSpPr>
        <p:spPr>
          <a:xfrm>
            <a:off x="0" y="0"/>
            <a:ext cx="12206636" cy="6872615"/>
          </a:xfrm>
          <a:prstGeom prst="rect">
            <a:avLst/>
          </a:prstGeom>
          <a:solidFill>
            <a:srgbClr val="F6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8651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8B4B32-B7B7-DB40-9D0C-2D4D8414C6EC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C3715D-C90E-7C4B-B312-C707773A39DD}"/>
              </a:ext>
            </a:extLst>
          </p:cNvPr>
          <p:cNvSpPr txBox="1"/>
          <p:nvPr userDrawn="1"/>
        </p:nvSpPr>
        <p:spPr>
          <a:xfrm>
            <a:off x="2232561" y="3170712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 dirty="0">
              <a:solidFill>
                <a:schemeClr val="accent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4526DCC-7114-C446-8185-BDF9E0B61633}"/>
              </a:ext>
            </a:extLst>
          </p:cNvPr>
          <p:cNvCxnSpPr/>
          <p:nvPr userDrawn="1"/>
        </p:nvCxnSpPr>
        <p:spPr>
          <a:xfrm>
            <a:off x="432000" y="324000"/>
            <a:ext cx="432118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63B202-7D02-8946-A786-F4DAB8528AE5}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Icon&#10;&#10;Description automatically generated with medium confidence">
            <a:extLst>
              <a:ext uri="{FF2B5EF4-FFF2-40B4-BE49-F238E27FC236}">
                <a16:creationId xmlns:a16="http://schemas.microsoft.com/office/drawing/2014/main" id="{A9D2A59B-9EC7-8149-BA72-1C3AF57779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7413" y="6341795"/>
            <a:ext cx="376428" cy="37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53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t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FB5FA08-9932-C464-AD17-D3CFB6C0AED7}"/>
              </a:ext>
            </a:extLst>
          </p:cNvPr>
          <p:cNvSpPr/>
          <p:nvPr userDrawn="1"/>
        </p:nvSpPr>
        <p:spPr>
          <a:xfrm>
            <a:off x="0" y="0"/>
            <a:ext cx="12206636" cy="6872615"/>
          </a:xfrm>
          <a:prstGeom prst="rect">
            <a:avLst/>
          </a:prstGeom>
          <a:solidFill>
            <a:srgbClr val="F6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8651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8B4B32-B7B7-DB40-9D0C-2D4D8414C6EC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C3715D-C90E-7C4B-B312-C707773A39DD}"/>
              </a:ext>
            </a:extLst>
          </p:cNvPr>
          <p:cNvSpPr txBox="1"/>
          <p:nvPr userDrawn="1"/>
        </p:nvSpPr>
        <p:spPr>
          <a:xfrm>
            <a:off x="2232561" y="3170712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 dirty="0">
              <a:solidFill>
                <a:schemeClr val="accent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C586C7-C6C7-CB40-BB24-4F108DBF8FAF}"/>
              </a:ext>
            </a:extLst>
          </p:cNvPr>
          <p:cNvCxnSpPr/>
          <p:nvPr userDrawn="1"/>
        </p:nvCxnSpPr>
        <p:spPr>
          <a:xfrm>
            <a:off x="432000" y="324000"/>
            <a:ext cx="432118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A9C8C3F-999B-F14F-9943-9AAA40F9C103}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Icon&#10;&#10;Description automatically generated with medium confidence">
            <a:extLst>
              <a:ext uri="{FF2B5EF4-FFF2-40B4-BE49-F238E27FC236}">
                <a16:creationId xmlns:a16="http://schemas.microsoft.com/office/drawing/2014/main" id="{E21413AB-050D-7B42-B164-F8110DEB68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7413" y="6341795"/>
            <a:ext cx="376428" cy="37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83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boxes x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>
              <a:solidFill>
                <a:schemeClr val="accent6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FEBAA5-9C5F-2648-899B-9991822EBFF6}"/>
              </a:ext>
            </a:extLst>
          </p:cNvPr>
          <p:cNvSpPr/>
          <p:nvPr userDrawn="1"/>
        </p:nvSpPr>
        <p:spPr>
          <a:xfrm>
            <a:off x="2370978" y="1089953"/>
            <a:ext cx="3564000" cy="2413034"/>
          </a:xfrm>
          <a:prstGeom prst="rect">
            <a:avLst/>
          </a:prstGeom>
          <a:solidFill>
            <a:srgbClr val="FEF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E7ED11E-4751-6140-AC11-8C5B88B96EE4}"/>
              </a:ext>
            </a:extLst>
          </p:cNvPr>
          <p:cNvSpPr/>
          <p:nvPr userDrawn="1"/>
        </p:nvSpPr>
        <p:spPr>
          <a:xfrm>
            <a:off x="6257024" y="1090987"/>
            <a:ext cx="3564000" cy="2411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87C9DF-7113-134C-B859-0141E7D1B2DB}"/>
              </a:ext>
            </a:extLst>
          </p:cNvPr>
          <p:cNvSpPr txBox="1"/>
          <p:nvPr userDrawn="1"/>
        </p:nvSpPr>
        <p:spPr>
          <a:xfrm>
            <a:off x="4700954" y="653038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D6A08D-6DD3-C845-8B17-CC9297B607DC}"/>
              </a:ext>
            </a:extLst>
          </p:cNvPr>
          <p:cNvSpPr/>
          <p:nvPr userDrawn="1"/>
        </p:nvSpPr>
        <p:spPr>
          <a:xfrm>
            <a:off x="412708" y="3749267"/>
            <a:ext cx="3564000" cy="241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5A7277B-59DD-844A-A364-77AED24CBAC1}"/>
              </a:ext>
            </a:extLst>
          </p:cNvPr>
          <p:cNvSpPr/>
          <p:nvPr userDrawn="1"/>
        </p:nvSpPr>
        <p:spPr>
          <a:xfrm>
            <a:off x="4339760" y="3751041"/>
            <a:ext cx="3564000" cy="2410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C04B02F-94D2-6E4A-ADC2-EE378D70C248}"/>
              </a:ext>
            </a:extLst>
          </p:cNvPr>
          <p:cNvSpPr/>
          <p:nvPr userDrawn="1"/>
        </p:nvSpPr>
        <p:spPr>
          <a:xfrm>
            <a:off x="8259249" y="3749266"/>
            <a:ext cx="3564000" cy="2410225"/>
          </a:xfrm>
          <a:prstGeom prst="rect">
            <a:avLst/>
          </a:prstGeom>
          <a:solidFill>
            <a:srgbClr val="FEF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F81D218-E72F-F84F-B0C3-EC8A11107F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6957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/>
              <a:t>Heading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8A53CB-426C-B342-B137-3AEC46933955}"/>
              </a:ext>
            </a:extLst>
          </p:cNvPr>
          <p:cNvCxnSpPr/>
          <p:nvPr userDrawn="1"/>
        </p:nvCxnSpPr>
        <p:spPr>
          <a:xfrm>
            <a:off x="432000" y="440588"/>
            <a:ext cx="61200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0E3174C-A939-C14B-850E-C1182CCB10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726" y="6318433"/>
            <a:ext cx="12192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39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head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1037DE6-9E68-F9DC-AF44-C051F433586F}"/>
              </a:ext>
            </a:extLst>
          </p:cNvPr>
          <p:cNvSpPr/>
          <p:nvPr userDrawn="1"/>
        </p:nvSpPr>
        <p:spPr>
          <a:xfrm>
            <a:off x="0" y="0"/>
            <a:ext cx="12206636" cy="6872615"/>
          </a:xfrm>
          <a:prstGeom prst="rect">
            <a:avLst/>
          </a:prstGeom>
          <a:solidFill>
            <a:srgbClr val="F6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708" y="396000"/>
            <a:ext cx="11404154" cy="8651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2708" y="2106000"/>
            <a:ext cx="4780615" cy="41030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Clr>
                <a:schemeClr val="tx1"/>
              </a:buClr>
              <a:buNone/>
              <a:defRPr sz="2200" b="1">
                <a:solidFill>
                  <a:schemeClr val="accent6"/>
                </a:solidFill>
              </a:defRPr>
            </a:lvl1pPr>
            <a:lvl2pPr>
              <a:buClr>
                <a:schemeClr val="tx1"/>
              </a:buClr>
              <a:defRPr sz="22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err="1"/>
              <a:t>Subheader</a:t>
            </a:r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286FFC-BD82-6E40-BA0C-B1C0F7127A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2750" y="2743200"/>
            <a:ext cx="11404111" cy="329406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>
              <a:solidFill>
                <a:schemeClr val="accent6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811EFE6-8459-894B-B264-C7ADCA2098C4}"/>
              </a:ext>
            </a:extLst>
          </p:cNvPr>
          <p:cNvCxnSpPr/>
          <p:nvPr userDrawn="1"/>
        </p:nvCxnSpPr>
        <p:spPr>
          <a:xfrm>
            <a:off x="432000" y="324000"/>
            <a:ext cx="432118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6BE4DD-D06D-8A4F-86C4-BDACA2A1C58F}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Icon&#10;&#10;Description automatically generated with medium confidence">
            <a:extLst>
              <a:ext uri="{FF2B5EF4-FFF2-40B4-BE49-F238E27FC236}">
                <a16:creationId xmlns:a16="http://schemas.microsoft.com/office/drawing/2014/main" id="{C2B2B84D-B519-8A49-BF2C-8B0513492C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7413" y="6341795"/>
            <a:ext cx="376428" cy="37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9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reaker Heading1-Blue-DarkBlue-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>
            <a:extLst>
              <a:ext uri="{FF2B5EF4-FFF2-40B4-BE49-F238E27FC236}">
                <a16:creationId xmlns:a16="http://schemas.microsoft.com/office/drawing/2014/main" id="{9F646EF1-A854-D948-8B35-3629377E56C8}"/>
              </a:ext>
            </a:extLst>
          </p:cNvPr>
          <p:cNvSpPr/>
          <p:nvPr userDrawn="1"/>
        </p:nvSpPr>
        <p:spPr>
          <a:xfrm>
            <a:off x="1" y="-1"/>
            <a:ext cx="12201359" cy="6874203"/>
          </a:xfrm>
          <a:custGeom>
            <a:avLst/>
            <a:gdLst>
              <a:gd name="connsiteX0" fmla="*/ 3013279 w 12201359"/>
              <a:gd name="connsiteY0" fmla="*/ 0 h 6874203"/>
              <a:gd name="connsiteX1" fmla="*/ 6369358 w 12201359"/>
              <a:gd name="connsiteY1" fmla="*/ 0 h 6874203"/>
              <a:gd name="connsiteX2" fmla="*/ 6369358 w 12201359"/>
              <a:gd name="connsiteY2" fmla="*/ 1 h 6874203"/>
              <a:gd name="connsiteX3" fmla="*/ 6687400 w 12201359"/>
              <a:gd name="connsiteY3" fmla="*/ 1 h 6874203"/>
              <a:gd name="connsiteX4" fmla="*/ 12201359 w 12201359"/>
              <a:gd name="connsiteY4" fmla="*/ 3274124 h 6874203"/>
              <a:gd name="connsiteX5" fmla="*/ 12201359 w 12201359"/>
              <a:gd name="connsiteY5" fmla="*/ 3453757 h 6874203"/>
              <a:gd name="connsiteX6" fmla="*/ 6642906 w 12201359"/>
              <a:gd name="connsiteY6" fmla="*/ 6874201 h 6874203"/>
              <a:gd name="connsiteX7" fmla="*/ 6169181 w 12201359"/>
              <a:gd name="connsiteY7" fmla="*/ 6874201 h 6874203"/>
              <a:gd name="connsiteX8" fmla="*/ 6169181 w 12201359"/>
              <a:gd name="connsiteY8" fmla="*/ 6874200 h 6874203"/>
              <a:gd name="connsiteX9" fmla="*/ 3013282 w 12201359"/>
              <a:gd name="connsiteY9" fmla="*/ 6874200 h 6874203"/>
              <a:gd name="connsiteX10" fmla="*/ 3013282 w 12201359"/>
              <a:gd name="connsiteY10" fmla="*/ 6874203 h 6874203"/>
              <a:gd name="connsiteX11" fmla="*/ 0 w 12201359"/>
              <a:gd name="connsiteY11" fmla="*/ 5158862 h 6874203"/>
              <a:gd name="connsiteX12" fmla="*/ 0 w 12201359"/>
              <a:gd name="connsiteY12" fmla="*/ 1715343 h 6874203"/>
              <a:gd name="connsiteX13" fmla="*/ 3013279 w 12201359"/>
              <a:gd name="connsiteY13" fmla="*/ 3 h 687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201359" h="6874203">
                <a:moveTo>
                  <a:pt x="3013279" y="0"/>
                </a:moveTo>
                <a:lnTo>
                  <a:pt x="6369358" y="0"/>
                </a:lnTo>
                <a:lnTo>
                  <a:pt x="6369358" y="1"/>
                </a:lnTo>
                <a:lnTo>
                  <a:pt x="6687400" y="1"/>
                </a:lnTo>
                <a:lnTo>
                  <a:pt x="12201359" y="3274124"/>
                </a:lnTo>
                <a:lnTo>
                  <a:pt x="12201359" y="3453757"/>
                </a:lnTo>
                <a:lnTo>
                  <a:pt x="6642906" y="6874201"/>
                </a:lnTo>
                <a:lnTo>
                  <a:pt x="6169181" y="6874201"/>
                </a:lnTo>
                <a:lnTo>
                  <a:pt x="6169181" y="6874200"/>
                </a:lnTo>
                <a:lnTo>
                  <a:pt x="3013282" y="6874200"/>
                </a:lnTo>
                <a:lnTo>
                  <a:pt x="3013282" y="6874203"/>
                </a:lnTo>
                <a:lnTo>
                  <a:pt x="0" y="5158862"/>
                </a:lnTo>
                <a:lnTo>
                  <a:pt x="0" y="1715343"/>
                </a:lnTo>
                <a:lnTo>
                  <a:pt x="3013279" y="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0A3391-0472-724C-8E32-AA7421F01E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000" y="3564000"/>
            <a:ext cx="3890150" cy="8969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57188" indent="0">
              <a:buNone/>
              <a:defRPr/>
            </a:lvl2pPr>
            <a:lvl3pPr marL="714375" indent="0">
              <a:buNone/>
              <a:defRPr/>
            </a:lvl3pPr>
            <a:lvl4pPr marL="1081087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GB" dirty="0"/>
              <a:t>Section subhead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D383FB-0467-4241-BEF0-D636E886723B}"/>
              </a:ext>
            </a:extLst>
          </p:cNvPr>
          <p:cNvCxnSpPr/>
          <p:nvPr userDrawn="1"/>
        </p:nvCxnSpPr>
        <p:spPr>
          <a:xfrm>
            <a:off x="612000" y="2466000"/>
            <a:ext cx="86510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686C9C2-DC55-7944-8ED5-BCEF416D53F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2520000"/>
            <a:ext cx="6948488" cy="9636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1"/>
                </a:solidFill>
              </a:defRPr>
            </a:lvl1pPr>
            <a:lvl2pPr marL="357188" indent="0">
              <a:buNone/>
              <a:defRPr>
                <a:solidFill>
                  <a:schemeClr val="tx1"/>
                </a:solidFill>
              </a:defRPr>
            </a:lvl2pPr>
            <a:lvl3pPr marL="714375" indent="0">
              <a:buNone/>
              <a:defRPr>
                <a:solidFill>
                  <a:schemeClr val="tx1"/>
                </a:solidFill>
              </a:defRPr>
            </a:lvl3pPr>
            <a:lvl4pPr marL="1081087" indent="0">
              <a:buNone/>
              <a:defRPr>
                <a:solidFill>
                  <a:schemeClr val="tx1"/>
                </a:solidFill>
              </a:defRPr>
            </a:lvl4pPr>
            <a:lvl5pPr marL="1438275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Breaker heading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62997B-3AAD-0D48-95DC-60BECBF9FEF6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tx1"/>
                </a:solidFill>
              </a:rPr>
              <a:t>‹#›</a:t>
            </a:fld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BC9D35F3-F38A-4B48-B445-8B71C27BBB05}"/>
              </a:ext>
            </a:extLst>
          </p:cNvPr>
          <p:cNvSpPr/>
          <p:nvPr userDrawn="1"/>
        </p:nvSpPr>
        <p:spPr>
          <a:xfrm>
            <a:off x="0" y="5116665"/>
            <a:ext cx="3013281" cy="1741335"/>
          </a:xfrm>
          <a:prstGeom prst="triangle">
            <a:avLst>
              <a:gd name="adj" fmla="val 204"/>
            </a:avLst>
          </a:prstGeom>
          <a:solidFill>
            <a:srgbClr val="1D6D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49CEB0A3-C9DB-A645-9ABD-D36ED51A0FA4}"/>
              </a:ext>
            </a:extLst>
          </p:cNvPr>
          <p:cNvSpPr/>
          <p:nvPr userDrawn="1"/>
        </p:nvSpPr>
        <p:spPr>
          <a:xfrm rot="10800000" flipH="1">
            <a:off x="0" y="0"/>
            <a:ext cx="3155902" cy="1825819"/>
          </a:xfrm>
          <a:prstGeom prst="triangle">
            <a:avLst>
              <a:gd name="adj" fmla="val 20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0C338501-D6A2-404C-B5AE-898883EAAC0E}"/>
              </a:ext>
            </a:extLst>
          </p:cNvPr>
          <p:cNvSpPr/>
          <p:nvPr userDrawn="1"/>
        </p:nvSpPr>
        <p:spPr>
          <a:xfrm flipH="1">
            <a:off x="6369360" y="3428999"/>
            <a:ext cx="5832000" cy="3445200"/>
          </a:xfrm>
          <a:prstGeom prst="triangle">
            <a:avLst>
              <a:gd name="adj" fmla="val 9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E85AD8FB-F082-4548-935A-2C5B222A8524}"/>
              </a:ext>
            </a:extLst>
          </p:cNvPr>
          <p:cNvSpPr/>
          <p:nvPr userDrawn="1"/>
        </p:nvSpPr>
        <p:spPr>
          <a:xfrm rot="10800000">
            <a:off x="6511981" y="0"/>
            <a:ext cx="5689379" cy="3429000"/>
          </a:xfrm>
          <a:prstGeom prst="triangle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748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reaker Heading1-White-GreyBlue-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83EA41F-0094-158F-E212-833D9F8A0EA6}"/>
              </a:ext>
            </a:extLst>
          </p:cNvPr>
          <p:cNvSpPr/>
          <p:nvPr userDrawn="1"/>
        </p:nvSpPr>
        <p:spPr>
          <a:xfrm>
            <a:off x="0" y="0"/>
            <a:ext cx="12206636" cy="6872615"/>
          </a:xfrm>
          <a:prstGeom prst="rect">
            <a:avLst/>
          </a:prstGeom>
          <a:solidFill>
            <a:srgbClr val="F6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0A3391-0472-724C-8E32-AA7421F01E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04632" y="3694793"/>
            <a:ext cx="3890150" cy="8969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accent6"/>
                </a:solidFill>
              </a:defRPr>
            </a:lvl1pPr>
            <a:lvl2pPr marL="357188" indent="0">
              <a:buNone/>
              <a:defRPr/>
            </a:lvl2pPr>
            <a:lvl3pPr marL="714375" indent="0">
              <a:buNone/>
              <a:defRPr/>
            </a:lvl3pPr>
            <a:lvl4pPr marL="1081087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GB" dirty="0"/>
              <a:t>Section subhead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D383FB-0467-4241-BEF0-D636E886723B}"/>
              </a:ext>
            </a:extLst>
          </p:cNvPr>
          <p:cNvCxnSpPr/>
          <p:nvPr userDrawn="1"/>
        </p:nvCxnSpPr>
        <p:spPr>
          <a:xfrm>
            <a:off x="3504632" y="2596793"/>
            <a:ext cx="86510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686C9C2-DC55-7944-8ED5-BCEF416D53F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04632" y="2650793"/>
            <a:ext cx="6948488" cy="9636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tx1"/>
                </a:solidFill>
              </a:defRPr>
            </a:lvl1pPr>
            <a:lvl2pPr marL="357188" indent="0">
              <a:buNone/>
              <a:defRPr>
                <a:solidFill>
                  <a:schemeClr val="tx1"/>
                </a:solidFill>
              </a:defRPr>
            </a:lvl2pPr>
            <a:lvl3pPr marL="714375" indent="0">
              <a:buNone/>
              <a:defRPr>
                <a:solidFill>
                  <a:schemeClr val="tx1"/>
                </a:solidFill>
              </a:defRPr>
            </a:lvl3pPr>
            <a:lvl4pPr marL="1081087" indent="0">
              <a:buNone/>
              <a:defRPr>
                <a:solidFill>
                  <a:schemeClr val="tx1"/>
                </a:solidFill>
              </a:defRPr>
            </a:lvl4pPr>
            <a:lvl5pPr marL="1438275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Breaker heading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62997B-3AAD-0D48-95DC-60BECBF9FEF6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tx1"/>
                </a:solidFill>
              </a:rPr>
              <a:t>‹#›</a:t>
            </a:fld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0C338501-D6A2-404C-B5AE-898883EAAC0E}"/>
              </a:ext>
            </a:extLst>
          </p:cNvPr>
          <p:cNvSpPr/>
          <p:nvPr userDrawn="1"/>
        </p:nvSpPr>
        <p:spPr>
          <a:xfrm flipH="1">
            <a:off x="9095952" y="5136253"/>
            <a:ext cx="3105408" cy="1721747"/>
          </a:xfrm>
          <a:prstGeom prst="triangle">
            <a:avLst>
              <a:gd name="adj" fmla="val 95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GB" dirty="0"/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E85AD8FB-F082-4548-935A-2C5B222A8524}"/>
              </a:ext>
            </a:extLst>
          </p:cNvPr>
          <p:cNvSpPr/>
          <p:nvPr userDrawn="1"/>
        </p:nvSpPr>
        <p:spPr>
          <a:xfrm rot="10800000">
            <a:off x="10757647" y="-1"/>
            <a:ext cx="1443713" cy="806929"/>
          </a:xfrm>
          <a:prstGeom prst="triangle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56EE44E-EF26-2149-9E44-D15EE698595D}"/>
              </a:ext>
            </a:extLst>
          </p:cNvPr>
          <p:cNvGrpSpPr/>
          <p:nvPr userDrawn="1"/>
        </p:nvGrpSpPr>
        <p:grpSpPr>
          <a:xfrm>
            <a:off x="0" y="-1478450"/>
            <a:ext cx="3504632" cy="5605670"/>
            <a:chOff x="0" y="-1477348"/>
            <a:chExt cx="3504632" cy="560567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0887ED7-B8F9-6446-B1FD-586D94C2D43B}"/>
                </a:ext>
              </a:extLst>
            </p:cNvPr>
            <p:cNvSpPr/>
            <p:nvPr userDrawn="1"/>
          </p:nvSpPr>
          <p:spPr>
            <a:xfrm rot="16200000" flipH="1">
              <a:off x="-908461" y="-284771"/>
              <a:ext cx="5605670" cy="3220516"/>
            </a:xfrm>
            <a:custGeom>
              <a:avLst/>
              <a:gdLst>
                <a:gd name="connsiteX0" fmla="*/ 1477346 w 5605670"/>
                <a:gd name="connsiteY0" fmla="*/ 625267 h 3220516"/>
                <a:gd name="connsiteX1" fmla="*/ 1477346 w 5605670"/>
                <a:gd name="connsiteY1" fmla="*/ 3220516 h 3220516"/>
                <a:gd name="connsiteX2" fmla="*/ 3772391 w 5605670"/>
                <a:gd name="connsiteY2" fmla="*/ 3220516 h 3220516"/>
                <a:gd name="connsiteX3" fmla="*/ 5605670 w 5605670"/>
                <a:gd name="connsiteY3" fmla="*/ 0 h 3220516"/>
                <a:gd name="connsiteX4" fmla="*/ 1833279 w 5605670"/>
                <a:gd name="connsiteY4" fmla="*/ 0 h 3220516"/>
                <a:gd name="connsiteX5" fmla="*/ 0 w 5605670"/>
                <a:gd name="connsiteY5" fmla="*/ 3220516 h 3220516"/>
                <a:gd name="connsiteX6" fmla="*/ 386485 w 5605670"/>
                <a:gd name="connsiteY6" fmla="*/ 3220516 h 3220516"/>
                <a:gd name="connsiteX7" fmla="*/ 386485 w 5605670"/>
                <a:gd name="connsiteY7" fmla="*/ 2541579 h 3220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05670" h="3220516">
                  <a:moveTo>
                    <a:pt x="1477346" y="625267"/>
                  </a:moveTo>
                  <a:lnTo>
                    <a:pt x="1477346" y="3220516"/>
                  </a:lnTo>
                  <a:lnTo>
                    <a:pt x="3772391" y="3220516"/>
                  </a:lnTo>
                  <a:lnTo>
                    <a:pt x="5605670" y="0"/>
                  </a:lnTo>
                  <a:lnTo>
                    <a:pt x="1833279" y="0"/>
                  </a:lnTo>
                  <a:close/>
                  <a:moveTo>
                    <a:pt x="0" y="3220516"/>
                  </a:moveTo>
                  <a:lnTo>
                    <a:pt x="386485" y="3220516"/>
                  </a:lnTo>
                  <a:lnTo>
                    <a:pt x="386485" y="254157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172279B-367D-E44E-81F2-7F70962D6F60}"/>
                </a:ext>
              </a:extLst>
            </p:cNvPr>
            <p:cNvSpPr/>
            <p:nvPr userDrawn="1"/>
          </p:nvSpPr>
          <p:spPr>
            <a:xfrm rot="5400000">
              <a:off x="-1825004" y="2019203"/>
              <a:ext cx="3934123" cy="284115"/>
            </a:xfrm>
            <a:custGeom>
              <a:avLst/>
              <a:gdLst>
                <a:gd name="connsiteX0" fmla="*/ 0 w 3934123"/>
                <a:gd name="connsiteY0" fmla="*/ 284115 h 284115"/>
                <a:gd name="connsiteX1" fmla="*/ 161732 w 3934123"/>
                <a:gd name="connsiteY1" fmla="*/ 0 h 284115"/>
                <a:gd name="connsiteX2" fmla="*/ 3934123 w 3934123"/>
                <a:gd name="connsiteY2" fmla="*/ 0 h 284115"/>
                <a:gd name="connsiteX3" fmla="*/ 3772391 w 3934123"/>
                <a:gd name="connsiteY3" fmla="*/ 284115 h 284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34123" h="284115">
                  <a:moveTo>
                    <a:pt x="0" y="284115"/>
                  </a:moveTo>
                  <a:lnTo>
                    <a:pt x="161732" y="0"/>
                  </a:lnTo>
                  <a:lnTo>
                    <a:pt x="3934123" y="0"/>
                  </a:lnTo>
                  <a:lnTo>
                    <a:pt x="3772391" y="28411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664D66-9260-754C-B87A-96F731693A59}"/>
                </a:ext>
              </a:extLst>
            </p:cNvPr>
            <p:cNvSpPr/>
            <p:nvPr userDrawn="1"/>
          </p:nvSpPr>
          <p:spPr>
            <a:xfrm rot="10800000">
              <a:off x="0" y="-2"/>
              <a:ext cx="940749" cy="358775"/>
            </a:xfrm>
            <a:custGeom>
              <a:avLst/>
              <a:gdLst>
                <a:gd name="connsiteX0" fmla="*/ 940749 w 940749"/>
                <a:gd name="connsiteY0" fmla="*/ 358775 h 358775"/>
                <a:gd name="connsiteX1" fmla="*/ 0 w 940749"/>
                <a:gd name="connsiteY1" fmla="*/ 358775 h 358775"/>
                <a:gd name="connsiteX2" fmla="*/ 656636 w 940749"/>
                <a:gd name="connsiteY2" fmla="*/ 0 h 358775"/>
                <a:gd name="connsiteX3" fmla="*/ 940749 w 940749"/>
                <a:gd name="connsiteY3" fmla="*/ 155235 h 358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0749" h="358775">
                  <a:moveTo>
                    <a:pt x="940749" y="358775"/>
                  </a:moveTo>
                  <a:lnTo>
                    <a:pt x="0" y="358775"/>
                  </a:lnTo>
                  <a:lnTo>
                    <a:pt x="656636" y="0"/>
                  </a:lnTo>
                  <a:lnTo>
                    <a:pt x="940749" y="155235"/>
                  </a:ln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6595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reaker Heading-White-LightBlue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D6012AC-4A6B-96C6-1251-F88F41B6D3F5}"/>
              </a:ext>
            </a:extLst>
          </p:cNvPr>
          <p:cNvSpPr/>
          <p:nvPr userDrawn="1"/>
        </p:nvSpPr>
        <p:spPr>
          <a:xfrm>
            <a:off x="0" y="0"/>
            <a:ext cx="12206636" cy="6872615"/>
          </a:xfrm>
          <a:prstGeom prst="rect">
            <a:avLst/>
          </a:prstGeom>
          <a:solidFill>
            <a:srgbClr val="F6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0A3391-0472-724C-8E32-AA7421F01E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000" y="3564000"/>
            <a:ext cx="3890150" cy="8969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accent6"/>
                </a:solidFill>
              </a:defRPr>
            </a:lvl1pPr>
            <a:lvl2pPr marL="357188" indent="0">
              <a:buNone/>
              <a:defRPr/>
            </a:lvl2pPr>
            <a:lvl3pPr marL="714375" indent="0">
              <a:buNone/>
              <a:defRPr/>
            </a:lvl3pPr>
            <a:lvl4pPr marL="1081087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GB" dirty="0"/>
              <a:t>Breaker Subhead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D383FB-0467-4241-BEF0-D636E886723B}"/>
              </a:ext>
            </a:extLst>
          </p:cNvPr>
          <p:cNvCxnSpPr/>
          <p:nvPr userDrawn="1"/>
        </p:nvCxnSpPr>
        <p:spPr>
          <a:xfrm>
            <a:off x="612000" y="2466000"/>
            <a:ext cx="86510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686C9C2-DC55-7944-8ED5-BCEF416D53F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2775" y="2520000"/>
            <a:ext cx="6948488" cy="9636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tx1"/>
                </a:solidFill>
              </a:defRPr>
            </a:lvl1pPr>
            <a:lvl2pPr marL="357188" indent="0">
              <a:buNone/>
              <a:defRPr>
                <a:solidFill>
                  <a:schemeClr val="tx1"/>
                </a:solidFill>
              </a:defRPr>
            </a:lvl2pPr>
            <a:lvl3pPr marL="714375" indent="0">
              <a:buNone/>
              <a:defRPr>
                <a:solidFill>
                  <a:schemeClr val="tx1"/>
                </a:solidFill>
              </a:defRPr>
            </a:lvl3pPr>
            <a:lvl4pPr marL="1081087" indent="0">
              <a:buNone/>
              <a:defRPr>
                <a:solidFill>
                  <a:schemeClr val="tx1"/>
                </a:solidFill>
              </a:defRPr>
            </a:lvl4pPr>
            <a:lvl5pPr marL="1438275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Breaker heading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AFF3D3-CDC6-A84E-8619-C7516A51AEAA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2" name="Triangle 1">
            <a:extLst>
              <a:ext uri="{FF2B5EF4-FFF2-40B4-BE49-F238E27FC236}">
                <a16:creationId xmlns:a16="http://schemas.microsoft.com/office/drawing/2014/main" id="{0369DD8A-6714-C044-8032-1FFBF0D343F4}"/>
              </a:ext>
            </a:extLst>
          </p:cNvPr>
          <p:cNvSpPr/>
          <p:nvPr userDrawn="1"/>
        </p:nvSpPr>
        <p:spPr>
          <a:xfrm>
            <a:off x="2557075" y="5987891"/>
            <a:ext cx="2951545" cy="870109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7CEFCCE9-171D-FD49-8081-550253C861F6}"/>
              </a:ext>
            </a:extLst>
          </p:cNvPr>
          <p:cNvSpPr/>
          <p:nvPr userDrawn="1"/>
        </p:nvSpPr>
        <p:spPr>
          <a:xfrm>
            <a:off x="7792410" y="1697493"/>
            <a:ext cx="4399590" cy="4707484"/>
          </a:xfrm>
          <a:custGeom>
            <a:avLst/>
            <a:gdLst>
              <a:gd name="connsiteX0" fmla="*/ 3667329 w 4399590"/>
              <a:gd name="connsiteY0" fmla="*/ 0 h 4707484"/>
              <a:gd name="connsiteX1" fmla="*/ 4399590 w 4399590"/>
              <a:gd name="connsiteY1" fmla="*/ 427314 h 4707484"/>
              <a:gd name="connsiteX2" fmla="*/ 4399590 w 4399590"/>
              <a:gd name="connsiteY2" fmla="*/ 4707484 h 4707484"/>
              <a:gd name="connsiteX3" fmla="*/ 2 w 4399590"/>
              <a:gd name="connsiteY3" fmla="*/ 2140085 h 4707484"/>
              <a:gd name="connsiteX4" fmla="*/ 0 w 4399590"/>
              <a:gd name="connsiteY4" fmla="*/ 2140084 h 4707484"/>
              <a:gd name="connsiteX5" fmla="*/ 3 w 4399590"/>
              <a:gd name="connsiteY5" fmla="*/ 2140084 h 4707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99590" h="4707484">
                <a:moveTo>
                  <a:pt x="3667329" y="0"/>
                </a:moveTo>
                <a:lnTo>
                  <a:pt x="4399590" y="427314"/>
                </a:lnTo>
                <a:lnTo>
                  <a:pt x="4399590" y="4707484"/>
                </a:lnTo>
                <a:lnTo>
                  <a:pt x="2" y="2140085"/>
                </a:lnTo>
                <a:lnTo>
                  <a:pt x="0" y="2140084"/>
                </a:lnTo>
                <a:lnTo>
                  <a:pt x="3" y="2140084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B5A76072-0A27-D943-BF81-E1036AE832A9}"/>
              </a:ext>
            </a:extLst>
          </p:cNvPr>
          <p:cNvSpPr/>
          <p:nvPr userDrawn="1"/>
        </p:nvSpPr>
        <p:spPr>
          <a:xfrm rot="5400000">
            <a:off x="8480398" y="3146399"/>
            <a:ext cx="3023613" cy="4399590"/>
          </a:xfrm>
          <a:custGeom>
            <a:avLst/>
            <a:gdLst>
              <a:gd name="connsiteX0" fmla="*/ 0 w 3023613"/>
              <a:gd name="connsiteY0" fmla="*/ 4399590 h 4399590"/>
              <a:gd name="connsiteX1" fmla="*/ 2556035 w 3023613"/>
              <a:gd name="connsiteY1" fmla="*/ 0 h 4399590"/>
              <a:gd name="connsiteX2" fmla="*/ 3023613 w 3023613"/>
              <a:gd name="connsiteY2" fmla="*/ 0 h 4399590"/>
              <a:gd name="connsiteX3" fmla="*/ 3023613 w 3023613"/>
              <a:gd name="connsiteY3" fmla="*/ 4399590 h 4399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3613" h="4399590">
                <a:moveTo>
                  <a:pt x="0" y="4399590"/>
                </a:moveTo>
                <a:lnTo>
                  <a:pt x="2556035" y="0"/>
                </a:lnTo>
                <a:lnTo>
                  <a:pt x="3023613" y="0"/>
                </a:lnTo>
                <a:lnTo>
                  <a:pt x="3023613" y="4399590"/>
                </a:lnTo>
                <a:close/>
              </a:path>
            </a:pathLst>
          </a:custGeom>
          <a:solidFill>
            <a:srgbClr val="B1D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GB" dirty="0"/>
              <a:t>       </a:t>
            </a: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5A0CF264-78E8-6841-A08A-63770BD73A9E}"/>
              </a:ext>
            </a:extLst>
          </p:cNvPr>
          <p:cNvSpPr/>
          <p:nvPr userDrawn="1"/>
        </p:nvSpPr>
        <p:spPr>
          <a:xfrm rot="16200000">
            <a:off x="10757474" y="687170"/>
            <a:ext cx="2121699" cy="747356"/>
          </a:xfrm>
          <a:custGeom>
            <a:avLst/>
            <a:gdLst>
              <a:gd name="connsiteX0" fmla="*/ 2121699 w 2121699"/>
              <a:gd name="connsiteY0" fmla="*/ 0 h 747356"/>
              <a:gd name="connsiteX1" fmla="*/ 2121699 w 2121699"/>
              <a:gd name="connsiteY1" fmla="*/ 747356 h 747356"/>
              <a:gd name="connsiteX2" fmla="*/ 0 w 2121699"/>
              <a:gd name="connsiteY2" fmla="*/ 747356 h 747356"/>
              <a:gd name="connsiteX3" fmla="*/ 416651 w 2121699"/>
              <a:gd name="connsiteY3" fmla="*/ 0 h 747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1699" h="747356">
                <a:moveTo>
                  <a:pt x="2121699" y="0"/>
                </a:moveTo>
                <a:lnTo>
                  <a:pt x="2121699" y="747356"/>
                </a:lnTo>
                <a:lnTo>
                  <a:pt x="0" y="747356"/>
                </a:lnTo>
                <a:lnTo>
                  <a:pt x="416651" y="0"/>
                </a:lnTo>
                <a:close/>
              </a:path>
            </a:pathLst>
          </a:custGeom>
          <a:solidFill>
            <a:srgbClr val="B1D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24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, subhead,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5C4A9B1-8C9A-5B25-6E7A-B9589ECCAD85}"/>
              </a:ext>
            </a:extLst>
          </p:cNvPr>
          <p:cNvSpPr/>
          <p:nvPr userDrawn="1"/>
        </p:nvSpPr>
        <p:spPr>
          <a:xfrm>
            <a:off x="0" y="0"/>
            <a:ext cx="12206636" cy="6872615"/>
          </a:xfrm>
          <a:prstGeom prst="rect">
            <a:avLst/>
          </a:prstGeom>
          <a:solidFill>
            <a:srgbClr val="F6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2736000"/>
            <a:ext cx="11088000" cy="3456000"/>
          </a:xfrm>
          <a:prstGeom prst="rect">
            <a:avLst/>
          </a:prstGeom>
        </p:spPr>
        <p:txBody>
          <a:bodyPr lIns="0" tIns="0" rIns="0" bIns="0" numCol="3" spcCol="432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sz="2200" b="0">
                <a:solidFill>
                  <a:schemeClr val="accent6"/>
                </a:solidFill>
              </a:defRPr>
            </a:lvl1pPr>
            <a:lvl2pPr>
              <a:buClr>
                <a:schemeClr val="tx1"/>
              </a:buClr>
              <a:defRPr sz="2200">
                <a:solidFill>
                  <a:schemeClr val="accent6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286FFC-BD82-6E40-BA0C-B1C0F7127A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087999"/>
            <a:ext cx="11050700" cy="462017"/>
          </a:xfrm>
          <a:prstGeom prst="rect">
            <a:avLst/>
          </a:prstGeom>
        </p:spPr>
        <p:txBody>
          <a:bodyPr lIns="0" tIns="0" rIns="0" bIns="0" numCol="2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  <a:defRPr sz="2400" b="1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Subhead if needed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7E4AB90-2CB6-0646-B56C-4B58E33EC9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8651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14B63B-E599-214F-BE25-040870BCB81B}"/>
              </a:ext>
            </a:extLst>
          </p:cNvPr>
          <p:cNvCxnSpPr/>
          <p:nvPr userDrawn="1"/>
        </p:nvCxnSpPr>
        <p:spPr>
          <a:xfrm>
            <a:off x="432000" y="324000"/>
            <a:ext cx="432118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9D545D-FD2F-4843-8588-07EBE7DDAA13}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Icon&#10;&#10;Description automatically generated with medium confidence">
            <a:extLst>
              <a:ext uri="{FF2B5EF4-FFF2-40B4-BE49-F238E27FC236}">
                <a16:creationId xmlns:a16="http://schemas.microsoft.com/office/drawing/2014/main" id="{32B41726-0959-C340-9AE5-F69907699F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7413" y="6341795"/>
            <a:ext cx="376428" cy="37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01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0734C-FB88-4728-B42C-539E9AEE3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6CE63-B1FE-444B-835C-A308A54D9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4B22F-4146-477C-8431-C3A004441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FA06C-F719-4E93-A305-8B22736EC350}" type="datetimeFigureOut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C5B4F-D966-42DD-88F1-725D0696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680E5-9854-4946-8492-12C102298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24F5-A3B6-491E-BE54-E50C8D1BAB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43308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782994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80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, subhead,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06FCB30-37BB-1B6E-6DFF-38CA3A4F469D}"/>
              </a:ext>
            </a:extLst>
          </p:cNvPr>
          <p:cNvSpPr/>
          <p:nvPr userDrawn="1"/>
        </p:nvSpPr>
        <p:spPr>
          <a:xfrm>
            <a:off x="0" y="0"/>
            <a:ext cx="12206636" cy="6872615"/>
          </a:xfrm>
          <a:prstGeom prst="rect">
            <a:avLst/>
          </a:prstGeom>
          <a:solidFill>
            <a:srgbClr val="F6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5689" y="2092382"/>
            <a:ext cx="3928533" cy="784317"/>
          </a:xfrm>
          <a:prstGeom prst="rect">
            <a:avLst/>
          </a:prstGeom>
        </p:spPr>
        <p:txBody>
          <a:bodyPr wrap="square" lIns="0" tIns="0" rIns="0" bIns="0" numCol="1" spcCol="432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sz="2200" b="0">
                <a:solidFill>
                  <a:schemeClr val="accent6"/>
                </a:solidFill>
              </a:defRPr>
            </a:lvl1pPr>
            <a:lvl2pPr>
              <a:buClr>
                <a:schemeClr val="tx1"/>
              </a:buClr>
              <a:defRPr sz="22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286FFC-BD82-6E40-BA0C-B1C0F7127A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1408341"/>
            <a:ext cx="3928533" cy="461572"/>
          </a:xfrm>
          <a:prstGeom prst="rect">
            <a:avLst/>
          </a:prstGeom>
        </p:spPr>
        <p:txBody>
          <a:bodyPr lIns="0" tIns="0" rIns="0" bIns="0" numCol="1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  <a:defRPr sz="2400" b="1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Subhead if needed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7E4AB90-2CB6-0646-B56C-4B58E33EC9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8651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53AE2A-1633-0248-8093-4396B7D0E60B}"/>
              </a:ext>
            </a:extLst>
          </p:cNvPr>
          <p:cNvCxnSpPr/>
          <p:nvPr userDrawn="1"/>
        </p:nvCxnSpPr>
        <p:spPr>
          <a:xfrm>
            <a:off x="432000" y="440588"/>
            <a:ext cx="61200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8EEB965-D51D-E34C-9F26-833154A7B6B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789333" y="2075448"/>
            <a:ext cx="3928533" cy="784317"/>
          </a:xfrm>
          <a:prstGeom prst="rect">
            <a:avLst/>
          </a:prstGeom>
        </p:spPr>
        <p:txBody>
          <a:bodyPr wrap="square" lIns="0" tIns="0" rIns="0" bIns="0" numCol="1" spcCol="432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sz="2200" b="0">
                <a:solidFill>
                  <a:schemeClr val="accent6"/>
                </a:solidFill>
              </a:defRPr>
            </a:lvl1pPr>
            <a:lvl2pPr>
              <a:buClr>
                <a:schemeClr val="tx1"/>
              </a:buClr>
              <a:defRPr sz="22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AB35D5F-B491-3641-902C-9E28EEFB81B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3465689" y="4020816"/>
            <a:ext cx="3928533" cy="784317"/>
          </a:xfrm>
          <a:prstGeom prst="rect">
            <a:avLst/>
          </a:prstGeom>
        </p:spPr>
        <p:txBody>
          <a:bodyPr wrap="square" lIns="0" tIns="0" rIns="0" bIns="0" numCol="1" spcCol="432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sz="2200" b="0">
                <a:solidFill>
                  <a:schemeClr val="accent6"/>
                </a:solidFill>
              </a:defRPr>
            </a:lvl1pPr>
            <a:lvl2pPr>
              <a:buClr>
                <a:schemeClr val="tx1"/>
              </a:buClr>
              <a:defRPr sz="22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3603501-552A-C04F-B24D-B06509BD5BF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789332" y="4009526"/>
            <a:ext cx="3928533" cy="784317"/>
          </a:xfrm>
          <a:prstGeom prst="rect">
            <a:avLst/>
          </a:prstGeom>
        </p:spPr>
        <p:txBody>
          <a:bodyPr wrap="square" lIns="0" tIns="0" rIns="0" bIns="0" numCol="1" spcCol="432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sz="2200" b="0">
                <a:solidFill>
                  <a:schemeClr val="accent6"/>
                </a:solidFill>
              </a:defRPr>
            </a:lvl1pPr>
            <a:lvl2pPr>
              <a:buClr>
                <a:schemeClr val="tx1"/>
              </a:buClr>
              <a:defRPr sz="22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pic>
        <p:nvPicPr>
          <p:cNvPr id="6" name="Picture 5" descr="Icon&#10;&#10;Description automatically generated with medium confidence">
            <a:extLst>
              <a:ext uri="{FF2B5EF4-FFF2-40B4-BE49-F238E27FC236}">
                <a16:creationId xmlns:a16="http://schemas.microsoft.com/office/drawing/2014/main" id="{01D7D950-7A44-BC45-BF41-2E3D00AC66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764" y="6368358"/>
            <a:ext cx="361950" cy="361950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C00F540-1E40-1106-5EA2-A185D90209C6}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00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, subhead,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AB97A06-B629-FB05-2B00-EA1CB2E8F86E}"/>
              </a:ext>
            </a:extLst>
          </p:cNvPr>
          <p:cNvSpPr/>
          <p:nvPr userDrawn="1"/>
        </p:nvSpPr>
        <p:spPr>
          <a:xfrm>
            <a:off x="0" y="0"/>
            <a:ext cx="12206636" cy="6872615"/>
          </a:xfrm>
          <a:prstGeom prst="rect">
            <a:avLst/>
          </a:prstGeom>
          <a:solidFill>
            <a:srgbClr val="F6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982B51-AD36-1D46-8F34-1F8FAC138D88}"/>
              </a:ext>
            </a:extLst>
          </p:cNvPr>
          <p:cNvSpPr/>
          <p:nvPr userDrawn="1"/>
        </p:nvSpPr>
        <p:spPr>
          <a:xfrm>
            <a:off x="8184175" y="1300671"/>
            <a:ext cx="3657560" cy="11513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F8F97-6EED-1F43-BDDC-D3CA619BEB0B}"/>
              </a:ext>
            </a:extLst>
          </p:cNvPr>
          <p:cNvSpPr/>
          <p:nvPr userDrawn="1"/>
        </p:nvSpPr>
        <p:spPr>
          <a:xfrm>
            <a:off x="4272801" y="1295999"/>
            <a:ext cx="3744000" cy="1151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320A89-F1D4-B842-898D-F1C37F9C575E}"/>
              </a:ext>
            </a:extLst>
          </p:cNvPr>
          <p:cNvSpPr/>
          <p:nvPr userDrawn="1"/>
        </p:nvSpPr>
        <p:spPr>
          <a:xfrm>
            <a:off x="8189757" y="2447364"/>
            <a:ext cx="3657559" cy="360063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78E14B-A613-C640-B981-333259F0ED31}"/>
              </a:ext>
            </a:extLst>
          </p:cNvPr>
          <p:cNvSpPr/>
          <p:nvPr userDrawn="1"/>
        </p:nvSpPr>
        <p:spPr>
          <a:xfrm>
            <a:off x="4272801" y="2447365"/>
            <a:ext cx="3744000" cy="36006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2000" y="1403999"/>
            <a:ext cx="3528000" cy="1008000"/>
          </a:xfrm>
          <a:prstGeom prst="rect">
            <a:avLst/>
          </a:prstGeom>
        </p:spPr>
        <p:txBody>
          <a:bodyPr wrap="square" lIns="0" tIns="0" rIns="0" bIns="0" numCol="1" spcCol="432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sz="2200" b="1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22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286FFC-BD82-6E40-BA0C-B1C0F7127A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3785541"/>
            <a:ext cx="3533713" cy="2406915"/>
          </a:xfrm>
          <a:prstGeom prst="rect">
            <a:avLst/>
          </a:prstGeom>
        </p:spPr>
        <p:txBody>
          <a:bodyPr lIns="0" tIns="0" rIns="0" bIns="0" numCol="1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  <a:defRPr sz="2400" b="1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Subhead if needed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7E4AB90-2CB6-0646-B56C-4B58E33EC9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8651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53AE2A-1633-0248-8093-4396B7D0E60B}"/>
              </a:ext>
            </a:extLst>
          </p:cNvPr>
          <p:cNvCxnSpPr/>
          <p:nvPr userDrawn="1"/>
        </p:nvCxnSpPr>
        <p:spPr>
          <a:xfrm>
            <a:off x="432000" y="440588"/>
            <a:ext cx="61200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8EEB965-D51D-E34C-9F26-833154A7B6B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44000" y="1403999"/>
            <a:ext cx="3528000" cy="1008000"/>
          </a:xfrm>
          <a:prstGeom prst="rect">
            <a:avLst/>
          </a:prstGeom>
        </p:spPr>
        <p:txBody>
          <a:bodyPr wrap="square" lIns="0" tIns="0" rIns="0" bIns="0" numCol="1" spcCol="432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sz="2200" b="1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22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AB35D5F-B491-3641-902C-9E28EEFB81B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392000" y="2484000"/>
            <a:ext cx="3528000" cy="3492000"/>
          </a:xfrm>
          <a:prstGeom prst="rect">
            <a:avLst/>
          </a:prstGeom>
        </p:spPr>
        <p:txBody>
          <a:bodyPr wrap="square" lIns="0" tIns="0" rIns="0" bIns="0" numCol="1" spcCol="432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sz="1800" b="0">
                <a:solidFill>
                  <a:schemeClr val="accent6"/>
                </a:solidFill>
              </a:defRPr>
            </a:lvl1pPr>
            <a:lvl2pPr>
              <a:buClr>
                <a:schemeClr val="tx1"/>
              </a:buClr>
              <a:defRPr sz="1800">
                <a:solidFill>
                  <a:schemeClr val="accent6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3603501-552A-C04F-B24D-B06509BD5BF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244000" y="2486572"/>
            <a:ext cx="3528000" cy="3463124"/>
          </a:xfrm>
          <a:prstGeom prst="rect">
            <a:avLst/>
          </a:prstGeom>
        </p:spPr>
        <p:txBody>
          <a:bodyPr wrap="square" lIns="0" tIns="0" rIns="0" bIns="0" numCol="1" spcCol="432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sz="1800" b="0">
                <a:solidFill>
                  <a:schemeClr val="accent6"/>
                </a:solidFill>
              </a:defRPr>
            </a:lvl1pPr>
            <a:lvl2pPr>
              <a:buClr>
                <a:schemeClr val="tx1"/>
              </a:buClr>
              <a:defRPr sz="1800">
                <a:solidFill>
                  <a:schemeClr val="accent6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pic>
        <p:nvPicPr>
          <p:cNvPr id="6" name="Picture 5" descr="Icon&#10;&#10;Description automatically generated with medium confidence">
            <a:extLst>
              <a:ext uri="{FF2B5EF4-FFF2-40B4-BE49-F238E27FC236}">
                <a16:creationId xmlns:a16="http://schemas.microsoft.com/office/drawing/2014/main" id="{01D7D950-7A44-BC45-BF41-2E3D00AC66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764" y="6368358"/>
            <a:ext cx="361950" cy="361950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8D4AB41-1689-8FA7-7489-1EE21890AB98}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18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, subhead, two columns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D22C6CE-FA6E-8B41-67FA-7B1C4C974D8E}"/>
              </a:ext>
            </a:extLst>
          </p:cNvPr>
          <p:cNvSpPr/>
          <p:nvPr userDrawn="1"/>
        </p:nvSpPr>
        <p:spPr>
          <a:xfrm>
            <a:off x="0" y="0"/>
            <a:ext cx="12206636" cy="6872615"/>
          </a:xfrm>
          <a:prstGeom prst="rect">
            <a:avLst/>
          </a:prstGeom>
          <a:solidFill>
            <a:srgbClr val="F6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C047C5-8616-FF4A-A4AC-71C3C51EF3DD}"/>
              </a:ext>
            </a:extLst>
          </p:cNvPr>
          <p:cNvSpPr/>
          <p:nvPr userDrawn="1"/>
        </p:nvSpPr>
        <p:spPr>
          <a:xfrm>
            <a:off x="8160358" y="1310772"/>
            <a:ext cx="3744000" cy="1584000"/>
          </a:xfrm>
          <a:prstGeom prst="rect">
            <a:avLst/>
          </a:prstGeom>
          <a:solidFill>
            <a:srgbClr val="FEF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F7E756-38BB-2A46-A692-0B79B91B9986}"/>
              </a:ext>
            </a:extLst>
          </p:cNvPr>
          <p:cNvSpPr/>
          <p:nvPr userDrawn="1"/>
        </p:nvSpPr>
        <p:spPr>
          <a:xfrm>
            <a:off x="4246290" y="2698293"/>
            <a:ext cx="3744000" cy="3349706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9DCBE5-B9F6-B048-AAA1-723D987A5B4C}"/>
              </a:ext>
            </a:extLst>
          </p:cNvPr>
          <p:cNvSpPr/>
          <p:nvPr userDrawn="1"/>
        </p:nvSpPr>
        <p:spPr>
          <a:xfrm>
            <a:off x="8189757" y="2879999"/>
            <a:ext cx="3657559" cy="3167999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3EEF7D-ADDC-6A40-A6C2-130A625E0DB6}"/>
              </a:ext>
            </a:extLst>
          </p:cNvPr>
          <p:cNvSpPr/>
          <p:nvPr userDrawn="1"/>
        </p:nvSpPr>
        <p:spPr>
          <a:xfrm>
            <a:off x="4272801" y="1296000"/>
            <a:ext cx="3744000" cy="15987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Picture 22" descr="Tick icon">
            <a:extLst>
              <a:ext uri="{FF2B5EF4-FFF2-40B4-BE49-F238E27FC236}">
                <a16:creationId xmlns:a16="http://schemas.microsoft.com/office/drawing/2014/main" id="{71A0B1E1-8AE1-0A40-8047-9AC3BF92D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591816" y="1319792"/>
            <a:ext cx="853440" cy="853440"/>
          </a:xfrm>
          <a:prstGeom prst="rect">
            <a:avLst/>
          </a:prstGeom>
        </p:spPr>
      </p:pic>
      <p:pic>
        <p:nvPicPr>
          <p:cNvPr id="24" name="Picture 23" descr="Send icon">
            <a:extLst>
              <a:ext uri="{FF2B5EF4-FFF2-40B4-BE49-F238E27FC236}">
                <a16:creationId xmlns:a16="http://schemas.microsoft.com/office/drawing/2014/main" id="{2F8DEEAA-C861-3146-8177-B474410EF54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704825" y="1331170"/>
            <a:ext cx="853440" cy="85344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2000" y="2246059"/>
            <a:ext cx="3528000" cy="682697"/>
          </a:xfrm>
          <a:prstGeom prst="rect">
            <a:avLst/>
          </a:prstGeom>
        </p:spPr>
        <p:txBody>
          <a:bodyPr wrap="square" lIns="0" tIns="0" rIns="0" bIns="0" numCol="1" spcCol="4320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sz="2200" b="1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22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286FFC-BD82-6E40-BA0C-B1C0F7127A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2000" y="3785541"/>
            <a:ext cx="3533713" cy="2406915"/>
          </a:xfrm>
          <a:prstGeom prst="rect">
            <a:avLst/>
          </a:prstGeom>
        </p:spPr>
        <p:txBody>
          <a:bodyPr lIns="0" tIns="0" rIns="0" bIns="0" numCol="1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  <a:defRPr sz="2400" b="1">
                <a:solidFill>
                  <a:schemeClr val="tx1"/>
                </a:solidFill>
              </a:defRPr>
            </a:lvl1pPr>
            <a:lvl2pPr marL="642938" indent="-285750">
              <a:buClr>
                <a:schemeClr val="tx1"/>
              </a:buClr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7E4AB90-2CB6-0646-B56C-4B58E33EC9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8651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53AE2A-1633-0248-8093-4396B7D0E60B}"/>
              </a:ext>
            </a:extLst>
          </p:cNvPr>
          <p:cNvCxnSpPr/>
          <p:nvPr userDrawn="1"/>
        </p:nvCxnSpPr>
        <p:spPr>
          <a:xfrm>
            <a:off x="432000" y="440588"/>
            <a:ext cx="61200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8EEB965-D51D-E34C-9F26-833154A7B6B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44000" y="2246059"/>
            <a:ext cx="3528000" cy="561111"/>
          </a:xfrm>
          <a:prstGeom prst="rect">
            <a:avLst/>
          </a:prstGeom>
        </p:spPr>
        <p:txBody>
          <a:bodyPr wrap="square" lIns="0" tIns="0" rIns="0" bIns="0" numCol="1" spcCol="4320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sz="2200" b="1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22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AB35D5F-B491-3641-902C-9E28EEFB81B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392000" y="2990205"/>
            <a:ext cx="3528000" cy="2985794"/>
          </a:xfrm>
          <a:prstGeom prst="rect">
            <a:avLst/>
          </a:prstGeom>
        </p:spPr>
        <p:txBody>
          <a:bodyPr wrap="square" lIns="0" tIns="0" rIns="0" bIns="0" numCol="1" spcCol="432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sz="1800" b="0">
                <a:solidFill>
                  <a:schemeClr val="accent6"/>
                </a:solidFill>
              </a:defRPr>
            </a:lvl1pPr>
            <a:lvl2pPr>
              <a:buClr>
                <a:schemeClr val="tx1"/>
              </a:buClr>
              <a:defRPr sz="1800">
                <a:solidFill>
                  <a:schemeClr val="accent6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3603501-552A-C04F-B24D-B06509BD5BF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244000" y="2967599"/>
            <a:ext cx="3528000" cy="2982097"/>
          </a:xfrm>
          <a:prstGeom prst="rect">
            <a:avLst/>
          </a:prstGeom>
        </p:spPr>
        <p:txBody>
          <a:bodyPr wrap="square" lIns="0" tIns="0" rIns="0" bIns="0" numCol="1" spcCol="432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sz="1800" b="0">
                <a:solidFill>
                  <a:schemeClr val="accent6"/>
                </a:solidFill>
              </a:defRPr>
            </a:lvl1pPr>
            <a:lvl2pPr>
              <a:buClr>
                <a:schemeClr val="tx1"/>
              </a:buClr>
              <a:defRPr sz="1800">
                <a:solidFill>
                  <a:schemeClr val="accent6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pic>
        <p:nvPicPr>
          <p:cNvPr id="6" name="Picture 5" descr="Icon&#10;&#10;Description automatically generated with medium confidence">
            <a:extLst>
              <a:ext uri="{FF2B5EF4-FFF2-40B4-BE49-F238E27FC236}">
                <a16:creationId xmlns:a16="http://schemas.microsoft.com/office/drawing/2014/main" id="{01D7D950-7A44-BC45-BF41-2E3D00AC66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7764" y="6368358"/>
            <a:ext cx="361950" cy="361950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7E4FE8F-8620-9321-6E4F-4D28E90F9697}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58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D383FB-0467-4241-BEF0-D636E886723B}"/>
              </a:ext>
            </a:extLst>
          </p:cNvPr>
          <p:cNvCxnSpPr/>
          <p:nvPr userDrawn="1"/>
        </p:nvCxnSpPr>
        <p:spPr>
          <a:xfrm>
            <a:off x="537224" y="720488"/>
            <a:ext cx="86510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3DACDB8-C05A-C540-BF85-5FDDA3660A2E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2"/>
                </a:solidFill>
              </a:rPr>
              <a:t>‹#›</a:t>
            </a:fld>
            <a:endParaRPr lang="en-GB" sz="1200">
              <a:solidFill>
                <a:schemeClr val="accent2"/>
              </a:solidFill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9F1649F8-C95E-B04E-A0E7-F89193CC971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7224" y="1314156"/>
            <a:ext cx="7503849" cy="3466727"/>
          </a:xfrm>
          <a:prstGeom prst="rect">
            <a:avLst/>
          </a:prstGeom>
        </p:spPr>
        <p:txBody>
          <a:bodyPr>
            <a:noAutofit/>
          </a:bodyPr>
          <a:lstStyle>
            <a:lvl1pPr marL="288000" indent="-288000" algn="l">
              <a:buNone/>
              <a:defRPr sz="4200" b="1">
                <a:solidFill>
                  <a:schemeClr val="bg1"/>
                </a:solidFill>
              </a:defRPr>
            </a:lvl1pPr>
            <a:lvl2pPr marL="357188" indent="0">
              <a:buNone/>
              <a:defRPr>
                <a:solidFill>
                  <a:schemeClr val="tx1"/>
                </a:solidFill>
              </a:defRPr>
            </a:lvl2pPr>
            <a:lvl3pPr marL="714375" indent="0">
              <a:buNone/>
              <a:defRPr>
                <a:solidFill>
                  <a:schemeClr val="tx1"/>
                </a:solidFill>
              </a:defRPr>
            </a:lvl3pPr>
            <a:lvl4pPr marL="1081087" indent="0">
              <a:buNone/>
              <a:defRPr>
                <a:solidFill>
                  <a:schemeClr val="tx1"/>
                </a:solidFill>
              </a:defRPr>
            </a:lvl4pPr>
            <a:lvl5pPr marL="1438275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“Showcase quotation</a:t>
            </a:r>
            <a:br>
              <a:rPr lang="en-GB" dirty="0"/>
            </a:br>
            <a:r>
              <a:rPr lang="en-GB" dirty="0"/>
              <a:t>with left aligned text over multiple lines. Try to keep</a:t>
            </a:r>
            <a:br>
              <a:rPr lang="en-GB" dirty="0"/>
            </a:br>
            <a:r>
              <a:rPr lang="en-GB" dirty="0"/>
              <a:t>it to four lines if </a:t>
            </a:r>
            <a:r>
              <a:rPr lang="en-GB" dirty="0" err="1"/>
              <a:t>poss</a:t>
            </a:r>
            <a:r>
              <a:rPr lang="en-GB" dirty="0"/>
              <a:t> or five lines max.”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D406466E-798B-BE4C-B09F-C1B1244AAB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8000" y="4780883"/>
            <a:ext cx="7503849" cy="89693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>
                <a:solidFill>
                  <a:schemeClr val="bg1"/>
                </a:solidFill>
              </a:defRPr>
            </a:lvl1pPr>
            <a:lvl2pPr marL="357188" indent="0">
              <a:buNone/>
              <a:defRPr/>
            </a:lvl2pPr>
            <a:lvl3pPr marL="714375" indent="0">
              <a:buNone/>
              <a:defRPr/>
            </a:lvl3pPr>
            <a:lvl4pPr marL="1081087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GB" dirty="0"/>
              <a:t>Name Surname,</a:t>
            </a:r>
            <a:br>
              <a:rPr lang="en-GB" dirty="0"/>
            </a:br>
            <a:r>
              <a:rPr lang="en-GB" dirty="0"/>
              <a:t>Job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F225DF-CA19-6A45-BDC8-07F3DC17D9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286500"/>
            <a:ext cx="12192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98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ACCESSI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AB23EF60-6C57-9A2A-2732-13F177BCC880}"/>
              </a:ext>
            </a:extLst>
          </p:cNvPr>
          <p:cNvSpPr/>
          <p:nvPr userDrawn="1"/>
        </p:nvSpPr>
        <p:spPr>
          <a:xfrm>
            <a:off x="0" y="0"/>
            <a:ext cx="12206636" cy="6872615"/>
          </a:xfrm>
          <a:prstGeom prst="rect">
            <a:avLst/>
          </a:prstGeom>
          <a:solidFill>
            <a:srgbClr val="F6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DACDB8-C05A-C540-BF85-5FDDA3660A2E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2"/>
                </a:solidFill>
              </a:rPr>
              <a:t>‹#›</a:t>
            </a:fld>
            <a:endParaRPr lang="en-GB" sz="1200">
              <a:solidFill>
                <a:schemeClr val="accent2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15392A4-E199-3F42-97D2-E1CA1B006813}"/>
              </a:ext>
            </a:extLst>
          </p:cNvPr>
          <p:cNvGrpSpPr/>
          <p:nvPr userDrawn="1"/>
        </p:nvGrpSpPr>
        <p:grpSpPr>
          <a:xfrm>
            <a:off x="61197" y="-283867"/>
            <a:ext cx="7109228" cy="7370097"/>
            <a:chOff x="61197" y="-283867"/>
            <a:chExt cx="7109228" cy="737009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6EA17AF-B4E0-EA4F-9C01-ADD19F5CB9E3}"/>
                </a:ext>
              </a:extLst>
            </p:cNvPr>
            <p:cNvGrpSpPr/>
            <p:nvPr userDrawn="1"/>
          </p:nvGrpSpPr>
          <p:grpSpPr>
            <a:xfrm>
              <a:off x="61197" y="1468409"/>
              <a:ext cx="2137870" cy="2433734"/>
              <a:chOff x="9491639" y="1569442"/>
              <a:chExt cx="1391198" cy="1583728"/>
            </a:xfrm>
          </p:grpSpPr>
          <p:sp>
            <p:nvSpPr>
              <p:cNvPr id="34" name="Diamond 33">
                <a:extLst>
                  <a:ext uri="{FF2B5EF4-FFF2-40B4-BE49-F238E27FC236}">
                    <a16:creationId xmlns:a16="http://schemas.microsoft.com/office/drawing/2014/main" id="{C59357B4-1AAB-114D-91CF-3D06C6B943D9}"/>
                  </a:ext>
                </a:extLst>
              </p:cNvPr>
              <p:cNvSpPr/>
              <p:nvPr userDrawn="1"/>
            </p:nvSpPr>
            <p:spPr>
              <a:xfrm>
                <a:off x="9539238" y="1569442"/>
                <a:ext cx="1296000" cy="748800"/>
              </a:xfrm>
              <a:prstGeom prst="diamond">
                <a:avLst/>
              </a:prstGeom>
              <a:solidFill>
                <a:srgbClr val="CCDE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5" name="Diamond 34">
                <a:extLst>
                  <a:ext uri="{FF2B5EF4-FFF2-40B4-BE49-F238E27FC236}">
                    <a16:creationId xmlns:a16="http://schemas.microsoft.com/office/drawing/2014/main" id="{F1E20DD4-7586-C84D-9A87-5370AA00EB84}"/>
                  </a:ext>
                </a:extLst>
              </p:cNvPr>
              <p:cNvSpPr/>
              <p:nvPr userDrawn="1"/>
            </p:nvSpPr>
            <p:spPr>
              <a:xfrm rot="18000000">
                <a:off x="9860437" y="2130769"/>
                <a:ext cx="1296000" cy="748800"/>
              </a:xfrm>
              <a:prstGeom prst="diamond">
                <a:avLst/>
              </a:prstGeom>
              <a:solidFill>
                <a:srgbClr val="B2CE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Diamond 35">
                <a:extLst>
                  <a:ext uri="{FF2B5EF4-FFF2-40B4-BE49-F238E27FC236}">
                    <a16:creationId xmlns:a16="http://schemas.microsoft.com/office/drawing/2014/main" id="{F39CAE1C-16A8-C942-AD41-3709B9082AD7}"/>
                  </a:ext>
                </a:extLst>
              </p:cNvPr>
              <p:cNvSpPr/>
              <p:nvPr userDrawn="1"/>
            </p:nvSpPr>
            <p:spPr>
              <a:xfrm rot="3600000">
                <a:off x="9218039" y="2130770"/>
                <a:ext cx="1296000" cy="748800"/>
              </a:xfrm>
              <a:prstGeom prst="diamond">
                <a:avLst/>
              </a:prstGeom>
              <a:solidFill>
                <a:srgbClr val="BFD5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D695894-9D06-F943-A624-B03459291C59}"/>
                </a:ext>
              </a:extLst>
            </p:cNvPr>
            <p:cNvGrpSpPr/>
            <p:nvPr userDrawn="1"/>
          </p:nvGrpSpPr>
          <p:grpSpPr>
            <a:xfrm>
              <a:off x="5025188" y="-3910"/>
              <a:ext cx="2137871" cy="2208024"/>
              <a:chOff x="5009720" y="2210"/>
              <a:chExt cx="2137871" cy="2208024"/>
            </a:xfrm>
          </p:grpSpPr>
          <p:sp>
            <p:nvSpPr>
              <p:cNvPr id="32" name="Diamond 31">
                <a:extLst>
                  <a:ext uri="{FF2B5EF4-FFF2-40B4-BE49-F238E27FC236}">
                    <a16:creationId xmlns:a16="http://schemas.microsoft.com/office/drawing/2014/main" id="{DDEBB9B2-0858-314E-B272-C15EBB85CB7A}"/>
                  </a:ext>
                </a:extLst>
              </p:cNvPr>
              <p:cNvSpPr/>
              <p:nvPr userDrawn="1"/>
            </p:nvSpPr>
            <p:spPr>
              <a:xfrm rot="18000000">
                <a:off x="5576456" y="639098"/>
                <a:ext cx="1991579" cy="1150690"/>
              </a:xfrm>
              <a:prstGeom prst="diamond">
                <a:avLst/>
              </a:prstGeom>
              <a:solidFill>
                <a:srgbClr val="022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Diamond 32">
                <a:extLst>
                  <a:ext uri="{FF2B5EF4-FFF2-40B4-BE49-F238E27FC236}">
                    <a16:creationId xmlns:a16="http://schemas.microsoft.com/office/drawing/2014/main" id="{43941889-FDEE-E948-89B5-4F42F1373856}"/>
                  </a:ext>
                </a:extLst>
              </p:cNvPr>
              <p:cNvSpPr/>
              <p:nvPr userDrawn="1"/>
            </p:nvSpPr>
            <p:spPr>
              <a:xfrm rot="3600000">
                <a:off x="4589275" y="639100"/>
                <a:ext cx="1991579" cy="1150690"/>
              </a:xfrm>
              <a:prstGeom prst="diamond">
                <a:avLst/>
              </a:prstGeom>
              <a:solidFill>
                <a:srgbClr val="051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C19D9A1C-345F-974A-8538-044AB990CCDD}"/>
                  </a:ext>
                </a:extLst>
              </p:cNvPr>
              <p:cNvSpPr/>
              <p:nvPr userDrawn="1"/>
            </p:nvSpPr>
            <p:spPr>
              <a:xfrm>
                <a:off x="5082866" y="2210"/>
                <a:ext cx="1991578" cy="924981"/>
              </a:xfrm>
              <a:custGeom>
                <a:avLst/>
                <a:gdLst>
                  <a:gd name="connsiteX0" fmla="*/ 605139 w 1991578"/>
                  <a:gd name="connsiteY0" fmla="*/ 0 h 924981"/>
                  <a:gd name="connsiteX1" fmla="*/ 1386439 w 1991578"/>
                  <a:gd name="connsiteY1" fmla="*/ 0 h 924981"/>
                  <a:gd name="connsiteX2" fmla="*/ 1991578 w 1991578"/>
                  <a:gd name="connsiteY2" fmla="*/ 349636 h 924981"/>
                  <a:gd name="connsiteX3" fmla="*/ 995789 w 1991578"/>
                  <a:gd name="connsiteY3" fmla="*/ 924981 h 924981"/>
                  <a:gd name="connsiteX4" fmla="*/ 0 w 1991578"/>
                  <a:gd name="connsiteY4" fmla="*/ 349636 h 924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91578" h="924981">
                    <a:moveTo>
                      <a:pt x="605139" y="0"/>
                    </a:moveTo>
                    <a:lnTo>
                      <a:pt x="1386439" y="0"/>
                    </a:lnTo>
                    <a:lnTo>
                      <a:pt x="1991578" y="349636"/>
                    </a:lnTo>
                    <a:lnTo>
                      <a:pt x="995789" y="924981"/>
                    </a:lnTo>
                    <a:lnTo>
                      <a:pt x="0" y="34963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</p:grpSp>
        <p:sp>
          <p:nvSpPr>
            <p:cNvPr id="29" name="Diamond 28">
              <a:extLst>
                <a:ext uri="{FF2B5EF4-FFF2-40B4-BE49-F238E27FC236}">
                  <a16:creationId xmlns:a16="http://schemas.microsoft.com/office/drawing/2014/main" id="{B750DCC6-AD08-FB4B-B9CD-9A37C7D65652}"/>
                </a:ext>
              </a:extLst>
            </p:cNvPr>
            <p:cNvSpPr/>
            <p:nvPr userDrawn="1"/>
          </p:nvSpPr>
          <p:spPr>
            <a:xfrm>
              <a:off x="1125113" y="912268"/>
              <a:ext cx="1991578" cy="1150689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363CFC3-23E4-3345-9443-F8393B2BE657}"/>
                </a:ext>
              </a:extLst>
            </p:cNvPr>
            <p:cNvGrpSpPr/>
            <p:nvPr userDrawn="1"/>
          </p:nvGrpSpPr>
          <p:grpSpPr>
            <a:xfrm>
              <a:off x="3057515" y="3201792"/>
              <a:ext cx="2137870" cy="2433734"/>
              <a:chOff x="9491639" y="1569442"/>
              <a:chExt cx="1391198" cy="1583728"/>
            </a:xfrm>
          </p:grpSpPr>
          <p:sp>
            <p:nvSpPr>
              <p:cNvPr id="26" name="Diamond 25">
                <a:extLst>
                  <a:ext uri="{FF2B5EF4-FFF2-40B4-BE49-F238E27FC236}">
                    <a16:creationId xmlns:a16="http://schemas.microsoft.com/office/drawing/2014/main" id="{4CFBEFA8-65B5-5040-8A1D-01A2F43A84FE}"/>
                  </a:ext>
                </a:extLst>
              </p:cNvPr>
              <p:cNvSpPr/>
              <p:nvPr userDrawn="1"/>
            </p:nvSpPr>
            <p:spPr>
              <a:xfrm>
                <a:off x="9539238" y="1569442"/>
                <a:ext cx="1296000" cy="748800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Diamond 26">
                <a:extLst>
                  <a:ext uri="{FF2B5EF4-FFF2-40B4-BE49-F238E27FC236}">
                    <a16:creationId xmlns:a16="http://schemas.microsoft.com/office/drawing/2014/main" id="{ED47657A-70FE-3B4C-B946-2F8B16185B60}"/>
                  </a:ext>
                </a:extLst>
              </p:cNvPr>
              <p:cNvSpPr/>
              <p:nvPr userDrawn="1"/>
            </p:nvSpPr>
            <p:spPr>
              <a:xfrm rot="18000000">
                <a:off x="9860437" y="2130769"/>
                <a:ext cx="1296000" cy="748800"/>
              </a:xfrm>
              <a:prstGeom prst="diamond">
                <a:avLst/>
              </a:prstGeom>
              <a:solidFill>
                <a:srgbClr val="0356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Diamond 27">
                <a:extLst>
                  <a:ext uri="{FF2B5EF4-FFF2-40B4-BE49-F238E27FC236}">
                    <a16:creationId xmlns:a16="http://schemas.microsoft.com/office/drawing/2014/main" id="{410F4C74-6A4A-B444-84D6-99421EE58D04}"/>
                  </a:ext>
                </a:extLst>
              </p:cNvPr>
              <p:cNvSpPr/>
              <p:nvPr userDrawn="1"/>
            </p:nvSpPr>
            <p:spPr>
              <a:xfrm rot="3600000">
                <a:off x="9218039" y="2130770"/>
                <a:ext cx="1296000" cy="7488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0DD19B8-A040-1E47-B301-9A099DB95A9C}"/>
                </a:ext>
              </a:extLst>
            </p:cNvPr>
            <p:cNvGrpSpPr/>
            <p:nvPr userDrawn="1"/>
          </p:nvGrpSpPr>
          <p:grpSpPr>
            <a:xfrm>
              <a:off x="1994537" y="4922338"/>
              <a:ext cx="2282879" cy="2163892"/>
              <a:chOff x="1788220" y="4910900"/>
              <a:chExt cx="2282879" cy="2163892"/>
            </a:xfrm>
          </p:grpSpPr>
          <p:sp>
            <p:nvSpPr>
              <p:cNvPr id="50" name="Diamond 49">
                <a:extLst>
                  <a:ext uri="{FF2B5EF4-FFF2-40B4-BE49-F238E27FC236}">
                    <a16:creationId xmlns:a16="http://schemas.microsoft.com/office/drawing/2014/main" id="{4D3CB474-0DD0-424D-938B-385292F0CB92}"/>
                  </a:ext>
                </a:extLst>
              </p:cNvPr>
              <p:cNvSpPr/>
              <p:nvPr userDrawn="1"/>
            </p:nvSpPr>
            <p:spPr>
              <a:xfrm>
                <a:off x="1933671" y="4910900"/>
                <a:ext cx="1991578" cy="1150690"/>
              </a:xfrm>
              <a:prstGeom prst="diamond">
                <a:avLst/>
              </a:prstGeom>
              <a:solidFill>
                <a:srgbClr val="2B27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7CDD9A0F-6FF0-544F-A9D6-CA989B1B5FA8}"/>
                  </a:ext>
                </a:extLst>
              </p:cNvPr>
              <p:cNvSpPr/>
              <p:nvPr userDrawn="1"/>
            </p:nvSpPr>
            <p:spPr>
              <a:xfrm rot="18000000">
                <a:off x="2645370" y="5647572"/>
                <a:ext cx="1700767" cy="1150690"/>
              </a:xfrm>
              <a:custGeom>
                <a:avLst/>
                <a:gdLst>
                  <a:gd name="connsiteX0" fmla="*/ 1700767 w 1700767"/>
                  <a:gd name="connsiteY0" fmla="*/ 575345 h 1150690"/>
                  <a:gd name="connsiteX1" fmla="*/ 704978 w 1700767"/>
                  <a:gd name="connsiteY1" fmla="*/ 1150690 h 1150690"/>
                  <a:gd name="connsiteX2" fmla="*/ 291135 w 1700767"/>
                  <a:gd name="connsiteY2" fmla="*/ 911581 h 1150690"/>
                  <a:gd name="connsiteX3" fmla="*/ 0 w 1700767"/>
                  <a:gd name="connsiteY3" fmla="*/ 407320 h 1150690"/>
                  <a:gd name="connsiteX4" fmla="*/ 704978 w 1700767"/>
                  <a:gd name="connsiteY4" fmla="*/ 0 h 1150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00767" h="1150690">
                    <a:moveTo>
                      <a:pt x="1700767" y="575345"/>
                    </a:moveTo>
                    <a:lnTo>
                      <a:pt x="704978" y="1150690"/>
                    </a:lnTo>
                    <a:lnTo>
                      <a:pt x="291135" y="911581"/>
                    </a:lnTo>
                    <a:lnTo>
                      <a:pt x="0" y="407320"/>
                    </a:lnTo>
                    <a:lnTo>
                      <a:pt x="704978" y="0"/>
                    </a:lnTo>
                    <a:close/>
                  </a:path>
                </a:pathLst>
              </a:custGeom>
              <a:solidFill>
                <a:srgbClr val="1D1B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F2676C7C-C3AC-AF4B-8193-82B4704F3142}"/>
                  </a:ext>
                </a:extLst>
              </p:cNvPr>
              <p:cNvSpPr/>
              <p:nvPr userDrawn="1"/>
            </p:nvSpPr>
            <p:spPr>
              <a:xfrm rot="3600000">
                <a:off x="1512384" y="5648266"/>
                <a:ext cx="1702362" cy="1150690"/>
              </a:xfrm>
              <a:custGeom>
                <a:avLst/>
                <a:gdLst>
                  <a:gd name="connsiteX0" fmla="*/ 0 w 1702362"/>
                  <a:gd name="connsiteY0" fmla="*/ 575345 h 1150690"/>
                  <a:gd name="connsiteX1" fmla="*/ 995790 w 1702362"/>
                  <a:gd name="connsiteY1" fmla="*/ 0 h 1150690"/>
                  <a:gd name="connsiteX2" fmla="*/ 1702362 w 1702362"/>
                  <a:gd name="connsiteY2" fmla="*/ 408242 h 1150690"/>
                  <a:gd name="connsiteX3" fmla="*/ 1412823 w 1702362"/>
                  <a:gd name="connsiteY3" fmla="*/ 909737 h 1150690"/>
                  <a:gd name="connsiteX4" fmla="*/ 995790 w 1702362"/>
                  <a:gd name="connsiteY4" fmla="*/ 1150690 h 1150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02362" h="1150690">
                    <a:moveTo>
                      <a:pt x="0" y="575345"/>
                    </a:moveTo>
                    <a:lnTo>
                      <a:pt x="995790" y="0"/>
                    </a:lnTo>
                    <a:lnTo>
                      <a:pt x="1702362" y="408242"/>
                    </a:lnTo>
                    <a:lnTo>
                      <a:pt x="1412823" y="909737"/>
                    </a:lnTo>
                    <a:lnTo>
                      <a:pt x="995790" y="115069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D80A91A-F28C-B74D-B043-61B933F3B174}"/>
                </a:ext>
              </a:extLst>
            </p:cNvPr>
            <p:cNvGrpSpPr/>
            <p:nvPr userDrawn="1"/>
          </p:nvGrpSpPr>
          <p:grpSpPr>
            <a:xfrm>
              <a:off x="2051533" y="1491804"/>
              <a:ext cx="2137870" cy="2433734"/>
              <a:chOff x="9491639" y="1569442"/>
              <a:chExt cx="1391198" cy="1583728"/>
            </a:xfrm>
          </p:grpSpPr>
          <p:sp>
            <p:nvSpPr>
              <p:cNvPr id="42" name="Diamond 41">
                <a:extLst>
                  <a:ext uri="{FF2B5EF4-FFF2-40B4-BE49-F238E27FC236}">
                    <a16:creationId xmlns:a16="http://schemas.microsoft.com/office/drawing/2014/main" id="{8B335FBF-30F1-3F41-B4E9-99D1E24C2FD6}"/>
                  </a:ext>
                </a:extLst>
              </p:cNvPr>
              <p:cNvSpPr/>
              <p:nvPr userDrawn="1"/>
            </p:nvSpPr>
            <p:spPr>
              <a:xfrm>
                <a:off x="9539238" y="1569442"/>
                <a:ext cx="1296000" cy="748800"/>
              </a:xfrm>
              <a:prstGeom prst="diamond">
                <a:avLst/>
              </a:prstGeom>
              <a:solidFill>
                <a:srgbClr val="FAFA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Diamond 42">
                <a:extLst>
                  <a:ext uri="{FF2B5EF4-FFF2-40B4-BE49-F238E27FC236}">
                    <a16:creationId xmlns:a16="http://schemas.microsoft.com/office/drawing/2014/main" id="{25A18C41-8339-C44B-8052-4D2BD74854CA}"/>
                  </a:ext>
                </a:extLst>
              </p:cNvPr>
              <p:cNvSpPr/>
              <p:nvPr userDrawn="1"/>
            </p:nvSpPr>
            <p:spPr>
              <a:xfrm rot="18000000">
                <a:off x="9860437" y="2130769"/>
                <a:ext cx="1296000" cy="748800"/>
              </a:xfrm>
              <a:prstGeom prst="diamon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Diamond 43">
                <a:extLst>
                  <a:ext uri="{FF2B5EF4-FFF2-40B4-BE49-F238E27FC236}">
                    <a16:creationId xmlns:a16="http://schemas.microsoft.com/office/drawing/2014/main" id="{6AA03A1E-FE6F-1F44-82B3-73456E5036EF}"/>
                  </a:ext>
                </a:extLst>
              </p:cNvPr>
              <p:cNvSpPr/>
              <p:nvPr userDrawn="1"/>
            </p:nvSpPr>
            <p:spPr>
              <a:xfrm rot="3600000">
                <a:off x="9218039" y="2130770"/>
                <a:ext cx="1296000" cy="748800"/>
              </a:xfrm>
              <a:prstGeom prst="diamond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C1F6A7E-2A13-2548-A8A7-45BD33BBA8FF}"/>
                </a:ext>
              </a:extLst>
            </p:cNvPr>
            <p:cNvGrpSpPr/>
            <p:nvPr userDrawn="1"/>
          </p:nvGrpSpPr>
          <p:grpSpPr>
            <a:xfrm>
              <a:off x="5032555" y="2057486"/>
              <a:ext cx="2137870" cy="2433734"/>
              <a:chOff x="9491639" y="1569442"/>
              <a:chExt cx="1391198" cy="1583728"/>
            </a:xfrm>
          </p:grpSpPr>
          <p:sp>
            <p:nvSpPr>
              <p:cNvPr id="46" name="Diamond 45">
                <a:extLst>
                  <a:ext uri="{FF2B5EF4-FFF2-40B4-BE49-F238E27FC236}">
                    <a16:creationId xmlns:a16="http://schemas.microsoft.com/office/drawing/2014/main" id="{B0EA10F5-ABC1-9748-BD80-AD28B42CB151}"/>
                  </a:ext>
                </a:extLst>
              </p:cNvPr>
              <p:cNvSpPr/>
              <p:nvPr userDrawn="1"/>
            </p:nvSpPr>
            <p:spPr>
              <a:xfrm>
                <a:off x="9539238" y="1569442"/>
                <a:ext cx="1296000" cy="748800"/>
              </a:xfrm>
              <a:prstGeom prst="diamond">
                <a:avLst/>
              </a:prstGeom>
              <a:solidFill>
                <a:srgbClr val="FADF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Diamond 46">
                <a:extLst>
                  <a:ext uri="{FF2B5EF4-FFF2-40B4-BE49-F238E27FC236}">
                    <a16:creationId xmlns:a16="http://schemas.microsoft.com/office/drawing/2014/main" id="{B22DE88F-629D-B94C-9B68-2D3A00D13F27}"/>
                  </a:ext>
                </a:extLst>
              </p:cNvPr>
              <p:cNvSpPr/>
              <p:nvPr userDrawn="1"/>
            </p:nvSpPr>
            <p:spPr>
              <a:xfrm rot="18000000">
                <a:off x="9860437" y="2130769"/>
                <a:ext cx="1296000" cy="748800"/>
              </a:xfrm>
              <a:prstGeom prst="diamond">
                <a:avLst/>
              </a:prstGeom>
              <a:solidFill>
                <a:srgbClr val="F6D50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Diamond 47">
                <a:extLst>
                  <a:ext uri="{FF2B5EF4-FFF2-40B4-BE49-F238E27FC236}">
                    <a16:creationId xmlns:a16="http://schemas.microsoft.com/office/drawing/2014/main" id="{8E26E977-894E-2D48-9992-387E2612B59F}"/>
                  </a:ext>
                </a:extLst>
              </p:cNvPr>
              <p:cNvSpPr/>
              <p:nvPr userDrawn="1"/>
            </p:nvSpPr>
            <p:spPr>
              <a:xfrm rot="3600000">
                <a:off x="9218039" y="2130770"/>
                <a:ext cx="1296000" cy="748800"/>
              </a:xfrm>
              <a:prstGeom prst="diamond">
                <a:avLst/>
              </a:prstGeom>
              <a:solidFill>
                <a:srgbClr val="EDC7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3865C25-95ED-9B41-8E0C-E207540840EC}"/>
                </a:ext>
              </a:extLst>
            </p:cNvPr>
            <p:cNvGrpSpPr/>
            <p:nvPr userDrawn="1"/>
          </p:nvGrpSpPr>
          <p:grpSpPr>
            <a:xfrm>
              <a:off x="1235892" y="-283867"/>
              <a:ext cx="1780058" cy="1309863"/>
              <a:chOff x="1006129" y="-267510"/>
              <a:chExt cx="1780058" cy="1309863"/>
            </a:xfrm>
          </p:grpSpPr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D192BF6C-32E2-234D-A39B-391436BF1577}"/>
                  </a:ext>
                </a:extLst>
              </p:cNvPr>
              <p:cNvSpPr/>
              <p:nvPr userDrawn="1"/>
            </p:nvSpPr>
            <p:spPr>
              <a:xfrm rot="18000000">
                <a:off x="1615990" y="-127844"/>
                <a:ext cx="1301122" cy="1039272"/>
              </a:xfrm>
              <a:custGeom>
                <a:avLst/>
                <a:gdLst>
                  <a:gd name="connsiteX0" fmla="*/ 802951 w 1301122"/>
                  <a:gd name="connsiteY0" fmla="*/ 0 h 1039272"/>
                  <a:gd name="connsiteX1" fmla="*/ 1301122 w 1301122"/>
                  <a:gd name="connsiteY1" fmla="*/ 862857 h 1039272"/>
                  <a:gd name="connsiteX2" fmla="*/ 995789 w 1301122"/>
                  <a:gd name="connsiteY2" fmla="*/ 1039272 h 1039272"/>
                  <a:gd name="connsiteX3" fmla="*/ 0 w 1301122"/>
                  <a:gd name="connsiteY3" fmla="*/ 463927 h 1039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1122" h="1039272">
                    <a:moveTo>
                      <a:pt x="802951" y="0"/>
                    </a:moveTo>
                    <a:lnTo>
                      <a:pt x="1301122" y="862857"/>
                    </a:lnTo>
                    <a:lnTo>
                      <a:pt x="995789" y="1039272"/>
                    </a:lnTo>
                    <a:lnTo>
                      <a:pt x="0" y="463927"/>
                    </a:lnTo>
                    <a:close/>
                  </a:path>
                </a:pathLst>
              </a:custGeom>
              <a:solidFill>
                <a:srgbClr val="0356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BEA242A1-810D-7540-9B8E-526CA47E298E}"/>
                  </a:ext>
                </a:extLst>
              </p:cNvPr>
              <p:cNvSpPr/>
              <p:nvPr userDrawn="1"/>
            </p:nvSpPr>
            <p:spPr>
              <a:xfrm rot="3600000">
                <a:off x="873491" y="-134872"/>
                <a:ext cx="1309237" cy="1043961"/>
              </a:xfrm>
              <a:custGeom>
                <a:avLst/>
                <a:gdLst>
                  <a:gd name="connsiteX0" fmla="*/ 0 w 1309237"/>
                  <a:gd name="connsiteY0" fmla="*/ 862858 h 1043961"/>
                  <a:gd name="connsiteX1" fmla="*/ 498171 w 1309237"/>
                  <a:gd name="connsiteY1" fmla="*/ 0 h 1043961"/>
                  <a:gd name="connsiteX2" fmla="*/ 1309237 w 1309237"/>
                  <a:gd name="connsiteY2" fmla="*/ 468616 h 1043961"/>
                  <a:gd name="connsiteX3" fmla="*/ 313448 w 1309237"/>
                  <a:gd name="connsiteY3" fmla="*/ 1043961 h 1043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9237" h="1043961">
                    <a:moveTo>
                      <a:pt x="0" y="862858"/>
                    </a:moveTo>
                    <a:lnTo>
                      <a:pt x="498171" y="0"/>
                    </a:lnTo>
                    <a:lnTo>
                      <a:pt x="1309237" y="468616"/>
                    </a:lnTo>
                    <a:lnTo>
                      <a:pt x="313448" y="104396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CFE04D1-C8CF-E144-9EC8-C7A7FFF2EBE1}"/>
                </a:ext>
              </a:extLst>
            </p:cNvPr>
            <p:cNvGrpSpPr/>
            <p:nvPr userDrawn="1"/>
          </p:nvGrpSpPr>
          <p:grpSpPr>
            <a:xfrm>
              <a:off x="4036765" y="1486647"/>
              <a:ext cx="2064725" cy="2433734"/>
              <a:chOff x="9491639" y="1569442"/>
              <a:chExt cx="1343599" cy="1583728"/>
            </a:xfrm>
          </p:grpSpPr>
          <p:sp>
            <p:nvSpPr>
              <p:cNvPr id="58" name="Diamond 57">
                <a:extLst>
                  <a:ext uri="{FF2B5EF4-FFF2-40B4-BE49-F238E27FC236}">
                    <a16:creationId xmlns:a16="http://schemas.microsoft.com/office/drawing/2014/main" id="{EBDEC2FA-2F85-1B43-AAAA-EBAA0C6B5149}"/>
                  </a:ext>
                </a:extLst>
              </p:cNvPr>
              <p:cNvSpPr/>
              <p:nvPr userDrawn="1"/>
            </p:nvSpPr>
            <p:spPr>
              <a:xfrm>
                <a:off x="9539238" y="1569442"/>
                <a:ext cx="1296000" cy="748800"/>
              </a:xfrm>
              <a:prstGeom prst="diamond">
                <a:avLst/>
              </a:prstGeom>
              <a:solidFill>
                <a:srgbClr val="CCDE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0" name="Diamond 59">
                <a:extLst>
                  <a:ext uri="{FF2B5EF4-FFF2-40B4-BE49-F238E27FC236}">
                    <a16:creationId xmlns:a16="http://schemas.microsoft.com/office/drawing/2014/main" id="{8A9A5304-E1C8-E144-8B34-6EC4106DF7D2}"/>
                  </a:ext>
                </a:extLst>
              </p:cNvPr>
              <p:cNvSpPr/>
              <p:nvPr userDrawn="1"/>
            </p:nvSpPr>
            <p:spPr>
              <a:xfrm rot="3600000">
                <a:off x="9218039" y="2130770"/>
                <a:ext cx="1296000" cy="748800"/>
              </a:xfrm>
              <a:prstGeom prst="diamond">
                <a:avLst/>
              </a:prstGeom>
              <a:solidFill>
                <a:srgbClr val="BFD5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84DC8ECC-D046-E04E-81F2-CC26ED4BB1E0}"/>
                </a:ext>
              </a:extLst>
            </p:cNvPr>
            <p:cNvGrpSpPr/>
            <p:nvPr userDrawn="1"/>
          </p:nvGrpSpPr>
          <p:grpSpPr>
            <a:xfrm>
              <a:off x="5032555" y="3644537"/>
              <a:ext cx="2137870" cy="1991580"/>
              <a:chOff x="9491639" y="1857169"/>
              <a:chExt cx="1391198" cy="1296001"/>
            </a:xfrm>
          </p:grpSpPr>
          <p:sp>
            <p:nvSpPr>
              <p:cNvPr id="63" name="Diamond 62">
                <a:extLst>
                  <a:ext uri="{FF2B5EF4-FFF2-40B4-BE49-F238E27FC236}">
                    <a16:creationId xmlns:a16="http://schemas.microsoft.com/office/drawing/2014/main" id="{940D2048-9692-4D43-A3F3-0757DD9A5D16}"/>
                  </a:ext>
                </a:extLst>
              </p:cNvPr>
              <p:cNvSpPr/>
              <p:nvPr userDrawn="1"/>
            </p:nvSpPr>
            <p:spPr>
              <a:xfrm rot="18000000">
                <a:off x="9860437" y="2130769"/>
                <a:ext cx="1296000" cy="748800"/>
              </a:xfrm>
              <a:prstGeom prst="diamond">
                <a:avLst/>
              </a:prstGeom>
              <a:solidFill>
                <a:srgbClr val="F6D50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Diamond 63">
                <a:extLst>
                  <a:ext uri="{FF2B5EF4-FFF2-40B4-BE49-F238E27FC236}">
                    <a16:creationId xmlns:a16="http://schemas.microsoft.com/office/drawing/2014/main" id="{436C0564-BBFF-B649-80A4-AFBDD1B802A9}"/>
                  </a:ext>
                </a:extLst>
              </p:cNvPr>
              <p:cNvSpPr/>
              <p:nvPr userDrawn="1"/>
            </p:nvSpPr>
            <p:spPr>
              <a:xfrm rot="3600000">
                <a:off x="9218039" y="2130770"/>
                <a:ext cx="1296000" cy="748800"/>
              </a:xfrm>
              <a:prstGeom prst="diamond">
                <a:avLst/>
              </a:prstGeom>
              <a:solidFill>
                <a:srgbClr val="EDC7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F3B8FB6-552E-BB4C-9EF5-4D0D78CB2412}"/>
                </a:ext>
              </a:extLst>
            </p:cNvPr>
            <p:cNvGrpSpPr/>
            <p:nvPr userDrawn="1"/>
          </p:nvGrpSpPr>
          <p:grpSpPr>
            <a:xfrm>
              <a:off x="3042219" y="2209"/>
              <a:ext cx="2137871" cy="2198128"/>
              <a:chOff x="2804993" y="0"/>
              <a:chExt cx="2137871" cy="2198128"/>
            </a:xfrm>
          </p:grpSpPr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F25174C0-E575-3847-B7BB-B319EA0C6AA0}"/>
                  </a:ext>
                </a:extLst>
              </p:cNvPr>
              <p:cNvSpPr/>
              <p:nvPr userDrawn="1"/>
            </p:nvSpPr>
            <p:spPr>
              <a:xfrm>
                <a:off x="2878139" y="0"/>
                <a:ext cx="1991578" cy="915084"/>
              </a:xfrm>
              <a:custGeom>
                <a:avLst/>
                <a:gdLst>
                  <a:gd name="connsiteX0" fmla="*/ 588010 w 1991578"/>
                  <a:gd name="connsiteY0" fmla="*/ 0 h 915084"/>
                  <a:gd name="connsiteX1" fmla="*/ 1403569 w 1991578"/>
                  <a:gd name="connsiteY1" fmla="*/ 0 h 915084"/>
                  <a:gd name="connsiteX2" fmla="*/ 1991578 w 1991578"/>
                  <a:gd name="connsiteY2" fmla="*/ 339739 h 915084"/>
                  <a:gd name="connsiteX3" fmla="*/ 995789 w 1991578"/>
                  <a:gd name="connsiteY3" fmla="*/ 915084 h 915084"/>
                  <a:gd name="connsiteX4" fmla="*/ 0 w 1991578"/>
                  <a:gd name="connsiteY4" fmla="*/ 339739 h 915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91578" h="915084">
                    <a:moveTo>
                      <a:pt x="588010" y="0"/>
                    </a:moveTo>
                    <a:lnTo>
                      <a:pt x="1403569" y="0"/>
                    </a:lnTo>
                    <a:lnTo>
                      <a:pt x="1991578" y="339739"/>
                    </a:lnTo>
                    <a:lnTo>
                      <a:pt x="995789" y="915084"/>
                    </a:lnTo>
                    <a:lnTo>
                      <a:pt x="0" y="339739"/>
                    </a:lnTo>
                    <a:close/>
                  </a:path>
                </a:pathLst>
              </a:custGeom>
              <a:solidFill>
                <a:srgbClr val="E9ED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39" name="Diamond 38">
                <a:extLst>
                  <a:ext uri="{FF2B5EF4-FFF2-40B4-BE49-F238E27FC236}">
                    <a16:creationId xmlns:a16="http://schemas.microsoft.com/office/drawing/2014/main" id="{DB184E99-076B-4644-8D64-0475A1D10A7D}"/>
                  </a:ext>
                </a:extLst>
              </p:cNvPr>
              <p:cNvSpPr/>
              <p:nvPr userDrawn="1"/>
            </p:nvSpPr>
            <p:spPr>
              <a:xfrm rot="18000000">
                <a:off x="3371729" y="626992"/>
                <a:ext cx="1991579" cy="1150690"/>
              </a:xfrm>
              <a:prstGeom prst="diamond">
                <a:avLst/>
              </a:prstGeom>
              <a:solidFill>
                <a:srgbClr val="D7DE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Diamond 39">
                <a:extLst>
                  <a:ext uri="{FF2B5EF4-FFF2-40B4-BE49-F238E27FC236}">
                    <a16:creationId xmlns:a16="http://schemas.microsoft.com/office/drawing/2014/main" id="{9709202D-EB4F-7849-B074-387ACFD40E62}"/>
                  </a:ext>
                </a:extLst>
              </p:cNvPr>
              <p:cNvSpPr/>
              <p:nvPr userDrawn="1"/>
            </p:nvSpPr>
            <p:spPr>
              <a:xfrm rot="3600000">
                <a:off x="2384548" y="626994"/>
                <a:ext cx="1991579" cy="1150690"/>
              </a:xfrm>
              <a:prstGeom prst="diamond">
                <a:avLst/>
              </a:prstGeom>
              <a:solidFill>
                <a:schemeClr val="accent3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pic>
        <p:nvPicPr>
          <p:cNvPr id="4" name="Picture 3" descr="NHS England logo">
            <a:extLst>
              <a:ext uri="{FF2B5EF4-FFF2-40B4-BE49-F238E27FC236}">
                <a16:creationId xmlns:a16="http://schemas.microsoft.com/office/drawing/2014/main" id="{BFDA4B14-ED2B-69F3-53D9-1D353E242F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15274" y="4896943"/>
            <a:ext cx="2633084" cy="217229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0B6A4B5-DC63-A2FD-7678-C8282F77FC9D}"/>
              </a:ext>
            </a:extLst>
          </p:cNvPr>
          <p:cNvCxnSpPr/>
          <p:nvPr userDrawn="1"/>
        </p:nvCxnSpPr>
        <p:spPr>
          <a:xfrm>
            <a:off x="7578284" y="3341549"/>
            <a:ext cx="8651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4E2196-F35F-5C45-7F7F-9A380B52EEB6}"/>
              </a:ext>
            </a:extLst>
          </p:cNvPr>
          <p:cNvSpPr txBox="1"/>
          <p:nvPr userDrawn="1"/>
        </p:nvSpPr>
        <p:spPr>
          <a:xfrm>
            <a:off x="7455164" y="3534262"/>
            <a:ext cx="4343734" cy="260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rgbClr val="005EB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3600" b="1" i="0" u="none" strike="noStrike" kern="1200" cap="none" spc="2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Thank You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005EB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2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digital.nhs.uk</a:t>
            </a:r>
            <a:endParaRPr lang="en-GB" sz="2400" b="1" dirty="0">
              <a:solidFill>
                <a:schemeClr val="tx1"/>
              </a:solidFill>
            </a:endParaRPr>
          </a:p>
        </p:txBody>
      </p:sp>
      <p:pic>
        <p:nvPicPr>
          <p:cNvPr id="7" name="Picture 96">
            <a:extLst>
              <a:ext uri="{FF2B5EF4-FFF2-40B4-BE49-F238E27FC236}">
                <a16:creationId xmlns:a16="http://schemas.microsoft.com/office/drawing/2014/main" id="{B6C51D11-4478-ECA9-3A7C-26BB2589B5C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484385" y="4342069"/>
            <a:ext cx="6000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88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con Grid Boxes 2UP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7F90A04B-AAE8-A248-ADF6-A73BF8ECD7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66871" y="2743014"/>
            <a:ext cx="3564000" cy="3311999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FEBAA5-9C5F-2648-899B-9991822EBFF6}"/>
              </a:ext>
            </a:extLst>
          </p:cNvPr>
          <p:cNvSpPr/>
          <p:nvPr userDrawn="1"/>
        </p:nvSpPr>
        <p:spPr>
          <a:xfrm>
            <a:off x="4366871" y="1735014"/>
            <a:ext cx="3564000" cy="1008000"/>
          </a:xfrm>
          <a:prstGeom prst="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242484D6-4364-A442-9ABC-5042556E62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59249" y="2743014"/>
            <a:ext cx="3564000" cy="3311999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E7ED11E-4751-6140-AC11-8C5B88B96EE4}"/>
              </a:ext>
            </a:extLst>
          </p:cNvPr>
          <p:cNvSpPr/>
          <p:nvPr userDrawn="1"/>
        </p:nvSpPr>
        <p:spPr>
          <a:xfrm>
            <a:off x="8259249" y="1735014"/>
            <a:ext cx="3564000" cy="1008000"/>
          </a:xfrm>
          <a:prstGeom prst="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87C9DF-7113-134C-B859-0141E7D1B2DB}"/>
              </a:ext>
            </a:extLst>
          </p:cNvPr>
          <p:cNvSpPr txBox="1"/>
          <p:nvPr userDrawn="1"/>
        </p:nvSpPr>
        <p:spPr>
          <a:xfrm>
            <a:off x="4700954" y="653038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8166480-FB4D-C34C-807C-7BA7DD328F6E}"/>
              </a:ext>
            </a:extLst>
          </p:cNvPr>
          <p:cNvSpPr>
            <a:spLocks noGrp="1"/>
          </p:cNvSpPr>
          <p:nvPr>
            <p:ph sz="quarter" idx="4294967295" hasCustomPrompt="1"/>
          </p:nvPr>
        </p:nvSpPr>
        <p:spPr>
          <a:xfrm>
            <a:off x="432000" y="1735014"/>
            <a:ext cx="3564001" cy="4319711"/>
          </a:xfrm>
        </p:spPr>
        <p:txBody>
          <a:bodyPr/>
          <a:lstStyle>
            <a:lvl1pPr marL="0" indent="0">
              <a:buNone/>
              <a:defRPr sz="2200">
                <a:solidFill>
                  <a:schemeClr val="accent6"/>
                </a:solidFill>
              </a:defRPr>
            </a:lvl1pPr>
          </a:lstStyle>
          <a:p>
            <a:r>
              <a:rPr lang="en-GB" dirty="0"/>
              <a:t>Intro summary text goes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5267E27-DA97-0D46-9740-BF9E88C52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6957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FD414D-EE5B-5B46-AEDC-78725C09BAF3}"/>
              </a:ext>
            </a:extLst>
          </p:cNvPr>
          <p:cNvCxnSpPr/>
          <p:nvPr userDrawn="1"/>
        </p:nvCxnSpPr>
        <p:spPr>
          <a:xfrm>
            <a:off x="432000" y="324000"/>
            <a:ext cx="432118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F929AC-5E7A-1A4C-8427-F04E4C908E8F}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Icon&#10;&#10;Description automatically generated with medium confidence">
            <a:extLst>
              <a:ext uri="{FF2B5EF4-FFF2-40B4-BE49-F238E27FC236}">
                <a16:creationId xmlns:a16="http://schemas.microsoft.com/office/drawing/2014/main" id="{AF5908D3-8F47-044F-876E-92C1A8AF50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7413" y="6341795"/>
            <a:ext cx="376428" cy="37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87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ing, subhead, bullets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F09CFFC-C421-A97A-14A3-FE2852D11994}"/>
              </a:ext>
            </a:extLst>
          </p:cNvPr>
          <p:cNvSpPr/>
          <p:nvPr userDrawn="1"/>
        </p:nvSpPr>
        <p:spPr>
          <a:xfrm>
            <a:off x="0" y="0"/>
            <a:ext cx="12206636" cy="6872615"/>
          </a:xfrm>
          <a:prstGeom prst="rect">
            <a:avLst/>
          </a:prstGeom>
          <a:solidFill>
            <a:srgbClr val="F6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2771999"/>
            <a:ext cx="11088000" cy="3456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sz="2200" b="0">
                <a:solidFill>
                  <a:schemeClr val="accent6"/>
                </a:solidFill>
              </a:defRPr>
            </a:lvl1pPr>
            <a:lvl2pPr>
              <a:buClr>
                <a:schemeClr val="tx1"/>
              </a:buClr>
              <a:defRPr sz="2200">
                <a:solidFill>
                  <a:schemeClr val="accent6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286FFC-BD82-6E40-BA0C-B1C0F7127A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1" y="2088000"/>
            <a:ext cx="11012644" cy="5779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2400" b="1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Subhead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F771D90-A686-C949-8872-F69893BCF8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8651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B4D897-8658-0C4F-8CFF-B86CCF2F04D5}"/>
              </a:ext>
            </a:extLst>
          </p:cNvPr>
          <p:cNvCxnSpPr/>
          <p:nvPr userDrawn="1"/>
        </p:nvCxnSpPr>
        <p:spPr>
          <a:xfrm>
            <a:off x="432000" y="324000"/>
            <a:ext cx="432118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D5CE1C-46DF-8846-A4A0-E19A9CC397BE}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Icon&#10;&#10;Description automatically generated with medium confidence">
            <a:extLst>
              <a:ext uri="{FF2B5EF4-FFF2-40B4-BE49-F238E27FC236}">
                <a16:creationId xmlns:a16="http://schemas.microsoft.com/office/drawing/2014/main" id="{3FDF1BCB-5337-0C44-BEE7-238AFDF6EB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7413" y="6341795"/>
            <a:ext cx="376428" cy="37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slide with imag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2C3761D-E146-5B7A-CD68-6CC98EA19A5F}"/>
              </a:ext>
            </a:extLst>
          </p:cNvPr>
          <p:cNvSpPr/>
          <p:nvPr userDrawn="1"/>
        </p:nvSpPr>
        <p:spPr>
          <a:xfrm>
            <a:off x="0" y="0"/>
            <a:ext cx="6096000" cy="6872615"/>
          </a:xfrm>
          <a:prstGeom prst="rect">
            <a:avLst/>
          </a:prstGeom>
          <a:solidFill>
            <a:srgbClr val="F6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4093" y="1647568"/>
            <a:ext cx="4909569" cy="313006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ts val="4200"/>
              </a:lnSpc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Headline over a number of lines,</a:t>
            </a:r>
            <a:br>
              <a:rPr lang="en-GB" dirty="0"/>
            </a:br>
            <a:r>
              <a:rPr lang="en-GB" dirty="0"/>
              <a:t>keep to maximum of four lines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tx1"/>
                </a:solidFill>
              </a:rPr>
              <a:pPr algn="r"/>
              <a:t>‹#›</a:t>
            </a:fld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EF456E7-F404-A541-B6E9-27C1B10EC60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</p:spPr>
        <p:txBody>
          <a:bodyPr tIns="2340000"/>
          <a:lstStyle>
            <a:lvl1pPr algn="ctr">
              <a:buNone/>
              <a:defRPr/>
            </a:lvl1pPr>
          </a:lstStyle>
          <a:p>
            <a:r>
              <a:rPr lang="en-GB" dirty="0"/>
              <a:t>Click on icon to insert image (including Alt Text)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1D7D3C-8AA7-9442-97E6-34307200AA45}"/>
              </a:ext>
            </a:extLst>
          </p:cNvPr>
          <p:cNvCxnSpPr/>
          <p:nvPr userDrawn="1"/>
        </p:nvCxnSpPr>
        <p:spPr>
          <a:xfrm>
            <a:off x="432000" y="1632779"/>
            <a:ext cx="61200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Icon&#10;&#10;Description automatically generated with medium confidence">
            <a:extLst>
              <a:ext uri="{FF2B5EF4-FFF2-40B4-BE49-F238E27FC236}">
                <a16:creationId xmlns:a16="http://schemas.microsoft.com/office/drawing/2014/main" id="{295C887A-FA03-7040-A301-9D2EF89E2F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7413" y="6341795"/>
            <a:ext cx="376428" cy="37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28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26" Type="http://schemas.openxmlformats.org/officeDocument/2006/relationships/slideLayout" Target="../slideLayouts/slideLayout52.xml"/><Relationship Id="rId39" Type="http://schemas.openxmlformats.org/officeDocument/2006/relationships/slideLayout" Target="../slideLayouts/slideLayout65.xml"/><Relationship Id="rId21" Type="http://schemas.openxmlformats.org/officeDocument/2006/relationships/slideLayout" Target="../slideLayouts/slideLayout47.xml"/><Relationship Id="rId34" Type="http://schemas.openxmlformats.org/officeDocument/2006/relationships/slideLayout" Target="../slideLayouts/slideLayout60.xml"/><Relationship Id="rId42" Type="http://schemas.openxmlformats.org/officeDocument/2006/relationships/slideLayout" Target="../slideLayouts/slideLayout68.xml"/><Relationship Id="rId47" Type="http://schemas.openxmlformats.org/officeDocument/2006/relationships/slideLayout" Target="../slideLayouts/slideLayout73.xml"/><Relationship Id="rId50" Type="http://schemas.openxmlformats.org/officeDocument/2006/relationships/slideLayout" Target="../slideLayouts/slideLayout76.xml"/><Relationship Id="rId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9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50.xml"/><Relationship Id="rId32" Type="http://schemas.openxmlformats.org/officeDocument/2006/relationships/slideLayout" Target="../slideLayouts/slideLayout58.xml"/><Relationship Id="rId37" Type="http://schemas.openxmlformats.org/officeDocument/2006/relationships/slideLayout" Target="../slideLayouts/slideLayout63.xml"/><Relationship Id="rId40" Type="http://schemas.openxmlformats.org/officeDocument/2006/relationships/slideLayout" Target="../slideLayouts/slideLayout66.xml"/><Relationship Id="rId45" Type="http://schemas.openxmlformats.org/officeDocument/2006/relationships/slideLayout" Target="../slideLayouts/slideLayout71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28" Type="http://schemas.openxmlformats.org/officeDocument/2006/relationships/slideLayout" Target="../slideLayouts/slideLayout54.xml"/><Relationship Id="rId36" Type="http://schemas.openxmlformats.org/officeDocument/2006/relationships/slideLayout" Target="../slideLayouts/slideLayout62.xml"/><Relationship Id="rId4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31" Type="http://schemas.openxmlformats.org/officeDocument/2006/relationships/slideLayout" Target="../slideLayouts/slideLayout57.xml"/><Relationship Id="rId44" Type="http://schemas.openxmlformats.org/officeDocument/2006/relationships/slideLayout" Target="../slideLayouts/slideLayout70.xml"/><Relationship Id="rId52" Type="http://schemas.openxmlformats.org/officeDocument/2006/relationships/theme" Target="../theme/theme2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Relationship Id="rId27" Type="http://schemas.openxmlformats.org/officeDocument/2006/relationships/slideLayout" Target="../slideLayouts/slideLayout53.xml"/><Relationship Id="rId30" Type="http://schemas.openxmlformats.org/officeDocument/2006/relationships/slideLayout" Target="../slideLayouts/slideLayout56.xml"/><Relationship Id="rId35" Type="http://schemas.openxmlformats.org/officeDocument/2006/relationships/slideLayout" Target="../slideLayouts/slideLayout61.xml"/><Relationship Id="rId43" Type="http://schemas.openxmlformats.org/officeDocument/2006/relationships/slideLayout" Target="../slideLayouts/slideLayout69.xml"/><Relationship Id="rId48" Type="http://schemas.openxmlformats.org/officeDocument/2006/relationships/slideLayout" Target="../slideLayouts/slideLayout74.xml"/><Relationship Id="rId8" Type="http://schemas.openxmlformats.org/officeDocument/2006/relationships/slideLayout" Target="../slideLayouts/slideLayout34.xml"/><Relationship Id="rId51" Type="http://schemas.openxmlformats.org/officeDocument/2006/relationships/slideLayout" Target="../slideLayouts/slideLayout77.xml"/><Relationship Id="rId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slideLayout" Target="../slideLayouts/slideLayout51.xml"/><Relationship Id="rId33" Type="http://schemas.openxmlformats.org/officeDocument/2006/relationships/slideLayout" Target="../slideLayouts/slideLayout59.xml"/><Relationship Id="rId38" Type="http://schemas.openxmlformats.org/officeDocument/2006/relationships/slideLayout" Target="../slideLayouts/slideLayout64.xml"/><Relationship Id="rId46" Type="http://schemas.openxmlformats.org/officeDocument/2006/relationships/slideLayout" Target="../slideLayouts/slideLayout72.xml"/><Relationship Id="rId20" Type="http://schemas.openxmlformats.org/officeDocument/2006/relationships/slideLayout" Target="../slideLayouts/slideLayout46.xml"/><Relationship Id="rId41" Type="http://schemas.openxmlformats.org/officeDocument/2006/relationships/slideLayout" Target="../slideLayouts/slideLayout67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CE947E-1F3C-4CE2-B205-42ACABCDF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187EB-CD8C-4429-80A8-057E397FF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8BCC8-525B-41FD-8646-596B1960C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574AD-8404-48D7-8DB8-BCC9125C3396}" type="datetimeFigureOut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564A6-47BB-43DB-A152-9E1555760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3BD63-EE18-4132-8F91-68A0A2C0D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67EA4-DCE3-FB49-A794-A4595EF638B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50448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5" r:id="rId1"/>
    <p:sldLayoutId id="2147483817" r:id="rId2"/>
    <p:sldLayoutId id="2147483833" r:id="rId3"/>
    <p:sldLayoutId id="2147483834" r:id="rId4"/>
    <p:sldLayoutId id="2147483828" r:id="rId5"/>
    <p:sldLayoutId id="2147483826" r:id="rId6"/>
    <p:sldLayoutId id="2147483827" r:id="rId7"/>
    <p:sldLayoutId id="2147483789" r:id="rId8"/>
    <p:sldLayoutId id="2147483818" r:id="rId9"/>
    <p:sldLayoutId id="2147483813" r:id="rId10"/>
    <p:sldLayoutId id="2147483814" r:id="rId11"/>
    <p:sldLayoutId id="2147483815" r:id="rId12"/>
    <p:sldLayoutId id="2147483793" r:id="rId13"/>
    <p:sldLayoutId id="2147483719" r:id="rId14"/>
    <p:sldLayoutId id="2147483823" r:id="rId15"/>
    <p:sldLayoutId id="2147483824" r:id="rId16"/>
    <p:sldLayoutId id="2147483821" r:id="rId17"/>
    <p:sldLayoutId id="2147483822" r:id="rId18"/>
    <p:sldLayoutId id="2147483825" r:id="rId19"/>
    <p:sldLayoutId id="2147483806" r:id="rId20"/>
    <p:sldLayoutId id="2147483690" r:id="rId21"/>
    <p:sldLayoutId id="2147483762" r:id="rId22"/>
    <p:sldLayoutId id="2147483747" r:id="rId23"/>
    <p:sldLayoutId id="2147483760" r:id="rId24"/>
    <p:sldLayoutId id="2147483714" r:id="rId25"/>
    <p:sldLayoutId id="2147483832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CE947E-1F3C-4CE2-B205-42ACABCDF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187EB-CD8C-4429-80A8-057E397FF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8BCC8-525B-41FD-8646-596B1960C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574AD-8404-48D7-8DB8-BCC9125C3396}" type="datetimeFigureOut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564A6-47BB-43DB-A152-9E1555760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3BD63-EE18-4132-8F91-68A0A2C0D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67EA4-DCE3-FB49-A794-A4595EF638B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6907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6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49" r:id="rId13"/>
    <p:sldLayoutId id="2147483850" r:id="rId14"/>
    <p:sldLayoutId id="2147483851" r:id="rId15"/>
    <p:sldLayoutId id="2147483852" r:id="rId16"/>
    <p:sldLayoutId id="2147483853" r:id="rId17"/>
    <p:sldLayoutId id="2147483854" r:id="rId18"/>
    <p:sldLayoutId id="2147483855" r:id="rId19"/>
    <p:sldLayoutId id="2147483856" r:id="rId20"/>
    <p:sldLayoutId id="2147483857" r:id="rId21"/>
    <p:sldLayoutId id="2147483858" r:id="rId22"/>
    <p:sldLayoutId id="2147483859" r:id="rId23"/>
    <p:sldLayoutId id="2147483860" r:id="rId24"/>
    <p:sldLayoutId id="2147483861" r:id="rId25"/>
    <p:sldLayoutId id="2147483862" r:id="rId26"/>
    <p:sldLayoutId id="2147483863" r:id="rId27"/>
    <p:sldLayoutId id="2147483864" r:id="rId28"/>
    <p:sldLayoutId id="2147483865" r:id="rId29"/>
    <p:sldLayoutId id="2147483866" r:id="rId30"/>
    <p:sldLayoutId id="2147483867" r:id="rId31"/>
    <p:sldLayoutId id="2147483868" r:id="rId32"/>
    <p:sldLayoutId id="2147483869" r:id="rId33"/>
    <p:sldLayoutId id="2147483870" r:id="rId34"/>
    <p:sldLayoutId id="2147483871" r:id="rId35"/>
    <p:sldLayoutId id="2147483872" r:id="rId36"/>
    <p:sldLayoutId id="2147483873" r:id="rId37"/>
    <p:sldLayoutId id="2147483874" r:id="rId38"/>
    <p:sldLayoutId id="2147483880" r:id="rId39"/>
    <p:sldLayoutId id="2147483881" r:id="rId40"/>
    <p:sldLayoutId id="2147483882" r:id="rId41"/>
    <p:sldLayoutId id="2147483883" r:id="rId42"/>
    <p:sldLayoutId id="2147483884" r:id="rId43"/>
    <p:sldLayoutId id="2147483885" r:id="rId44"/>
    <p:sldLayoutId id="2147483886" r:id="rId45"/>
    <p:sldLayoutId id="2147483887" r:id="rId46"/>
    <p:sldLayoutId id="2147483888" r:id="rId47"/>
    <p:sldLayoutId id="2147483889" r:id="rId48"/>
    <p:sldLayoutId id="2147483899" r:id="rId49"/>
    <p:sldLayoutId id="2147483923" r:id="rId50"/>
    <p:sldLayoutId id="2147483924" r:id="rId5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developer.nhs.uk/fhir/fgm/Profile.FGMRISQueryRequestResponse/spine-ris-flag-1-0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hyperlink" Target="https://hscic365.sharepoint.com/:w:/r/sites/FHIRUKCore/_layouts/15/Doc.aspx?sourcedoc=%7B4D688159-4067-409E-86A5-1D580014BACC%7D&amp;file=DesignDocument%20(FGM%20Discovery).docx&amp;action=default&amp;mobileredirect=true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developer.nhs.uk/fhir/fgm/Chapter.6.FHIR%20Messages/index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hscic365.sharepoint.com/:w:/r/sites/FHIRUKCore/_layouts/15/Doc.aspx?sourcedoc=%7B4D688159-4067-409E-86A5-1D580014BACC%7D&amp;file=DesignDocument%20(FGM%20Discovery).docx&amp;action=default&amp;mobileredirect=true" TargetMode="Externa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hscic365.sharepoint.com/:w:/r/sites/FHIRUKCore/_layouts/15/Doc.aspx?sourcedoc=%7B4D688159-4067-409E-86A5-1D580014BACC%7D&amp;file=DesignDocument%20(FGM%20Discovery).docx&amp;action=default&amp;mobileredirect=true" TargetMode="Externa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nhs.uk/STU3/StructureDefinition/Extension-RARecord-RemovalReason-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fhir.nhs.uk/ValueSet/fgm-delete-reason-codes-1-0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developer.nhs.uk/fhir/fgm/Profile.FGMRISQueryRequestResponse/spine-ris-flag-1-0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hscic365.sharepoint.com/:w:/r/sites/FHIRUKCore/_layouts/15/Doc.aspx?sourcedoc=%7B4D688159-4067-409E-86A5-1D580014BACC%7D&amp;file=DesignDocument%20(FGM%20Discovery).docx&amp;action=default&amp;mobileredirect=tru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499A9-ADAE-F54A-B49E-F294E7BCE9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6000" dirty="0"/>
              <a:t>FGM-IS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4F63B5F-2944-6B41-9332-74DB2CCA6F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2000" y="5760000"/>
            <a:ext cx="6259513" cy="59267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GB" dirty="0"/>
              <a:t>Presented by:</a:t>
            </a:r>
            <a:br>
              <a:rPr lang="en-GB" dirty="0"/>
            </a:br>
            <a:r>
              <a:rPr lang="en-GB" b="1" dirty="0"/>
              <a:t>David Lawson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79ACC102-2883-A0CE-837E-FD9B745C1B63}"/>
              </a:ext>
            </a:extLst>
          </p:cNvPr>
          <p:cNvSpPr txBox="1">
            <a:spLocks/>
          </p:cNvSpPr>
          <p:nvPr/>
        </p:nvSpPr>
        <p:spPr>
          <a:xfrm>
            <a:off x="460747" y="3564000"/>
            <a:ext cx="6469444" cy="8969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571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7143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08108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4382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Female Genital Mutilation - Information Sharing</a:t>
            </a:r>
          </a:p>
        </p:txBody>
      </p:sp>
    </p:spTree>
    <p:extLst>
      <p:ext uri="{BB962C8B-B14F-4D97-AF65-F5344CB8AC3E}">
        <p14:creationId xmlns:p14="http://schemas.microsoft.com/office/powerpoint/2010/main" val="383023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200371-CD68-214C-AAC6-84E759520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Providing a </a:t>
            </a:r>
            <a:r>
              <a:rPr lang="en-GB" dirty="0"/>
              <a:t>facade on top of a legacy database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7294D5C-8446-4E44-807E-65BA860BBFD4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32000" y="1735014"/>
            <a:ext cx="3564001" cy="4319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500" dirty="0"/>
              <a:t>DSTU2 </a:t>
            </a:r>
            <a:r>
              <a:rPr lang="en-GB" sz="1500" dirty="0">
                <a:hlinkClick r:id="rId3"/>
              </a:rPr>
              <a:t>Spine-RIS-Flag-1-0</a:t>
            </a:r>
            <a:r>
              <a:rPr lang="en-GB" sz="1500" dirty="0"/>
              <a:t> profile uses a </a:t>
            </a:r>
            <a:r>
              <a:rPr lang="en-GB" sz="1500" dirty="0" err="1"/>
              <a:t>valueset</a:t>
            </a:r>
            <a:r>
              <a:rPr lang="en-GB" sz="1500" dirty="0"/>
              <a:t> for </a:t>
            </a:r>
            <a:r>
              <a:rPr lang="en-GB" sz="1500" dirty="0" err="1"/>
              <a:t>Flag.code.coding</a:t>
            </a:r>
            <a:r>
              <a:rPr lang="en-GB" sz="1500" dirty="0"/>
              <a:t>. In the </a:t>
            </a:r>
            <a:r>
              <a:rPr lang="en-US" sz="1500" dirty="0">
                <a:hlinkClick r:id="rId4"/>
              </a:rPr>
              <a:t>Discovery document</a:t>
            </a:r>
            <a:r>
              <a:rPr lang="en-US" sz="1500" dirty="0"/>
              <a:t> we propose </a:t>
            </a:r>
            <a:r>
              <a:rPr lang="en-US" sz="1500" dirty="0" err="1"/>
              <a:t>snomed</a:t>
            </a:r>
            <a:r>
              <a:rPr lang="en-US" sz="1500" dirty="0"/>
              <a:t> instead</a:t>
            </a:r>
            <a:endParaRPr lang="en-GB" sz="1500" dirty="0"/>
          </a:p>
          <a:p>
            <a:pPr marL="0" indent="0">
              <a:buNone/>
            </a:pPr>
            <a:endParaRPr lang="en-GB" sz="1500" dirty="0"/>
          </a:p>
          <a:p>
            <a:pPr marL="0" indent="0">
              <a:buNone/>
            </a:pPr>
            <a:r>
              <a:rPr lang="en-GB" sz="1500" dirty="0"/>
              <a:t>Q. In this instance should we:</a:t>
            </a:r>
          </a:p>
          <a:p>
            <a:pPr marL="457200" indent="-457200">
              <a:buAutoNum type="alphaLcPeriod"/>
            </a:pPr>
            <a:r>
              <a:rPr lang="en-GB" sz="1500" dirty="0"/>
              <a:t>Align with the existing </a:t>
            </a:r>
            <a:r>
              <a:rPr lang="en-GB" sz="1500" dirty="0" err="1"/>
              <a:t>valueset</a:t>
            </a:r>
            <a:r>
              <a:rPr lang="en-GB" sz="1500" dirty="0"/>
              <a:t>? Create our own </a:t>
            </a:r>
            <a:r>
              <a:rPr lang="en-GB" sz="1500" dirty="0" err="1"/>
              <a:t>codesystem</a:t>
            </a:r>
            <a:r>
              <a:rPr lang="en-GB" sz="1500" dirty="0"/>
              <a:t> for that one value – ‘FGM’? </a:t>
            </a:r>
          </a:p>
          <a:p>
            <a:pPr marL="457200" indent="-457200">
              <a:buAutoNum type="alphaLcPeriod"/>
            </a:pPr>
            <a:r>
              <a:rPr lang="en-GB" sz="1500" dirty="0"/>
              <a:t>Use a </a:t>
            </a:r>
            <a:r>
              <a:rPr lang="en-GB" sz="1500" dirty="0" err="1"/>
              <a:t>snomed</a:t>
            </a:r>
            <a:r>
              <a:rPr lang="en-GB" sz="1500" dirty="0"/>
              <a:t> code instead as it is current best practice? Accept that this may be a value in transformation layer mapped to legacy value in database? </a:t>
            </a:r>
            <a:r>
              <a:rPr lang="en-GB" sz="1500" b="1" dirty="0"/>
              <a:t>Note:</a:t>
            </a:r>
            <a:r>
              <a:rPr lang="en-GB" sz="1500" dirty="0"/>
              <a:t> unsure if this is the most suitable </a:t>
            </a:r>
            <a:r>
              <a:rPr lang="en-GB" sz="1500" dirty="0" err="1"/>
              <a:t>snomed</a:t>
            </a:r>
            <a:r>
              <a:rPr lang="en-GB" sz="1500" dirty="0"/>
              <a:t> code. 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1F9C72-9D44-7B46-8FDA-45A3ED34B2E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GB" sz="1200" dirty="0"/>
              <a:t>&lt;code&gt;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GB" sz="1200" dirty="0"/>
              <a:t>  &lt;coding&gt;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GB" sz="1200" dirty="0"/>
              <a:t>    &lt;system     value="http://fhir.nhs.net/</a:t>
            </a:r>
            <a:r>
              <a:rPr lang="en-GB" sz="1200" dirty="0" err="1"/>
              <a:t>ValueSet</a:t>
            </a:r>
            <a:r>
              <a:rPr lang="en-GB" sz="1200" dirty="0"/>
              <a:t>/risk-indicator-type-1-0"/&gt;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GB" sz="1200" dirty="0"/>
              <a:t>    &lt;code value="FGM"/&gt;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GB" sz="1200" dirty="0"/>
              <a:t>  &lt;/coding&gt;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GB" sz="1200" dirty="0"/>
              <a:t>&lt;/code&gt;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A35E5-62DA-7E4D-888B-7B02E7D51D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GB" sz="1200" dirty="0"/>
              <a:t> "code": { 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GB" sz="1200" dirty="0"/>
              <a:t>    "coding": [ 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GB" sz="1200" dirty="0"/>
              <a:t>      { 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GB" sz="1200" dirty="0"/>
              <a:t>        "system": "http://snomed.info/</a:t>
            </a:r>
            <a:r>
              <a:rPr lang="en-GB" sz="1200" dirty="0" err="1"/>
              <a:t>sct</a:t>
            </a:r>
            <a:r>
              <a:rPr lang="en-GB" sz="1200" dirty="0"/>
              <a:t>", 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GB" sz="1200" dirty="0"/>
              <a:t>        "code": "902961000000107", 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GB" sz="1200" dirty="0"/>
              <a:t>        "display": "Family history of FGM (female genital mutilation)" 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GB" sz="1200" dirty="0"/>
              <a:t>      } 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GB" sz="1200" dirty="0"/>
              <a:t>    ], 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GB" sz="1200" dirty="0"/>
              <a:t>    "text": "Family history of FGM (female genital mutilation)" 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GB" sz="1200" dirty="0"/>
              <a:t> }, </a:t>
            </a:r>
          </a:p>
        </p:txBody>
      </p:sp>
      <p:pic>
        <p:nvPicPr>
          <p:cNvPr id="7" name="Graphic 6" descr="Code icon">
            <a:extLst>
              <a:ext uri="{FF2B5EF4-FFF2-40B4-BE49-F238E27FC236}">
                <a16:creationId xmlns:a16="http://schemas.microsoft.com/office/drawing/2014/main" id="{6579D261-40E1-A90A-37A5-AB8696744F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03820" y="1776715"/>
            <a:ext cx="369332" cy="3693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0DEFF6-69D1-DE8B-9870-4DA8BBA59FF2}"/>
              </a:ext>
            </a:extLst>
          </p:cNvPr>
          <p:cNvSpPr txBox="1"/>
          <p:nvPr/>
        </p:nvSpPr>
        <p:spPr>
          <a:xfrm>
            <a:off x="4841289" y="1960573"/>
            <a:ext cx="2941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Existing DSTU2</a:t>
            </a:r>
          </a:p>
        </p:txBody>
      </p:sp>
      <p:pic>
        <p:nvPicPr>
          <p:cNvPr id="12" name="Graphic 11" descr="Code icon">
            <a:extLst>
              <a:ext uri="{FF2B5EF4-FFF2-40B4-BE49-F238E27FC236}">
                <a16:creationId xmlns:a16="http://schemas.microsoft.com/office/drawing/2014/main" id="{6F614CB4-EA99-4049-CB36-BAB92EE8D9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53927" y="1776715"/>
            <a:ext cx="369332" cy="3693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71285A8-BF90-6721-7016-3C628DAF856A}"/>
              </a:ext>
            </a:extLst>
          </p:cNvPr>
          <p:cNvSpPr txBox="1"/>
          <p:nvPr/>
        </p:nvSpPr>
        <p:spPr>
          <a:xfrm>
            <a:off x="8691396" y="1960573"/>
            <a:ext cx="2941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Discovery document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1DEC05-1536-5A57-2D1D-0A324D4218C8}"/>
              </a:ext>
            </a:extLst>
          </p:cNvPr>
          <p:cNvSpPr txBox="1"/>
          <p:nvPr/>
        </p:nvSpPr>
        <p:spPr>
          <a:xfrm>
            <a:off x="371263" y="1175657"/>
            <a:ext cx="11639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Coding differences between resources </a:t>
            </a:r>
            <a:r>
              <a:rPr lang="en-GB" dirty="0" err="1"/>
              <a:t>e.g</a:t>
            </a:r>
            <a:r>
              <a:rPr lang="en-GB" dirty="0"/>
              <a:t>…..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898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207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4">
            <a:extLst>
              <a:ext uri="{FF2B5EF4-FFF2-40B4-BE49-F238E27FC236}">
                <a16:creationId xmlns:a16="http://schemas.microsoft.com/office/drawing/2014/main" id="{38CD63A1-340F-AF47-BC76-77C1B8EFA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404154" cy="865186"/>
          </a:xfrm>
        </p:spPr>
        <p:txBody>
          <a:bodyPr/>
          <a:lstStyle/>
          <a:p>
            <a:r>
              <a:rPr lang="en-GB" spc="-40" dirty="0"/>
              <a:t>What is FGM-IS?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94638D-C17F-D749-9360-E2332845D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2074265"/>
            <a:ext cx="11088000" cy="4199638"/>
          </a:xfrm>
        </p:spPr>
        <p:txBody>
          <a:bodyPr vert="horz" lIns="0" tIns="0" rIns="0" bIns="0" rtlCol="0" anchor="t">
            <a:noAutofit/>
          </a:bodyPr>
          <a:lstStyle/>
          <a:p>
            <a:pPr marL="342900" indent="-342900">
              <a:lnSpc>
                <a:spcPct val="100000"/>
              </a:lnSpc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GB" sz="1600" dirty="0"/>
              <a:t>The FGM-IS is a national IT system that supports the early intervention and ongoing safeguarding of girls, under the age of 18, who have a family history of Female Genital Mutilation (FGM).</a:t>
            </a:r>
            <a:endParaRPr lang="en-GB" sz="1600">
              <a:cs typeface="Arial"/>
            </a:endParaRPr>
          </a:p>
          <a:p>
            <a:pPr marL="342900" indent="-342900">
              <a:lnSpc>
                <a:spcPct val="100000"/>
              </a:lnSpc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GB" sz="1600" dirty="0"/>
              <a:t>FGM-IS contains:</a:t>
            </a:r>
            <a:endParaRPr lang="en-GB" sz="1600">
              <a:cs typeface="Arial"/>
            </a:endParaRPr>
          </a:p>
          <a:p>
            <a:pPr marL="1028700" lvl="1" indent="-342900">
              <a:lnSpc>
                <a:spcPct val="100000"/>
              </a:lnSpc>
              <a:spcAft>
                <a:spcPts val="1200"/>
              </a:spcAft>
              <a:buClr>
                <a:schemeClr val="accent6"/>
              </a:buClr>
            </a:pPr>
            <a:r>
              <a:rPr lang="en-GB" sz="1600" dirty="0"/>
              <a:t>an indicator that a girl has a family history of FGM</a:t>
            </a:r>
            <a:endParaRPr lang="en-GB" sz="1600">
              <a:cs typeface="Arial"/>
            </a:endParaRPr>
          </a:p>
          <a:p>
            <a:pPr marL="1028700" lvl="1" indent="-342900">
              <a:lnSpc>
                <a:spcPct val="100000"/>
              </a:lnSpc>
              <a:spcAft>
                <a:spcPts val="1200"/>
              </a:spcAft>
              <a:buClr>
                <a:schemeClr val="accent6"/>
              </a:buClr>
            </a:pPr>
            <a:r>
              <a:rPr lang="en-GB" sz="1600" dirty="0"/>
              <a:t>the date that the FGM indicator was added on to the system</a:t>
            </a:r>
            <a:endParaRPr lang="en-GB" sz="1600">
              <a:cs typeface="Arial"/>
            </a:endParaRPr>
          </a:p>
          <a:p>
            <a:pPr marL="342900" indent="-342900">
              <a:spcAft>
                <a:spcPts val="1200"/>
              </a:spcAft>
              <a:buClr>
                <a:srgbClr val="231F20"/>
              </a:buClr>
              <a:buFont typeface="Arial,Sans-Serif" panose="020B0604020202020204" pitchFamily="34" charset="0"/>
              <a:buChar char="•"/>
            </a:pPr>
            <a:r>
              <a:rPr lang="en-GB" sz="1600" dirty="0">
                <a:cs typeface="Arial" panose="020B0604020202020204"/>
              </a:rPr>
              <a:t>FGM indicator is accessed via:</a:t>
            </a:r>
          </a:p>
          <a:p>
            <a:pPr marL="1028700" lvl="1" indent="-342900">
              <a:lnSpc>
                <a:spcPct val="100000"/>
              </a:lnSpc>
              <a:spcAft>
                <a:spcPts val="1200"/>
              </a:spcAft>
              <a:buClr>
                <a:srgbClr val="231F20"/>
              </a:buClr>
              <a:buFont typeface="Arial,Sans-Serif" panose="020B0604020202020204" pitchFamily="34" charset="0"/>
              <a:buChar char="•"/>
            </a:pPr>
            <a:r>
              <a:rPr lang="en-GB" sz="1600" dirty="0">
                <a:cs typeface="Arial" panose="020B0604020202020204"/>
              </a:rPr>
              <a:t>Summary Care Record Application (</a:t>
            </a:r>
            <a:r>
              <a:rPr lang="en-GB" sz="1600" err="1">
                <a:cs typeface="Arial" panose="020B0604020202020204"/>
              </a:rPr>
              <a:t>SCRa</a:t>
            </a:r>
            <a:r>
              <a:rPr lang="en-GB" sz="1600" dirty="0">
                <a:cs typeface="Arial" panose="020B0604020202020204"/>
              </a:rPr>
              <a:t>)</a:t>
            </a:r>
            <a:endParaRPr lang="en-US" sz="1600">
              <a:cs typeface="Arial" panose="020B0604020202020204"/>
            </a:endParaRPr>
          </a:p>
          <a:p>
            <a:pPr marL="1028700" lvl="1" indent="-342900">
              <a:lnSpc>
                <a:spcPct val="100000"/>
              </a:lnSpc>
              <a:spcAft>
                <a:spcPts val="1200"/>
              </a:spcAft>
              <a:buClr>
                <a:srgbClr val="231F20"/>
              </a:buClr>
              <a:buFont typeface="Arial,Sans-Serif" panose="020B0604020202020204" pitchFamily="34" charset="0"/>
              <a:buChar char="•"/>
            </a:pPr>
            <a:r>
              <a:rPr lang="en-GB" sz="1600" dirty="0">
                <a:cs typeface="Arial" panose="020B0604020202020204"/>
              </a:rPr>
              <a:t>or with a local clinical system integrated with FGM-IS. A FHIR Messaging DSTU2 API (</a:t>
            </a:r>
            <a:r>
              <a:rPr lang="en-GB" sz="1600" dirty="0">
                <a:solidFill>
                  <a:srgbClr val="005EB8"/>
                </a:solidFill>
                <a:cs typeface="Arial" panose="020B0604020202020204"/>
                <a:hlinkClick r:id="rId3"/>
              </a:rPr>
              <a:t>https://data.developer.nhs.uk/fhir/fgm/Chapter.6.FHIR%20Messages/index.html</a:t>
            </a:r>
            <a:r>
              <a:rPr lang="en-GB" sz="1600" dirty="0">
                <a:cs typeface="Arial" panose="020B0604020202020204"/>
              </a:rPr>
              <a:t>). Query/Response only.</a:t>
            </a:r>
          </a:p>
          <a:p>
            <a:pPr marL="342900" indent="-342900">
              <a:spcAft>
                <a:spcPts val="1200"/>
              </a:spcAft>
              <a:buClr>
                <a:srgbClr val="425563"/>
              </a:buClr>
              <a:buChar char="•"/>
            </a:pPr>
            <a:r>
              <a:rPr lang="en-GB" sz="1600" dirty="0">
                <a:cs typeface="Arial" panose="020B0604020202020204"/>
              </a:rPr>
              <a:t>The FGM-IS indicator is added / deleted via the </a:t>
            </a:r>
            <a:r>
              <a:rPr lang="en-GB" sz="1600" err="1">
                <a:cs typeface="Arial" panose="020B0604020202020204"/>
              </a:rPr>
              <a:t>SCRa</a:t>
            </a:r>
            <a:r>
              <a:rPr lang="en-GB" sz="1600" dirty="0">
                <a:cs typeface="Arial" panose="020B0604020202020204"/>
              </a:rPr>
              <a:t>. The FGM-IS indicator is stored on the Spine.</a:t>
            </a:r>
          </a:p>
          <a:p>
            <a:pPr>
              <a:lnSpc>
                <a:spcPct val="100000"/>
              </a:lnSpc>
              <a:spcAft>
                <a:spcPts val="1200"/>
              </a:spcAft>
              <a:buClr>
                <a:schemeClr val="accent6"/>
              </a:buClr>
            </a:pPr>
            <a:endParaRPr lang="en-GB" sz="1600" dirty="0">
              <a:cs typeface="Arial" panose="020B0604020202020204"/>
            </a:endParaRPr>
          </a:p>
          <a:p>
            <a:pPr>
              <a:lnSpc>
                <a:spcPct val="100000"/>
              </a:lnSpc>
              <a:spcAft>
                <a:spcPts val="1200"/>
              </a:spcAft>
              <a:buClr>
                <a:schemeClr val="accent6"/>
              </a:buClr>
            </a:pPr>
            <a:endParaRPr lang="en-GB" sz="1600" dirty="0">
              <a:cs typeface="Arial" panose="020B0604020202020204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0D8699A-B55F-394A-8D26-672B8DCA6C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2001" y="1445349"/>
            <a:ext cx="11012644" cy="577927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  <a:buClr>
                <a:schemeClr val="accent6"/>
              </a:buClr>
            </a:pPr>
            <a:r>
              <a:rPr lang="en-GB" dirty="0"/>
              <a:t>Currently: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41834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4">
            <a:extLst>
              <a:ext uri="{FF2B5EF4-FFF2-40B4-BE49-F238E27FC236}">
                <a16:creationId xmlns:a16="http://schemas.microsoft.com/office/drawing/2014/main" id="{38CD63A1-340F-AF47-BC76-77C1B8EFA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404154" cy="865186"/>
          </a:xfrm>
        </p:spPr>
        <p:txBody>
          <a:bodyPr/>
          <a:lstStyle/>
          <a:p>
            <a:r>
              <a:rPr lang="en-GB" spc="-40" dirty="0"/>
              <a:t>What is FGM-IS?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94638D-C17F-D749-9360-E2332845D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2257879"/>
            <a:ext cx="11088000" cy="345600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00000"/>
              </a:lnSpc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GB" sz="2400" dirty="0"/>
              <a:t>A FHIR R4 API that allows:</a:t>
            </a:r>
          </a:p>
          <a:p>
            <a:pPr marL="1028700" lvl="1" indent="-342900">
              <a:lnSpc>
                <a:spcPct val="100000"/>
              </a:lnSpc>
              <a:spcAft>
                <a:spcPts val="1200"/>
              </a:spcAft>
              <a:buClr>
                <a:schemeClr val="accent6"/>
              </a:buClr>
            </a:pPr>
            <a:r>
              <a:rPr lang="en-GB" sz="2400" dirty="0"/>
              <a:t>Get risk indicator</a:t>
            </a:r>
          </a:p>
          <a:p>
            <a:pPr marL="1028700" lvl="1" indent="-342900">
              <a:lnSpc>
                <a:spcPct val="100000"/>
              </a:lnSpc>
              <a:spcAft>
                <a:spcPts val="1200"/>
              </a:spcAft>
              <a:buClr>
                <a:schemeClr val="accent6"/>
              </a:buClr>
            </a:pPr>
            <a:r>
              <a:rPr lang="en-GB" sz="2400" dirty="0"/>
              <a:t>Add risk indicator</a:t>
            </a:r>
          </a:p>
          <a:p>
            <a:pPr marL="1028700" lvl="1" indent="-342900">
              <a:lnSpc>
                <a:spcPct val="100000"/>
              </a:lnSpc>
              <a:spcAft>
                <a:spcPts val="1200"/>
              </a:spcAft>
              <a:buClr>
                <a:schemeClr val="accent6"/>
              </a:buClr>
            </a:pPr>
            <a:r>
              <a:rPr lang="en-GB" sz="2400" dirty="0"/>
              <a:t>‘Delete’ risk indicator (with a reason)</a:t>
            </a:r>
          </a:p>
          <a:p>
            <a:pPr marL="1028700" lvl="1" indent="-342900">
              <a:lnSpc>
                <a:spcPct val="100000"/>
              </a:lnSpc>
              <a:spcAft>
                <a:spcPts val="1200"/>
              </a:spcAft>
              <a:buClr>
                <a:schemeClr val="accent6"/>
              </a:buClr>
            </a:pPr>
            <a:r>
              <a:rPr lang="en-GB" sz="2400" dirty="0"/>
              <a:t>Update risk indicator (likely not be needed, depends on solution)</a:t>
            </a:r>
          </a:p>
          <a:p>
            <a:pPr marL="342900" indent="-342900"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GB" sz="2400" dirty="0"/>
              <a:t>The API should query/update the same FGM data store on the Spine that the current DSTU2 FHIR API and </a:t>
            </a:r>
            <a:r>
              <a:rPr lang="en-GB" sz="2400" dirty="0" err="1"/>
              <a:t>SCRa</a:t>
            </a:r>
            <a:r>
              <a:rPr lang="en-GB" sz="2400" dirty="0"/>
              <a:t> are utilising.</a:t>
            </a:r>
          </a:p>
          <a:p>
            <a:pPr marL="342900" indent="-342900">
              <a:lnSpc>
                <a:spcPct val="100000"/>
              </a:lnSpc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GB" sz="2400" dirty="0"/>
          </a:p>
          <a:p>
            <a:pPr lvl="1" indent="0">
              <a:lnSpc>
                <a:spcPct val="100000"/>
              </a:lnSpc>
              <a:spcAft>
                <a:spcPts val="1200"/>
              </a:spcAft>
              <a:buClr>
                <a:schemeClr val="accent6"/>
              </a:buClr>
              <a:buNone/>
            </a:pPr>
            <a:endParaRPr lang="en-GB" sz="2400" dirty="0"/>
          </a:p>
          <a:p>
            <a:pPr>
              <a:lnSpc>
                <a:spcPct val="100000"/>
              </a:lnSpc>
              <a:spcAft>
                <a:spcPts val="1200"/>
              </a:spcAft>
              <a:buClr>
                <a:schemeClr val="accent6"/>
              </a:buClr>
            </a:pPr>
            <a:endParaRPr lang="en-GB" sz="2400" dirty="0"/>
          </a:p>
          <a:p>
            <a:pPr>
              <a:lnSpc>
                <a:spcPct val="100000"/>
              </a:lnSpc>
              <a:spcAft>
                <a:spcPts val="1200"/>
              </a:spcAft>
              <a:buClr>
                <a:schemeClr val="accent6"/>
              </a:buClr>
            </a:pPr>
            <a:endParaRPr lang="en-GB" sz="2400" dirty="0"/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4CF5219F-33DA-B533-3288-1F73E3CCA96C}"/>
              </a:ext>
            </a:extLst>
          </p:cNvPr>
          <p:cNvSpPr txBox="1">
            <a:spLocks/>
          </p:cNvSpPr>
          <p:nvPr/>
        </p:nvSpPr>
        <p:spPr>
          <a:xfrm>
            <a:off x="432001" y="1445349"/>
            <a:ext cx="11012644" cy="5779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Font typeface="Arial" panose="020B0604020202020204" pitchFamily="34" charset="0"/>
              <a:buNone/>
              <a:defRPr sz="24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571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43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108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82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1200"/>
              </a:spcAft>
              <a:buClr>
                <a:schemeClr val="accent6"/>
              </a:buClr>
            </a:pPr>
            <a:r>
              <a:rPr lang="en-GB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191502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7728E-DD0E-9341-9E7C-5FAC41DEB7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2775" y="2520000"/>
            <a:ext cx="7321192" cy="963612"/>
          </a:xfrm>
        </p:spPr>
        <p:txBody>
          <a:bodyPr/>
          <a:lstStyle/>
          <a:p>
            <a:r>
              <a:rPr lang="en-US" dirty="0"/>
              <a:t>Option walkthrough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A46097-EB74-364B-B8D0-C575433EBD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000" y="3564000"/>
            <a:ext cx="6999661" cy="1484504"/>
          </a:xfrm>
        </p:spPr>
        <p:txBody>
          <a:bodyPr vert="horz" lIns="0" tIns="0" rIns="0" bIns="0" rtlCol="0" anchor="t">
            <a:normAutofit fontScale="62500" lnSpcReduction="20000"/>
          </a:bodyPr>
          <a:lstStyle/>
          <a:p>
            <a:r>
              <a:rPr lang="en-US" dirty="0">
                <a:hlinkClick r:id="rId2"/>
              </a:rPr>
              <a:t>Discovery document</a:t>
            </a:r>
            <a:endParaRPr lang="en-US" dirty="0"/>
          </a:p>
          <a:p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Flag</a:t>
            </a:r>
          </a:p>
          <a:p>
            <a:pPr marL="457200" indent="-457200">
              <a:buFontTx/>
              <a:buChar char="-"/>
            </a:pPr>
            <a:r>
              <a:rPr lang="en-US" dirty="0"/>
              <a:t>Flag Service</a:t>
            </a:r>
          </a:p>
          <a:p>
            <a:pPr marL="457200" indent="-457200">
              <a:buFontTx/>
              <a:buChar char="-"/>
            </a:pPr>
            <a:r>
              <a:rPr lang="en-US" dirty="0" err="1"/>
              <a:t>FamilyMemberHistory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79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7728E-DD0E-9341-9E7C-5FAC41DEB7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2775" y="2520000"/>
            <a:ext cx="7321192" cy="963612"/>
          </a:xfrm>
        </p:spPr>
        <p:txBody>
          <a:bodyPr/>
          <a:lstStyle/>
          <a:p>
            <a:r>
              <a:rPr lang="en-US" dirty="0"/>
              <a:t>Questions for DA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D59C34BA-1371-D9FF-F243-5C36F9FDAC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000" y="3564000"/>
            <a:ext cx="6999661" cy="1411058"/>
          </a:xfrm>
        </p:spPr>
        <p:txBody>
          <a:bodyPr vert="horz" lIns="0" tIns="0" rIns="0" bIns="0" rtlCol="0" anchor="t">
            <a:normAutofit fontScale="55000" lnSpcReduction="20000"/>
          </a:bodyPr>
          <a:lstStyle/>
          <a:p>
            <a:r>
              <a:rPr lang="en-US" dirty="0">
                <a:hlinkClick r:id="rId2"/>
              </a:rPr>
              <a:t>Discovery document</a:t>
            </a:r>
            <a:endParaRPr lang="en-US" dirty="0"/>
          </a:p>
          <a:p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Referencing national master data stores</a:t>
            </a:r>
          </a:p>
          <a:p>
            <a:pPr marL="457200" indent="-457200">
              <a:buFontTx/>
              <a:buChar char="-"/>
            </a:pPr>
            <a:r>
              <a:rPr lang="en-US" dirty="0"/>
              <a:t>Pattern for removing a resource with a reason</a:t>
            </a:r>
          </a:p>
          <a:p>
            <a:pPr marL="457200" indent="-457200">
              <a:buFontTx/>
              <a:buChar char="-"/>
            </a:pPr>
            <a:r>
              <a:rPr lang="en-US" dirty="0"/>
              <a:t>Providing a </a:t>
            </a:r>
            <a:r>
              <a:rPr lang="en-GB" dirty="0"/>
              <a:t>facade on top of a legacy database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97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200371-CD68-214C-AAC6-84E759520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Referencing national master data stores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29C1BBA-89EE-FC40-A417-136D7D4F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216000" tIns="216000" rIns="216000" bIns="21600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200" dirty="0"/>
              <a:t>"subject": { </a:t>
            </a:r>
            <a:endParaRPr lang="en-GB" sz="1200" dirty="0">
              <a:cs typeface="Arial"/>
            </a:endParaRPr>
          </a:p>
          <a:p>
            <a:pPr>
              <a:lnSpc>
                <a:spcPct val="100000"/>
              </a:lnSpc>
            </a:pPr>
            <a:r>
              <a:rPr lang="en-GB" sz="1200" dirty="0"/>
              <a:t>"reference": "https://api.service.nhs.uk/personal-demographics/FHIR/R4/Patient/9000000009", </a:t>
            </a:r>
            <a:endParaRPr lang="en-GB" sz="1200" dirty="0">
              <a:cs typeface="Arial"/>
            </a:endParaRPr>
          </a:p>
          <a:p>
            <a:pPr>
              <a:lnSpc>
                <a:spcPct val="100000"/>
              </a:lnSpc>
            </a:pPr>
            <a:r>
              <a:rPr lang="en-GB" sz="1200" dirty="0"/>
              <a:t>    "display" : "Miss Davina Patient", </a:t>
            </a:r>
            <a:endParaRPr lang="en-GB" sz="1200" dirty="0">
              <a:cs typeface="Arial"/>
            </a:endParaRPr>
          </a:p>
          <a:p>
            <a:pPr>
              <a:lnSpc>
                <a:spcPct val="100000"/>
              </a:lnSpc>
            </a:pPr>
            <a:r>
              <a:rPr lang="en-GB" sz="1200" dirty="0"/>
              <a:t>    "identifier": { </a:t>
            </a:r>
            <a:endParaRPr lang="en-GB" sz="1200" dirty="0">
              <a:cs typeface="Arial"/>
            </a:endParaRPr>
          </a:p>
          <a:p>
            <a:pPr>
              <a:lnSpc>
                <a:spcPct val="100000"/>
              </a:lnSpc>
            </a:pPr>
            <a:r>
              <a:rPr lang="en-GB" sz="1200" dirty="0"/>
              <a:t>      "system": "https://fhir.nhs.uk/Id/</a:t>
            </a:r>
            <a:r>
              <a:rPr lang="en-GB" sz="1200" err="1"/>
              <a:t>nhs</a:t>
            </a:r>
            <a:r>
              <a:rPr lang="en-GB" sz="1200" dirty="0"/>
              <a:t>-number", </a:t>
            </a:r>
            <a:endParaRPr lang="en-GB" sz="1200" dirty="0">
              <a:cs typeface="Arial"/>
            </a:endParaRPr>
          </a:p>
          <a:p>
            <a:pPr>
              <a:lnSpc>
                <a:spcPct val="100000"/>
              </a:lnSpc>
            </a:pPr>
            <a:r>
              <a:rPr lang="en-GB" sz="1200" dirty="0"/>
              <a:t>      "value": "9000000009" </a:t>
            </a:r>
            <a:endParaRPr lang="en-GB" sz="1200" dirty="0">
              <a:cs typeface="Arial"/>
            </a:endParaRPr>
          </a:p>
          <a:p>
            <a:pPr>
              <a:lnSpc>
                <a:spcPct val="100000"/>
              </a:lnSpc>
            </a:pPr>
            <a:r>
              <a:rPr lang="en-GB" sz="1200" dirty="0"/>
              <a:t>    } </a:t>
            </a:r>
            <a:endParaRPr lang="en-GB" sz="1200" dirty="0">
              <a:cs typeface="Arial"/>
            </a:endParaRPr>
          </a:p>
          <a:p>
            <a:pPr>
              <a:lnSpc>
                <a:spcPct val="100000"/>
              </a:lnSpc>
            </a:pPr>
            <a:r>
              <a:rPr lang="en-GB" sz="1200" dirty="0"/>
              <a:t>  }</a:t>
            </a:r>
            <a:endParaRPr lang="en-GB" sz="1200" dirty="0">
              <a:cs typeface="Arial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2CF63D2-C493-5345-BEEC-59E47ED56E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216000" tIns="216000" rIns="216000" bIns="21600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200" dirty="0"/>
              <a:t>"subject": { </a:t>
            </a:r>
            <a:endParaRPr lang="en-GB" sz="1200" dirty="0">
              <a:cs typeface="Arial"/>
            </a:endParaRPr>
          </a:p>
          <a:p>
            <a:pPr>
              <a:lnSpc>
                <a:spcPct val="100000"/>
              </a:lnSpc>
            </a:pPr>
            <a:r>
              <a:rPr lang="en-GB" sz="1200" dirty="0"/>
              <a:t>"reference": "https://api.service.nhs.uk/personal-demographics/FHIR/R4/Patient/9000000009" </a:t>
            </a:r>
            <a:endParaRPr lang="en-GB" sz="1200" dirty="0">
              <a:cs typeface="Arial"/>
            </a:endParaRPr>
          </a:p>
          <a:p>
            <a:pPr>
              <a:lnSpc>
                <a:spcPct val="100000"/>
              </a:lnSpc>
            </a:pPr>
            <a:r>
              <a:rPr lang="en-GB" sz="1200" dirty="0"/>
              <a:t>}</a:t>
            </a:r>
            <a:endParaRPr lang="en-GB" sz="1200" dirty="0">
              <a:cs typeface="Arial"/>
            </a:endParaRPr>
          </a:p>
          <a:p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E577720-CA8E-1143-8A5B-571E52BB688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216000" tIns="216000" rIns="216000" bIns="21600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200" dirty="0"/>
              <a:t>"subject": { </a:t>
            </a:r>
            <a:endParaRPr lang="en-GB" sz="1200" dirty="0">
              <a:cs typeface="Arial"/>
            </a:endParaRPr>
          </a:p>
          <a:p>
            <a:pPr>
              <a:lnSpc>
                <a:spcPct val="100000"/>
              </a:lnSpc>
            </a:pPr>
            <a:r>
              <a:rPr lang="en-GB" sz="1200" dirty="0"/>
              <a:t>   "identifier": { </a:t>
            </a:r>
            <a:endParaRPr lang="en-GB" sz="1200" dirty="0">
              <a:cs typeface="Arial"/>
            </a:endParaRPr>
          </a:p>
          <a:p>
            <a:pPr>
              <a:lnSpc>
                <a:spcPct val="100000"/>
              </a:lnSpc>
            </a:pPr>
            <a:r>
              <a:rPr lang="en-GB" sz="1200" dirty="0"/>
              <a:t>      "system": "https://fhir.nhs.uk/Id/</a:t>
            </a:r>
            <a:r>
              <a:rPr lang="en-GB" sz="1200" err="1"/>
              <a:t>nhs</a:t>
            </a:r>
            <a:r>
              <a:rPr lang="en-GB" sz="1200" dirty="0"/>
              <a:t>-number", </a:t>
            </a:r>
            <a:endParaRPr lang="en-GB" sz="1200" dirty="0">
              <a:cs typeface="Arial"/>
            </a:endParaRPr>
          </a:p>
          <a:p>
            <a:pPr>
              <a:lnSpc>
                <a:spcPct val="100000"/>
              </a:lnSpc>
            </a:pPr>
            <a:r>
              <a:rPr lang="en-GB" sz="1200" dirty="0"/>
              <a:t>      "value": "9000000009" </a:t>
            </a:r>
            <a:endParaRPr lang="en-GB" sz="1200" dirty="0">
              <a:cs typeface="Arial"/>
            </a:endParaRPr>
          </a:p>
          <a:p>
            <a:pPr>
              <a:lnSpc>
                <a:spcPct val="100000"/>
              </a:lnSpc>
            </a:pPr>
            <a:r>
              <a:rPr lang="en-GB" sz="1200" dirty="0"/>
              <a:t>    } </a:t>
            </a:r>
            <a:endParaRPr lang="en-GB" sz="1200" dirty="0">
              <a:cs typeface="Arial"/>
            </a:endParaRPr>
          </a:p>
          <a:p>
            <a:pPr>
              <a:lnSpc>
                <a:spcPct val="100000"/>
              </a:lnSpc>
            </a:pPr>
            <a:r>
              <a:rPr lang="en-GB" sz="1200" dirty="0"/>
              <a:t>  }</a:t>
            </a:r>
            <a:endParaRPr lang="en-GB" sz="1200" dirty="0">
              <a:cs typeface="Arial"/>
            </a:endParaRPr>
          </a:p>
          <a:p>
            <a:endParaRPr lang="en-GB" sz="1000" dirty="0"/>
          </a:p>
        </p:txBody>
      </p:sp>
      <p:pic>
        <p:nvPicPr>
          <p:cNvPr id="3" name="Graphic 2" descr="Code icon">
            <a:extLst>
              <a:ext uri="{FF2B5EF4-FFF2-40B4-BE49-F238E27FC236}">
                <a16:creationId xmlns:a16="http://schemas.microsoft.com/office/drawing/2014/main" id="{7B151EF9-EA54-2759-A073-7C3384C090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8076" y="1776715"/>
            <a:ext cx="369332" cy="3693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DF4DD9-EFDC-4915-1A32-AC2BA96A6A6D}"/>
              </a:ext>
            </a:extLst>
          </p:cNvPr>
          <p:cNvSpPr txBox="1"/>
          <p:nvPr/>
        </p:nvSpPr>
        <p:spPr>
          <a:xfrm>
            <a:off x="371263" y="1175657"/>
            <a:ext cx="11639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 we have a consistent approach and best practice? E.g. below demographics, but same point for ODS, SDS.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E571ED-B19A-3997-57EB-D9563EA5FA1E}"/>
              </a:ext>
            </a:extLst>
          </p:cNvPr>
          <p:cNvSpPr txBox="1"/>
          <p:nvPr/>
        </p:nvSpPr>
        <p:spPr>
          <a:xfrm>
            <a:off x="805545" y="1960573"/>
            <a:ext cx="2941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Include reference, identifier and display. Verbose information in payload, for more follow reference to national data store.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F6104C-4364-4304-0A45-7919CE0FCA86}"/>
              </a:ext>
            </a:extLst>
          </p:cNvPr>
          <p:cNvSpPr txBox="1"/>
          <p:nvPr/>
        </p:nvSpPr>
        <p:spPr>
          <a:xfrm>
            <a:off x="4787433" y="1973124"/>
            <a:ext cx="2941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Include reference only. Follow reference to national data store.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401604-D15D-D9FF-531C-2947C4731A63}"/>
              </a:ext>
            </a:extLst>
          </p:cNvPr>
          <p:cNvSpPr txBox="1"/>
          <p:nvPr/>
        </p:nvSpPr>
        <p:spPr>
          <a:xfrm>
            <a:off x="8746179" y="1973123"/>
            <a:ext cx="2941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Identifier only. Consumer works out reference themselves.</a:t>
            </a:r>
          </a:p>
        </p:txBody>
      </p:sp>
      <p:pic>
        <p:nvPicPr>
          <p:cNvPr id="17" name="Graphic 16" descr="Code icon">
            <a:extLst>
              <a:ext uri="{FF2B5EF4-FFF2-40B4-BE49-F238E27FC236}">
                <a16:creationId xmlns:a16="http://schemas.microsoft.com/office/drawing/2014/main" id="{CE1FD3CE-F2C5-8858-3054-7295EE585B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3714" y="1770984"/>
            <a:ext cx="369332" cy="369332"/>
          </a:xfrm>
          <a:prstGeom prst="rect">
            <a:avLst/>
          </a:prstGeom>
        </p:spPr>
      </p:pic>
      <p:pic>
        <p:nvPicPr>
          <p:cNvPr id="18" name="Graphic 17" descr="Code icon">
            <a:extLst>
              <a:ext uri="{FF2B5EF4-FFF2-40B4-BE49-F238E27FC236}">
                <a16:creationId xmlns:a16="http://schemas.microsoft.com/office/drawing/2014/main" id="{7E86FCE0-5E11-6D22-88C4-9AED2CA46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76847" y="1772130"/>
            <a:ext cx="369332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9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4">
            <a:extLst>
              <a:ext uri="{FF2B5EF4-FFF2-40B4-BE49-F238E27FC236}">
                <a16:creationId xmlns:a16="http://schemas.microsoft.com/office/drawing/2014/main" id="{38CD63A1-340F-AF47-BC76-77C1B8EFA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404154" cy="865186"/>
          </a:xfrm>
        </p:spPr>
        <p:txBody>
          <a:bodyPr/>
          <a:lstStyle/>
          <a:p>
            <a:r>
              <a:rPr lang="en-GB" dirty="0"/>
              <a:t>Pattern for removing a resource with a reason</a:t>
            </a:r>
            <a:endParaRPr lang="en-GB" spc="-4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94638D-C17F-D749-9360-E2332845D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740718"/>
            <a:ext cx="11088000" cy="3456000"/>
          </a:xfrm>
        </p:spPr>
        <p:txBody>
          <a:bodyPr vert="horz" lIns="0" tIns="0" rIns="0" bIns="0" rtlCol="0" anchor="t">
            <a:normAutofit fontScale="70000" lnSpcReduction="20000"/>
          </a:bodyPr>
          <a:lstStyle/>
          <a:p>
            <a:pPr marL="457200" indent="-457200">
              <a:buAutoNum type="arabicPeriod"/>
            </a:pPr>
            <a:r>
              <a:rPr lang="en-GB" sz="2400" dirty="0"/>
              <a:t>Create a common extension and include in an update. PUT /&lt;Resource&gt;</a:t>
            </a:r>
          </a:p>
          <a:p>
            <a:pPr marL="1143000" lvl="1" indent="-457200"/>
            <a:r>
              <a:rPr lang="en-GB" sz="2400" dirty="0"/>
              <a:t>Precedence with RA removal reason. </a:t>
            </a:r>
            <a:r>
              <a:rPr lang="en-GB" sz="2400" dirty="0">
                <a:hlinkClick r:id="rId3"/>
              </a:rPr>
              <a:t>Extension-RARecord-RemovalReason-1</a:t>
            </a:r>
            <a:r>
              <a:rPr lang="en-GB" sz="2400" dirty="0"/>
              <a:t>. This includes a reason code + supporting comment.</a:t>
            </a:r>
          </a:p>
          <a:p>
            <a:pPr marL="1143000" lvl="1" indent="-457200"/>
            <a:r>
              <a:rPr lang="en-GB" sz="2400" dirty="0"/>
              <a:t>Alternatively could </a:t>
            </a:r>
            <a:r>
              <a:rPr lang="en-GB" sz="2400" dirty="0" err="1"/>
              <a:t>AuditEvent</a:t>
            </a:r>
            <a:r>
              <a:rPr lang="en-GB" sz="2400" dirty="0"/>
              <a:t> be a common resource to use in an extension?</a:t>
            </a:r>
          </a:p>
          <a:p>
            <a:pPr marL="1143000" lvl="1" indent="-457200"/>
            <a:endParaRPr lang="en-GB" sz="2400" dirty="0"/>
          </a:p>
          <a:p>
            <a:pPr marL="457200" indent="-457200">
              <a:buAutoNum type="arabicPeriod"/>
            </a:pPr>
            <a:endParaRPr lang="en-GB" sz="24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GB" sz="2400" dirty="0"/>
              <a:t>Use a Header parameter for delete reason. DELETE /&lt;Resource id&gt;</a:t>
            </a:r>
          </a:p>
          <a:p>
            <a:pPr marL="1143000" lvl="1" indent="-457200"/>
            <a:r>
              <a:rPr lang="en-GB" sz="2400" dirty="0"/>
              <a:t>Probably a bit of an anti pattern. For FGM a delete reason can’t currently be retrieved back from an API – does that mean it is metadata? For a general pattern though the removal reason would likely be classified as ‘data’ and should be in payload.</a:t>
            </a:r>
          </a:p>
          <a:p>
            <a:pPr marL="457200" indent="-457200">
              <a:buAutoNum type="arabicPeriod"/>
            </a:pPr>
            <a:endParaRPr lang="en-GB" sz="24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GB" sz="2400" dirty="0"/>
              <a:t>Bundle together &lt;Resource&gt; and an </a:t>
            </a:r>
            <a:r>
              <a:rPr lang="en-GB" sz="2400" dirty="0" err="1"/>
              <a:t>AuditEvent</a:t>
            </a:r>
            <a:r>
              <a:rPr lang="en-GB" sz="2400" dirty="0"/>
              <a:t> (representing reason) into a FHIR Transaction. </a:t>
            </a:r>
          </a:p>
          <a:p>
            <a:pPr marL="1143000" lvl="1" indent="-457200"/>
            <a:r>
              <a:rPr lang="en-GB" sz="2400" dirty="0"/>
              <a:t>A common use for FHIR transactions is to store a collection of related resources to a server. </a:t>
            </a:r>
          </a:p>
          <a:p>
            <a:pPr marL="457200" indent="-457200">
              <a:buAutoNum type="arabicPeriod"/>
            </a:pPr>
            <a:endParaRPr lang="en-GB" sz="2400" dirty="0"/>
          </a:p>
          <a:p>
            <a:pPr marL="342900" indent="-342900">
              <a:lnSpc>
                <a:spcPct val="100000"/>
              </a:lnSpc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GB" sz="2400" dirty="0"/>
          </a:p>
          <a:p>
            <a:pPr lvl="1" indent="0">
              <a:lnSpc>
                <a:spcPct val="100000"/>
              </a:lnSpc>
              <a:spcAft>
                <a:spcPts val="1200"/>
              </a:spcAft>
              <a:buClr>
                <a:schemeClr val="accent6"/>
              </a:buClr>
              <a:buNone/>
            </a:pPr>
            <a:endParaRPr lang="en-GB" sz="2400" dirty="0"/>
          </a:p>
          <a:p>
            <a:pPr>
              <a:lnSpc>
                <a:spcPct val="100000"/>
              </a:lnSpc>
              <a:spcAft>
                <a:spcPts val="1200"/>
              </a:spcAft>
              <a:buClr>
                <a:schemeClr val="accent6"/>
              </a:buClr>
            </a:pPr>
            <a:endParaRPr lang="en-GB" sz="2400" dirty="0"/>
          </a:p>
          <a:p>
            <a:pPr>
              <a:lnSpc>
                <a:spcPct val="100000"/>
              </a:lnSpc>
              <a:spcAft>
                <a:spcPts val="1200"/>
              </a:spcAft>
              <a:buClr>
                <a:schemeClr val="accent6"/>
              </a:buClr>
            </a:pPr>
            <a:endParaRPr lang="en-GB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AD6C62-A451-0F26-FF58-2D2218AAB157}"/>
              </a:ext>
            </a:extLst>
          </p:cNvPr>
          <p:cNvSpPr txBox="1"/>
          <p:nvPr/>
        </p:nvSpPr>
        <p:spPr>
          <a:xfrm>
            <a:off x="371263" y="1175657"/>
            <a:ext cx="11639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How to delete a resource with a custom reason </a:t>
            </a:r>
            <a:r>
              <a:rPr lang="en-GB" dirty="0" err="1"/>
              <a:t>valueset</a:t>
            </a:r>
            <a:r>
              <a:rPr lang="en-GB" dirty="0"/>
              <a:t> e.g. </a:t>
            </a:r>
            <a:r>
              <a:rPr lang="en-GB" dirty="0">
                <a:hlinkClick r:id="rId4"/>
              </a:rPr>
              <a:t>FGM delete reason codes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956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4">
            <a:extLst>
              <a:ext uri="{FF2B5EF4-FFF2-40B4-BE49-F238E27FC236}">
                <a16:creationId xmlns:a16="http://schemas.microsoft.com/office/drawing/2014/main" id="{38CD63A1-340F-AF47-BC76-77C1B8EFA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404154" cy="865186"/>
          </a:xfrm>
        </p:spPr>
        <p:txBody>
          <a:bodyPr/>
          <a:lstStyle/>
          <a:p>
            <a:r>
              <a:rPr lang="en-US" dirty="0"/>
              <a:t>Providing a </a:t>
            </a:r>
            <a:r>
              <a:rPr lang="en-GB" dirty="0"/>
              <a:t>facade on top of a legacy database 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AD6C62-A451-0F26-FF58-2D2218AAB157}"/>
              </a:ext>
            </a:extLst>
          </p:cNvPr>
          <p:cNvSpPr txBox="1"/>
          <p:nvPr/>
        </p:nvSpPr>
        <p:spPr>
          <a:xfrm>
            <a:off x="371263" y="1175657"/>
            <a:ext cx="116396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Considerations / best practice for providing a façade on top of a data store built against an older version of FHIR but </a:t>
            </a:r>
            <a:r>
              <a:rPr lang="en-GB" dirty="0" err="1"/>
              <a:t>facaded</a:t>
            </a:r>
            <a:r>
              <a:rPr lang="en-GB" dirty="0"/>
              <a:t> to a newer version. </a:t>
            </a:r>
          </a:p>
          <a:p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For FGM the existing FHIR API is DSTU2, but the new FHIR API will be R4. Not sure how SCRA writes to existing data store. </a:t>
            </a:r>
          </a:p>
          <a:p>
            <a:pPr marL="285750" indent="-285750">
              <a:buFontTx/>
              <a:buChar char="-"/>
            </a:pPr>
            <a:r>
              <a:rPr lang="en-GB" dirty="0"/>
              <a:t>Question: can we assume that APIM will transform between R4 and an existing database inbound and outbound? </a:t>
            </a:r>
          </a:p>
          <a:p>
            <a:endParaRPr lang="en-GB" dirty="0"/>
          </a:p>
        </p:txBody>
      </p:sp>
      <p:pic>
        <p:nvPicPr>
          <p:cNvPr id="13" name="Picture 12" descr="A picture containing text, diagram, screenshot, line&#10;&#10;Description automatically generated">
            <a:extLst>
              <a:ext uri="{FF2B5EF4-FFF2-40B4-BE49-F238E27FC236}">
                <a16:creationId xmlns:a16="http://schemas.microsoft.com/office/drawing/2014/main" id="{B3C7AF34-BFB2-B3AB-01D2-A9C1A585C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202" y="3067407"/>
            <a:ext cx="4676775" cy="3143250"/>
          </a:xfrm>
          <a:prstGeom prst="rect">
            <a:avLst/>
          </a:prstGeom>
        </p:spPr>
      </p:pic>
      <p:pic>
        <p:nvPicPr>
          <p:cNvPr id="15" name="Picture 14" descr="A picture containing text, diagram, line, font&#10;&#10;Description automatically generated">
            <a:extLst>
              <a:ext uri="{FF2B5EF4-FFF2-40B4-BE49-F238E27FC236}">
                <a16:creationId xmlns:a16="http://schemas.microsoft.com/office/drawing/2014/main" id="{9B22103F-E712-2251-C7B3-43AE90CE1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90" y="3785470"/>
            <a:ext cx="3438525" cy="17621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97603D0-D40C-94D6-6FD2-2361F9BFC7B5}"/>
              </a:ext>
            </a:extLst>
          </p:cNvPr>
          <p:cNvSpPr txBox="1"/>
          <p:nvPr/>
        </p:nvSpPr>
        <p:spPr>
          <a:xfrm>
            <a:off x="4737004" y="4125112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&gt;&gt;&gt;&gt;&gt;&gt;&gt;&gt;&gt;&gt;&gt;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D492A5-EF5C-CA37-6FE5-B0092D0976EC}"/>
              </a:ext>
            </a:extLst>
          </p:cNvPr>
          <p:cNvSpPr txBox="1"/>
          <p:nvPr/>
        </p:nvSpPr>
        <p:spPr>
          <a:xfrm>
            <a:off x="4325814" y="4351420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/>
              <a:t>Current</a:t>
            </a:r>
            <a:endParaRPr lang="en-GB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B47E34-8F14-804B-CA0E-A5327F7FE09B}"/>
              </a:ext>
            </a:extLst>
          </p:cNvPr>
          <p:cNvSpPr txBox="1"/>
          <p:nvPr/>
        </p:nvSpPr>
        <p:spPr>
          <a:xfrm>
            <a:off x="6055434" y="3913128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/>
              <a:t>Future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28047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4">
            <a:extLst>
              <a:ext uri="{FF2B5EF4-FFF2-40B4-BE49-F238E27FC236}">
                <a16:creationId xmlns:a16="http://schemas.microsoft.com/office/drawing/2014/main" id="{38CD63A1-340F-AF47-BC76-77C1B8EFA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404154" cy="865186"/>
          </a:xfrm>
        </p:spPr>
        <p:txBody>
          <a:bodyPr/>
          <a:lstStyle/>
          <a:p>
            <a:r>
              <a:rPr lang="en-US" dirty="0"/>
              <a:t>Providing a </a:t>
            </a:r>
            <a:r>
              <a:rPr lang="en-GB" dirty="0"/>
              <a:t>facade on top of a legacy database </a:t>
            </a:r>
            <a:endParaRPr lang="en-GB" spc="-4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94638D-C17F-D749-9360-E2332845D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768218"/>
            <a:ext cx="11088000" cy="3023788"/>
          </a:xfrm>
        </p:spPr>
        <p:txBody>
          <a:bodyPr vert="horz" lIns="0" tIns="0" rIns="0" bIns="0" rtlCol="0" anchor="t">
            <a:normAutofit fontScale="62500" lnSpcReduction="20000"/>
          </a:bodyPr>
          <a:lstStyle/>
          <a:p>
            <a:r>
              <a:rPr lang="en-GB" sz="2400" dirty="0">
                <a:cs typeface="Arial"/>
              </a:rPr>
              <a:t>DSTU2 </a:t>
            </a:r>
            <a:r>
              <a:rPr lang="en-GB" sz="2400" dirty="0">
                <a:cs typeface="Arial"/>
                <a:hlinkClick r:id="rId3"/>
              </a:rPr>
              <a:t>Spine-RIS-Flag-1-0</a:t>
            </a:r>
            <a:r>
              <a:rPr lang="en-GB" sz="2400" dirty="0">
                <a:cs typeface="Arial"/>
              </a:rPr>
              <a:t> profile does not use category. In the </a:t>
            </a:r>
            <a:r>
              <a:rPr lang="en-US" sz="2400" dirty="0">
                <a:cs typeface="Arial"/>
                <a:hlinkClick r:id="rId4"/>
              </a:rPr>
              <a:t>Discovery document</a:t>
            </a:r>
            <a:r>
              <a:rPr lang="en-US" sz="2400" dirty="0">
                <a:cs typeface="Arial"/>
              </a:rPr>
              <a:t> we propose supporting </a:t>
            </a:r>
            <a:r>
              <a:rPr lang="en-US" sz="2400" err="1">
                <a:cs typeface="Arial"/>
              </a:rPr>
              <a:t>Flag.category</a:t>
            </a:r>
            <a:r>
              <a:rPr lang="en-US" sz="2400" dirty="0">
                <a:cs typeface="Arial"/>
              </a:rPr>
              <a:t> i.e.</a:t>
            </a:r>
            <a:endParaRPr lang="en-US" sz="240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sz="2500" dirty="0"/>
          </a:p>
          <a:p>
            <a:pPr rtl="0" fontAlgn="base"/>
            <a:r>
              <a:rPr lang="en-GB" sz="1600" b="0" i="0" dirty="0">
                <a:solidFill>
                  <a:srgbClr val="0F0F0F"/>
                </a:solidFill>
                <a:effectLst/>
                <a:latin typeface="Arial" panose="020B0604020202020204" pitchFamily="34" charset="0"/>
              </a:rPr>
              <a:t>"category": [ </a:t>
            </a:r>
            <a:endParaRPr lang="en-GB" sz="1600" b="0" i="0" dirty="0">
              <a:solidFill>
                <a:srgbClr val="0F0F0F"/>
              </a:solidFill>
              <a:effectLst/>
              <a:latin typeface="Segoe UI" panose="020B0502040204020203" pitchFamily="34" charset="0"/>
            </a:endParaRPr>
          </a:p>
          <a:p>
            <a:pPr rtl="0" fontAlgn="base"/>
            <a:r>
              <a:rPr lang="en-GB" sz="1600" b="0" i="0" dirty="0">
                <a:solidFill>
                  <a:srgbClr val="0F0F0F"/>
                </a:solidFill>
                <a:effectLst/>
                <a:latin typeface="Arial" panose="020B0604020202020204" pitchFamily="34" charset="0"/>
              </a:rPr>
              <a:t>    { </a:t>
            </a:r>
            <a:endParaRPr lang="en-GB" sz="1600" b="0" i="0" dirty="0">
              <a:solidFill>
                <a:srgbClr val="0F0F0F"/>
              </a:solidFill>
              <a:effectLst/>
              <a:latin typeface="Segoe UI" panose="020B0502040204020203" pitchFamily="34" charset="0"/>
            </a:endParaRPr>
          </a:p>
          <a:p>
            <a:pPr rtl="0" fontAlgn="base"/>
            <a:r>
              <a:rPr lang="en-GB" sz="1600" b="0" i="0" dirty="0">
                <a:solidFill>
                  <a:srgbClr val="0F0F0F"/>
                </a:solidFill>
                <a:effectLst/>
                <a:latin typeface="Arial" panose="020B0604020202020204" pitchFamily="34" charset="0"/>
              </a:rPr>
              <a:t>      "coding": [ </a:t>
            </a:r>
            <a:endParaRPr lang="en-GB" sz="1600" b="0" i="0" dirty="0">
              <a:solidFill>
                <a:srgbClr val="0F0F0F"/>
              </a:solidFill>
              <a:effectLst/>
              <a:latin typeface="Segoe UI" panose="020B0502040204020203" pitchFamily="34" charset="0"/>
            </a:endParaRPr>
          </a:p>
          <a:p>
            <a:pPr rtl="0" fontAlgn="base"/>
            <a:r>
              <a:rPr lang="en-GB" sz="1600" b="0" i="0" dirty="0">
                <a:solidFill>
                  <a:srgbClr val="0F0F0F"/>
                </a:solidFill>
                <a:effectLst/>
                <a:latin typeface="Arial" panose="020B0604020202020204" pitchFamily="34" charset="0"/>
              </a:rPr>
              <a:t>        { </a:t>
            </a:r>
            <a:endParaRPr lang="en-GB" sz="1600" b="0" i="0" dirty="0">
              <a:solidFill>
                <a:srgbClr val="0F0F0F"/>
              </a:solidFill>
              <a:effectLst/>
              <a:latin typeface="Segoe UI" panose="020B0502040204020203" pitchFamily="34" charset="0"/>
            </a:endParaRPr>
          </a:p>
          <a:p>
            <a:pPr rtl="0" fontAlgn="base"/>
            <a:r>
              <a:rPr lang="en-GB" sz="1600" b="0" i="0" dirty="0">
                <a:solidFill>
                  <a:srgbClr val="0F0F0F"/>
                </a:solidFill>
                <a:effectLst/>
                <a:latin typeface="Arial" panose="020B0604020202020204" pitchFamily="34" charset="0"/>
              </a:rPr>
              <a:t>          "system": "http://terminology.hl7.org/</a:t>
            </a:r>
            <a:r>
              <a:rPr lang="en-GB" sz="1600" b="0" i="0" dirty="0" err="1">
                <a:solidFill>
                  <a:srgbClr val="0F0F0F"/>
                </a:solidFill>
                <a:effectLst/>
                <a:latin typeface="Arial" panose="020B0604020202020204" pitchFamily="34" charset="0"/>
              </a:rPr>
              <a:t>CodeSystem</a:t>
            </a:r>
            <a:r>
              <a:rPr lang="en-GB" sz="1600" b="0" i="0" dirty="0">
                <a:solidFill>
                  <a:srgbClr val="0F0F0F"/>
                </a:solidFill>
                <a:effectLst/>
                <a:latin typeface="Arial" panose="020B0604020202020204" pitchFamily="34" charset="0"/>
              </a:rPr>
              <a:t>/flag-category", </a:t>
            </a:r>
            <a:endParaRPr lang="en-GB" sz="1600" b="0" i="0" dirty="0">
              <a:solidFill>
                <a:srgbClr val="0F0F0F"/>
              </a:solidFill>
              <a:effectLst/>
              <a:latin typeface="Segoe UI" panose="020B0502040204020203" pitchFamily="34" charset="0"/>
            </a:endParaRPr>
          </a:p>
          <a:p>
            <a:pPr rtl="0" fontAlgn="base"/>
            <a:r>
              <a:rPr lang="en-GB" sz="1600" b="0" i="0" dirty="0">
                <a:solidFill>
                  <a:srgbClr val="0F0F0F"/>
                </a:solidFill>
                <a:effectLst/>
                <a:latin typeface="Arial" panose="020B0604020202020204" pitchFamily="34" charset="0"/>
              </a:rPr>
              <a:t>          "code": "safety", </a:t>
            </a:r>
            <a:endParaRPr lang="en-GB" sz="1600" b="0" i="0" dirty="0">
              <a:solidFill>
                <a:srgbClr val="0F0F0F"/>
              </a:solidFill>
              <a:effectLst/>
              <a:latin typeface="Segoe UI" panose="020B0502040204020203" pitchFamily="34" charset="0"/>
            </a:endParaRPr>
          </a:p>
          <a:p>
            <a:pPr rtl="0" fontAlgn="base"/>
            <a:r>
              <a:rPr lang="en-GB" sz="1600" b="0" i="0" dirty="0">
                <a:solidFill>
                  <a:srgbClr val="0F0F0F"/>
                </a:solidFill>
                <a:effectLst/>
                <a:latin typeface="Arial" panose="020B0604020202020204" pitchFamily="34" charset="0"/>
              </a:rPr>
              <a:t>          "display": "Safety" </a:t>
            </a:r>
            <a:endParaRPr lang="en-GB" sz="1600" b="0" i="0" dirty="0">
              <a:solidFill>
                <a:srgbClr val="0F0F0F"/>
              </a:solidFill>
              <a:effectLst/>
              <a:latin typeface="Segoe UI" panose="020B0502040204020203" pitchFamily="34" charset="0"/>
            </a:endParaRPr>
          </a:p>
          <a:p>
            <a:pPr rtl="0" fontAlgn="base"/>
            <a:r>
              <a:rPr lang="en-GB" sz="1600" b="0" i="0" dirty="0">
                <a:solidFill>
                  <a:srgbClr val="0F0F0F"/>
                </a:solidFill>
                <a:effectLst/>
                <a:latin typeface="Arial" panose="020B0604020202020204" pitchFamily="34" charset="0"/>
              </a:rPr>
              <a:t>        } </a:t>
            </a:r>
            <a:endParaRPr lang="en-GB" sz="1600" b="0" i="0" dirty="0">
              <a:solidFill>
                <a:srgbClr val="0F0F0F"/>
              </a:solidFill>
              <a:effectLst/>
              <a:latin typeface="Segoe UI" panose="020B0502040204020203" pitchFamily="34" charset="0"/>
            </a:endParaRPr>
          </a:p>
          <a:p>
            <a:pPr rtl="0" fontAlgn="base"/>
            <a:r>
              <a:rPr lang="en-GB" sz="1600" b="0" i="0" dirty="0">
                <a:solidFill>
                  <a:srgbClr val="0F0F0F"/>
                </a:solidFill>
                <a:effectLst/>
                <a:latin typeface="Arial" panose="020B0604020202020204" pitchFamily="34" charset="0"/>
              </a:rPr>
              <a:t>      ], </a:t>
            </a:r>
            <a:endParaRPr lang="en-GB" sz="1600" b="0" i="0" dirty="0">
              <a:solidFill>
                <a:srgbClr val="0F0F0F"/>
              </a:solidFill>
              <a:effectLst/>
              <a:latin typeface="Segoe UI" panose="020B0502040204020203" pitchFamily="34" charset="0"/>
            </a:endParaRPr>
          </a:p>
          <a:p>
            <a:pPr rtl="0" fontAlgn="base"/>
            <a:r>
              <a:rPr lang="en-GB" sz="1600" b="0" i="0" dirty="0">
                <a:solidFill>
                  <a:srgbClr val="0F0F0F"/>
                </a:solidFill>
                <a:effectLst/>
                <a:latin typeface="Arial" panose="020B0604020202020204" pitchFamily="34" charset="0"/>
              </a:rPr>
              <a:t>      "text": "Safety" </a:t>
            </a:r>
            <a:endParaRPr lang="en-GB" sz="1600" b="0" i="0" dirty="0">
              <a:solidFill>
                <a:srgbClr val="0F0F0F"/>
              </a:solidFill>
              <a:effectLst/>
              <a:latin typeface="Segoe UI" panose="020B0502040204020203" pitchFamily="34" charset="0"/>
            </a:endParaRPr>
          </a:p>
          <a:p>
            <a:pPr rtl="0" fontAlgn="base"/>
            <a:r>
              <a:rPr lang="en-GB" sz="1600" b="0" i="0" dirty="0">
                <a:solidFill>
                  <a:srgbClr val="0F0F0F"/>
                </a:solidFill>
                <a:effectLst/>
                <a:latin typeface="Arial" panose="020B0604020202020204" pitchFamily="34" charset="0"/>
              </a:rPr>
              <a:t>    } </a:t>
            </a:r>
            <a:endParaRPr lang="en-GB" sz="1600" b="0" i="0" dirty="0">
              <a:solidFill>
                <a:srgbClr val="0F0F0F"/>
              </a:solidFill>
              <a:effectLst/>
              <a:latin typeface="Segoe UI" panose="020B0502040204020203" pitchFamily="34" charset="0"/>
            </a:endParaRPr>
          </a:p>
          <a:p>
            <a:pPr rtl="0" fontAlgn="base"/>
            <a:r>
              <a:rPr lang="en-GB" sz="1600" b="0" i="0" dirty="0">
                <a:solidFill>
                  <a:srgbClr val="0F0F0F"/>
                </a:solidFill>
                <a:effectLst/>
                <a:latin typeface="Arial" panose="020B0604020202020204" pitchFamily="34" charset="0"/>
              </a:rPr>
              <a:t>  ], </a:t>
            </a:r>
          </a:p>
          <a:p>
            <a:pPr rtl="0" fontAlgn="base"/>
            <a:endParaRPr lang="en-GB" sz="1600" dirty="0">
              <a:solidFill>
                <a:srgbClr val="0F0F0F"/>
              </a:solidFill>
              <a:latin typeface="Arial" panose="020B0604020202020204" pitchFamily="34" charset="0"/>
            </a:endParaRPr>
          </a:p>
          <a:p>
            <a:pPr rtl="0" fontAlgn="base"/>
            <a:endParaRPr lang="en-GB" sz="1600" dirty="0"/>
          </a:p>
          <a:p>
            <a:pPr>
              <a:lnSpc>
                <a:spcPct val="100000"/>
              </a:lnSpc>
              <a:spcAft>
                <a:spcPts val="1200"/>
              </a:spcAft>
              <a:buClr>
                <a:schemeClr val="accent6"/>
              </a:buClr>
            </a:pPr>
            <a:endParaRPr lang="en-GB" sz="2400" dirty="0"/>
          </a:p>
          <a:p>
            <a:pPr>
              <a:lnSpc>
                <a:spcPct val="100000"/>
              </a:lnSpc>
              <a:spcAft>
                <a:spcPts val="1200"/>
              </a:spcAft>
              <a:buClr>
                <a:schemeClr val="accent6"/>
              </a:buClr>
            </a:pPr>
            <a:endParaRPr lang="en-GB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73BFAC-1C7B-454F-1373-158AD6B1FB21}"/>
              </a:ext>
            </a:extLst>
          </p:cNvPr>
          <p:cNvSpPr txBox="1"/>
          <p:nvPr/>
        </p:nvSpPr>
        <p:spPr>
          <a:xfrm>
            <a:off x="371263" y="1175657"/>
            <a:ext cx="11639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E.g. Structural differences between resources</a:t>
            </a:r>
          </a:p>
          <a:p>
            <a:endParaRPr lang="en-GB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31C28652-F619-9FE4-3442-1FE70B099EEA}"/>
              </a:ext>
            </a:extLst>
          </p:cNvPr>
          <p:cNvSpPr txBox="1">
            <a:spLocks/>
          </p:cNvSpPr>
          <p:nvPr/>
        </p:nvSpPr>
        <p:spPr>
          <a:xfrm>
            <a:off x="419394" y="4912262"/>
            <a:ext cx="11088000" cy="117915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None/>
              <a:defRPr sz="22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500" dirty="0"/>
              <a:t>Q. In this instance should we:</a:t>
            </a:r>
          </a:p>
          <a:p>
            <a:pPr marL="457200" indent="-457200">
              <a:buAutoNum type="alphaLcPeriod"/>
            </a:pPr>
            <a:r>
              <a:rPr lang="en-GB" sz="1500" dirty="0"/>
              <a:t>Ignore </a:t>
            </a:r>
            <a:r>
              <a:rPr lang="en-GB" sz="1500" dirty="0" err="1"/>
              <a:t>Flag.category</a:t>
            </a:r>
            <a:r>
              <a:rPr lang="en-GB" sz="1500" dirty="0"/>
              <a:t> (it’s 0..1). This then aligns as close as possible to the existing structure of the DSTU2 Flag profile?</a:t>
            </a:r>
          </a:p>
          <a:p>
            <a:pPr marL="457200" indent="-457200">
              <a:buAutoNum type="alphaLcPeriod"/>
            </a:pPr>
            <a:r>
              <a:rPr lang="en-GB" sz="1500" dirty="0"/>
              <a:t>Allow </a:t>
            </a:r>
            <a:r>
              <a:rPr lang="en-GB" sz="1500" dirty="0" err="1"/>
              <a:t>Flag.category</a:t>
            </a:r>
            <a:r>
              <a:rPr lang="en-GB" sz="1500" dirty="0"/>
              <a:t> if it is deemed useful extra categorisation. Accept that this may be a static value in transformation layer rather than persisted onto existing database.  </a:t>
            </a:r>
          </a:p>
        </p:txBody>
      </p:sp>
    </p:spTree>
    <p:extLst>
      <p:ext uri="{BB962C8B-B14F-4D97-AF65-F5344CB8AC3E}">
        <p14:creationId xmlns:p14="http://schemas.microsoft.com/office/powerpoint/2010/main" val="20948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NHSD-Refresh-Theme-NOV1120B">
  <a:themeElements>
    <a:clrScheme name="NHSD-REFRESH-NOV1120A">
      <a:dk1>
        <a:srgbClr val="FFFFFF"/>
      </a:dk1>
      <a:lt1>
        <a:srgbClr val="231F20"/>
      </a:lt1>
      <a:dk2>
        <a:srgbClr val="0072CE"/>
      </a:dk2>
      <a:lt2>
        <a:srgbClr val="E8EDEE"/>
      </a:lt2>
      <a:accent1>
        <a:srgbClr val="005EB8"/>
      </a:accent1>
      <a:accent2>
        <a:srgbClr val="919EA8"/>
      </a:accent2>
      <a:accent3>
        <a:srgbClr val="DDE1E4"/>
      </a:accent3>
      <a:accent4>
        <a:srgbClr val="003087"/>
      </a:accent4>
      <a:accent5>
        <a:srgbClr val="99C7EB"/>
      </a:accent5>
      <a:accent6>
        <a:srgbClr val="425563"/>
      </a:accent6>
      <a:hlink>
        <a:srgbClr val="005EB8"/>
      </a:hlink>
      <a:folHlink>
        <a:srgbClr val="0030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HS-PPT-Template-JAN2023" id="{C7A3CD00-52DA-4C6D-8273-68D1A0461E9F}" vid="{D9D82DF9-4079-4975-8D95-0E70F65BF010}"/>
    </a:ext>
  </a:extLst>
</a:theme>
</file>

<file path=ppt/theme/theme2.xml><?xml version="1.0" encoding="utf-8"?>
<a:theme xmlns:a="http://schemas.openxmlformats.org/drawingml/2006/main" name="1_NHSD-Refresh-Theme-NOV1120B">
  <a:themeElements>
    <a:clrScheme name="NHSD-REFRESH-NOV1120A">
      <a:dk1>
        <a:srgbClr val="FFFFFF"/>
      </a:dk1>
      <a:lt1>
        <a:srgbClr val="231F20"/>
      </a:lt1>
      <a:dk2>
        <a:srgbClr val="0072CE"/>
      </a:dk2>
      <a:lt2>
        <a:srgbClr val="E8EDEE"/>
      </a:lt2>
      <a:accent1>
        <a:srgbClr val="005EB8"/>
      </a:accent1>
      <a:accent2>
        <a:srgbClr val="919EA8"/>
      </a:accent2>
      <a:accent3>
        <a:srgbClr val="DDE1E4"/>
      </a:accent3>
      <a:accent4>
        <a:srgbClr val="003087"/>
      </a:accent4>
      <a:accent5>
        <a:srgbClr val="99C7EB"/>
      </a:accent5>
      <a:accent6>
        <a:srgbClr val="425563"/>
      </a:accent6>
      <a:hlink>
        <a:srgbClr val="005EB8"/>
      </a:hlink>
      <a:folHlink>
        <a:srgbClr val="0030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HS-PPT-Template-JAN2023" id="{C7A3CD00-52DA-4C6D-8273-68D1A0461E9F}" vid="{2D677966-9C64-44DB-ACBB-353BBC2AA14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EBB98DB690C54A88A491298E3AFEFC" ma:contentTypeVersion="15" ma:contentTypeDescription="Create a new document." ma:contentTypeScope="" ma:versionID="8392d58560d9990b166b7cfad20e8c7b">
  <xsd:schema xmlns:xsd="http://www.w3.org/2001/XMLSchema" xmlns:xs="http://www.w3.org/2001/XMLSchema" xmlns:p="http://schemas.microsoft.com/office/2006/metadata/properties" xmlns:ns2="4e54d426-3d83-4661-9a9f-e9903de7d154" xmlns:ns3="f913c220-2516-4cf7-bfef-a0be9d1bdb82" xmlns:ns4="5668c8bc-6c30-45e9-80ca-5109d4270dfd" targetNamespace="http://schemas.microsoft.com/office/2006/metadata/properties" ma:root="true" ma:fieldsID="8b850360f0e364cc1ceb5a2d53e8608d" ns2:_="" ns3:_="" ns4:_="">
    <xsd:import namespace="4e54d426-3d83-4661-9a9f-e9903de7d154"/>
    <xsd:import namespace="f913c220-2516-4cf7-bfef-a0be9d1bdb82"/>
    <xsd:import namespace="5668c8bc-6c30-45e9-80ca-5109d4270d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4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54d426-3d83-4661-9a9f-e9903de7d1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bb72b7f4-c981-47a4-a26e-043e4b78ebf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13c220-2516-4cf7-bfef-a0be9d1bdb82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68c8bc-6c30-45e9-80ca-5109d4270dfd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3fcdaf30-2e40-4c25-9bca-2e216a3be4c8}" ma:internalName="TaxCatchAll" ma:showField="CatchAllData" ma:web="f913c220-2516-4cf7-bfef-a0be9d1bdb8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668c8bc-6c30-45e9-80ca-5109d4270dfd" xsi:nil="true"/>
    <lcf76f155ced4ddcb4097134ff3c332f xmlns="4e54d426-3d83-4661-9a9f-e9903de7d15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7B6D4F5-ECA0-4A22-A4DD-3335756FD66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45522B-2888-4F1C-AFC1-97AD426769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54d426-3d83-4661-9a9f-e9903de7d154"/>
    <ds:schemaRef ds:uri="f913c220-2516-4cf7-bfef-a0be9d1bdb82"/>
    <ds:schemaRef ds:uri="5668c8bc-6c30-45e9-80ca-5109d4270d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12B3C52-C4E5-4003-8240-632FDE102EAB}">
  <ds:schemaRefs>
    <ds:schemaRef ds:uri="http://schemas.microsoft.com/office/infopath/2007/PartnerControls"/>
    <ds:schemaRef ds:uri="3aa42f08-e708-46fa-8873-ef4bebe479f0"/>
    <ds:schemaRef ds:uri="http://purl.org/dc/terms/"/>
    <ds:schemaRef ds:uri="http://purl.org/dc/dcmitype/"/>
    <ds:schemaRef ds:uri="http://purl.org/dc/elements/1.1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28964cdc-6461-4632-bf5a-ecc56702e60f"/>
    <ds:schemaRef ds:uri="http://schemas.microsoft.com/office/2006/metadata/properties"/>
    <ds:schemaRef ds:uri="2e9807c8-684d-4ce2-9798-0aa295dedadb"/>
    <ds:schemaRef ds:uri="5668c8bc-6c30-45e9-80ca-5109d4270dfd"/>
    <ds:schemaRef ds:uri="4e4326f6-5e34-4e05-b314-006661b9c42d"/>
    <ds:schemaRef ds:uri="4e54d426-3d83-4661-9a9f-e9903de7d15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FGM-IS</Template>
  <TotalTime>287</TotalTime>
  <Words>1536</Words>
  <Application>Microsoft Office PowerPoint</Application>
  <PresentationFormat>Widescreen</PresentationFormat>
  <Paragraphs>188</Paragraphs>
  <Slides>11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NHSD-Refresh-Theme-NOV1120B</vt:lpstr>
      <vt:lpstr>1_NHSD-Refresh-Theme-NOV1120B</vt:lpstr>
      <vt:lpstr>FGM-IS</vt:lpstr>
      <vt:lpstr>What is FGM-IS?</vt:lpstr>
      <vt:lpstr>What is FGM-IS?</vt:lpstr>
      <vt:lpstr>PowerPoint Presentation</vt:lpstr>
      <vt:lpstr>PowerPoint Presentation</vt:lpstr>
      <vt:lpstr>Referencing national master data stores</vt:lpstr>
      <vt:lpstr>Pattern for removing a resource with a reason</vt:lpstr>
      <vt:lpstr>Providing a facade on top of a legacy database </vt:lpstr>
      <vt:lpstr>Providing a facade on top of a legacy database </vt:lpstr>
      <vt:lpstr>Providing a facade on top of a legacy database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FGM-IS</dc:title>
  <dc:creator>David Lawson</dc:creator>
  <cp:lastModifiedBy>David Lawson</cp:lastModifiedBy>
  <cp:revision>46</cp:revision>
  <dcterms:created xsi:type="dcterms:W3CDTF">2023-06-09T08:28:42Z</dcterms:created>
  <dcterms:modified xsi:type="dcterms:W3CDTF">2023-06-09T13:55:52Z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0x010100CAEBB98DB690C54A88A491298E3AFEFC</vt:lpwstr>
  </property>
  <property fmtid="{D5CDD505-2E9C-101B-9397-08002B2CF9AE}" pid="3" name="_dlc_DocIdItemGuid">
    <vt:lpwstr>eea2397f-d66f-4e31-a170-13c4b31e0b09</vt:lpwstr>
  </property>
  <property fmtid="{D5CDD505-2E9C-101B-9397-08002B2CF9AE}" pid="4" name="hscicOrgPortfolioDomain">
    <vt:lpwstr/>
  </property>
  <property fmtid="{D5CDD505-2E9C-101B-9397-08002B2CF9AE}" pid="5" name="hscicDocumentType">
    <vt:lpwstr>133;#Presentation|ee650e81-096d-4403-84a9-0f09614326ef</vt:lpwstr>
  </property>
  <property fmtid="{D5CDD505-2E9C-101B-9397-08002B2CF9AE}" pid="6" name="hscicOrgProfessionalGroup">
    <vt:lpwstr/>
  </property>
  <property fmtid="{D5CDD505-2E9C-101B-9397-08002B2CF9AE}" pid="7" name="hscicOrgOfficeLocation">
    <vt:lpwstr/>
  </property>
  <property fmtid="{D5CDD505-2E9C-101B-9397-08002B2CF9AE}" pid="8" name="hscicOrgCorporateFunction">
    <vt:lpwstr/>
  </property>
  <property fmtid="{D5CDD505-2E9C-101B-9397-08002B2CF9AE}" pid="9" name="MediaServiceImageTags">
    <vt:lpwstr/>
  </property>
</Properties>
</file>