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5"/>
    <p:restoredTop sz="94694"/>
  </p:normalViewPr>
  <p:slideViewPr>
    <p:cSldViewPr snapToGrid="0" snapToObjects="1">
      <p:cViewPr varScale="1">
        <p:scale>
          <a:sx n="95" d="100"/>
          <a:sy n="95" d="100"/>
        </p:scale>
        <p:origin x="13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46EF-45AD-1048-A558-CB6F73008277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81FDA-B365-D94A-8348-A27D475CF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11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46EF-45AD-1048-A558-CB6F73008277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81FDA-B365-D94A-8348-A27D475CF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641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46EF-45AD-1048-A558-CB6F73008277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81FDA-B365-D94A-8348-A27D475CF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465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46EF-45AD-1048-A558-CB6F73008277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81FDA-B365-D94A-8348-A27D475CF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993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46EF-45AD-1048-A558-CB6F73008277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81FDA-B365-D94A-8348-A27D475CF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478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46EF-45AD-1048-A558-CB6F73008277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81FDA-B365-D94A-8348-A27D475CF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794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46EF-45AD-1048-A558-CB6F73008277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81FDA-B365-D94A-8348-A27D475CF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630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46EF-45AD-1048-A558-CB6F73008277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81FDA-B365-D94A-8348-A27D475CF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264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46EF-45AD-1048-A558-CB6F73008277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81FDA-B365-D94A-8348-A27D475CF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584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46EF-45AD-1048-A558-CB6F73008277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81FDA-B365-D94A-8348-A27D475CF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8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46EF-45AD-1048-A558-CB6F73008277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81FDA-B365-D94A-8348-A27D475CF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01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A46EF-45AD-1048-A558-CB6F73008277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81FDA-B365-D94A-8348-A27D475CF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846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C70D3C-826D-8540-9417-7699BE35A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50" y="209550"/>
            <a:ext cx="798830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99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C70D3C-826D-8540-9417-7699BE35A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50" y="209550"/>
            <a:ext cx="7988300" cy="64389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40F13A-C636-2649-953F-506FE443E63B}"/>
              </a:ext>
            </a:extLst>
          </p:cNvPr>
          <p:cNvSpPr/>
          <p:nvPr/>
        </p:nvSpPr>
        <p:spPr>
          <a:xfrm>
            <a:off x="726141" y="497541"/>
            <a:ext cx="1169894" cy="12371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247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C70D3C-826D-8540-9417-7699BE35A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50" y="209550"/>
            <a:ext cx="7988300" cy="64389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40F13A-C636-2649-953F-506FE443E63B}"/>
              </a:ext>
            </a:extLst>
          </p:cNvPr>
          <p:cNvSpPr/>
          <p:nvPr/>
        </p:nvSpPr>
        <p:spPr>
          <a:xfrm>
            <a:off x="1788458" y="484094"/>
            <a:ext cx="860611" cy="12371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140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C70D3C-826D-8540-9417-7699BE35A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50" y="209550"/>
            <a:ext cx="7988300" cy="64389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40F13A-C636-2649-953F-506FE443E63B}"/>
              </a:ext>
            </a:extLst>
          </p:cNvPr>
          <p:cNvSpPr/>
          <p:nvPr/>
        </p:nvSpPr>
        <p:spPr>
          <a:xfrm>
            <a:off x="2581834" y="470647"/>
            <a:ext cx="1990166" cy="12371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581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C70D3C-826D-8540-9417-7699BE35A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50" y="209550"/>
            <a:ext cx="7988300" cy="64389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40F13A-C636-2649-953F-506FE443E63B}"/>
              </a:ext>
            </a:extLst>
          </p:cNvPr>
          <p:cNvSpPr/>
          <p:nvPr/>
        </p:nvSpPr>
        <p:spPr>
          <a:xfrm>
            <a:off x="1438833" y="1680881"/>
            <a:ext cx="2407025" cy="29314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470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C70D3C-826D-8540-9417-7699BE35A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50" y="209550"/>
            <a:ext cx="7988300" cy="64389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40F13A-C636-2649-953F-506FE443E63B}"/>
              </a:ext>
            </a:extLst>
          </p:cNvPr>
          <p:cNvSpPr/>
          <p:nvPr/>
        </p:nvSpPr>
        <p:spPr>
          <a:xfrm>
            <a:off x="699245" y="4558553"/>
            <a:ext cx="3186955" cy="5782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930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C70D3C-826D-8540-9417-7699BE35A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50" y="209550"/>
            <a:ext cx="7988300" cy="64389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40F13A-C636-2649-953F-506FE443E63B}"/>
              </a:ext>
            </a:extLst>
          </p:cNvPr>
          <p:cNvSpPr/>
          <p:nvPr/>
        </p:nvSpPr>
        <p:spPr>
          <a:xfrm>
            <a:off x="1277468" y="5082987"/>
            <a:ext cx="2595285" cy="10488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574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C70D3C-826D-8540-9417-7699BE35A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50" y="209550"/>
            <a:ext cx="7988300" cy="64389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40F13A-C636-2649-953F-506FE443E63B}"/>
              </a:ext>
            </a:extLst>
          </p:cNvPr>
          <p:cNvSpPr/>
          <p:nvPr/>
        </p:nvSpPr>
        <p:spPr>
          <a:xfrm>
            <a:off x="4572000" y="1479175"/>
            <a:ext cx="3886200" cy="50292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386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Macintosh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Aled Greenhalgh</dc:creator>
  <cp:lastModifiedBy>Aled Greenhalgh</cp:lastModifiedBy>
  <cp:revision>1</cp:revision>
  <dcterms:created xsi:type="dcterms:W3CDTF">2018-12-04T08:56:32Z</dcterms:created>
  <dcterms:modified xsi:type="dcterms:W3CDTF">2018-12-04T09:00:35Z</dcterms:modified>
</cp:coreProperties>
</file>