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70" d="100"/>
          <a:sy n="70" d="100"/>
        </p:scale>
        <p:origin x="-2250" y="-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0286" y="5090068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Perceivable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available through sight, hearing or touch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4269" y="5090068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Operable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 compatible with keyboard or mouse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1516" y="5090068"/>
            <a:ext cx="2316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Understandable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User-friendly, easy to comprehend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18127" y="5090068"/>
            <a:ext cx="2638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Robust 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works across browsers, assistive technologies, mobile devices 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58205" y="887608"/>
            <a:ext cx="7275590" cy="70788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Create a service that is usable, accessible and intuitive enough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that users succeed first time.</a:t>
            </a:r>
          </a:p>
        </p:txBody>
      </p:sp>
      <p:pic>
        <p:nvPicPr>
          <p:cNvPr id="25" name="Picture 24" descr="perceiv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98" y="2856499"/>
            <a:ext cx="2154936" cy="2154936"/>
          </a:xfrm>
          <a:prstGeom prst="rect">
            <a:avLst/>
          </a:prstGeom>
        </p:spPr>
      </p:pic>
      <p:pic>
        <p:nvPicPr>
          <p:cNvPr id="26" name="Picture 25" descr="understand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129" y="2856499"/>
            <a:ext cx="2154936" cy="2154936"/>
          </a:xfrm>
          <a:prstGeom prst="rect">
            <a:avLst/>
          </a:prstGeom>
        </p:spPr>
      </p:pic>
      <p:pic>
        <p:nvPicPr>
          <p:cNvPr id="27" name="Picture 26" descr="operab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6060" y="2856499"/>
            <a:ext cx="2154936" cy="215493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71415" y="204716"/>
            <a:ext cx="4449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Accessibility Standard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698248" y="1777678"/>
            <a:ext cx="5623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Accessibility Standards contact: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ss.communications@nhs.net</a:t>
            </a:r>
            <a:endParaRPr lang="en-GB" sz="2000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NSS Digital logo 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3" name="Picture 22" descr="mobil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9339" y="2856499"/>
            <a:ext cx="2154936" cy="215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10760</TotalTime>
  <Words>61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551</cp:revision>
  <cp:lastPrinted>2016-07-18T09:03:08Z</cp:lastPrinted>
  <dcterms:created xsi:type="dcterms:W3CDTF">2016-05-26T10:13:05Z</dcterms:created>
  <dcterms:modified xsi:type="dcterms:W3CDTF">2018-02-14T12:35:54Z</dcterms:modified>
</cp:coreProperties>
</file>