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2610" y="-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14/02/2018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6484" y="5255180"/>
            <a:ext cx="211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Usable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user gets what they need for the least amount of effort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70543" y="5286711"/>
            <a:ext cx="2075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Useful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remain useful and are reassessed regularly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9940" y="4017592"/>
            <a:ext cx="20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Searchable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users can find what they need when they need it</a:t>
            </a:r>
          </a:p>
          <a:p>
            <a:pPr algn="ctr"/>
            <a:r>
              <a:rPr lang="en-GB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5234" y="4121165"/>
            <a:ext cx="177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Accessible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accessible and equitable to all</a:t>
            </a:r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67911" y="252241"/>
            <a:ext cx="8056178" cy="126188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User Experience Standard</a:t>
            </a:r>
          </a:p>
          <a:p>
            <a:pPr algn="ctr"/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Understand user needs. Research to develop a deep knowledge of who the service users are and what that means for the design of the service.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1217" y="1623846"/>
            <a:ext cx="474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User Experience Standards contact: </a:t>
            </a: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nss.communications@nhs.net</a:t>
            </a:r>
            <a:endParaRPr lang="en-GB" sz="1600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01603" y="5255180"/>
            <a:ext cx="2371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Valuable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add value to our stakeholders and improve customer experience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15460" y="4112183"/>
            <a:ext cx="1765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Desirable</a:t>
            </a:r>
          </a:p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Of a high standard reflecting our image and brand</a:t>
            </a:r>
          </a:p>
          <a:p>
            <a:pPr algn="ctr"/>
            <a:r>
              <a:rPr lang="en-GB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" name="Picture 29" descr="us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28" y="3462370"/>
            <a:ext cx="1635305" cy="1635305"/>
          </a:xfrm>
          <a:prstGeom prst="rect">
            <a:avLst/>
          </a:prstGeom>
        </p:spPr>
      </p:pic>
      <p:pic>
        <p:nvPicPr>
          <p:cNvPr id="31" name="Picture 30" descr="sear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3739" y="2319840"/>
            <a:ext cx="1635305" cy="1635305"/>
          </a:xfrm>
          <a:prstGeom prst="rect">
            <a:avLst/>
          </a:prstGeom>
        </p:spPr>
      </p:pic>
      <p:pic>
        <p:nvPicPr>
          <p:cNvPr id="32" name="Picture 31" descr="usefu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1350" y="3462370"/>
            <a:ext cx="1635305" cy="1635305"/>
          </a:xfrm>
          <a:prstGeom prst="rect">
            <a:avLst/>
          </a:prstGeom>
        </p:spPr>
      </p:pic>
      <p:pic>
        <p:nvPicPr>
          <p:cNvPr id="35" name="Picture 34" descr="valuab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6572" y="3462370"/>
            <a:ext cx="1632992" cy="1635305"/>
          </a:xfrm>
          <a:prstGeom prst="rect">
            <a:avLst/>
          </a:prstGeom>
        </p:spPr>
      </p:pic>
      <p:pic>
        <p:nvPicPr>
          <p:cNvPr id="24" name="Picture 23" descr="perceivabl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9772" y="2319840"/>
            <a:ext cx="1634516" cy="1634516"/>
          </a:xfrm>
          <a:prstGeom prst="rect">
            <a:avLst/>
          </a:prstGeom>
        </p:spPr>
      </p:pic>
      <p:pic>
        <p:nvPicPr>
          <p:cNvPr id="25" name="Picture 24" descr="NSS Digital logo p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6" name="Picture 25" descr="hear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47277" y="2319840"/>
            <a:ext cx="1650282" cy="1650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10556</TotalTime>
  <Words>100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517</cp:revision>
  <cp:lastPrinted>2016-07-18T09:03:08Z</cp:lastPrinted>
  <dcterms:created xsi:type="dcterms:W3CDTF">2016-05-26T10:13:05Z</dcterms:created>
  <dcterms:modified xsi:type="dcterms:W3CDTF">2018-02-14T12:36:20Z</dcterms:modified>
</cp:coreProperties>
</file>