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 userDrawn="1"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15" y="874713"/>
            <a:ext cx="2162235" cy="1908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name of digital </a:t>
            </a:r>
            <a:r>
              <a:rPr lang="en-US" dirty="0" err="1" smtClean="0"/>
              <a:t>workstream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65650" y="2593975"/>
            <a:ext cx="3381375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title of standard</a:t>
            </a:r>
            <a:endParaRPr lang="en-GB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49275" y="5653088"/>
            <a:ext cx="908050" cy="8366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GB" dirty="0" smtClean="0"/>
              <a:t>Click to add status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13" y="265113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standard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49613" y="670555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one line description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886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9881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9841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9836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821049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821003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286438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86434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66393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6389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genss.nss.scot.nhs.uk/portal/page?_pageid=513,1016140&amp;_dad=portal&amp;_schema=PORTAL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9555" y="265112"/>
            <a:ext cx="3712890" cy="374967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Confidentiality Standard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9100" y="696932"/>
            <a:ext cx="5153800" cy="1249434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the confidential nature of the data and apply the correct level of protection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704446" y="5503443"/>
            <a:ext cx="2143324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the commercial value of the information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763436" y="4795037"/>
            <a:ext cx="2206360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Understand the differences between confidentiality and data protection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9740304" y="5503443"/>
            <a:ext cx="2220881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Think about talking to a </a:t>
            </a:r>
            <a:r>
              <a:rPr lang="en-GB" sz="1800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Caldicott</a:t>
            </a:r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Guardian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pic>
        <p:nvPicPr>
          <p:cNvPr id="1028" name="Picture 4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492375"/>
            <a:ext cx="9525" cy="9525"/>
          </a:xfrm>
          <a:prstGeom prst="rect">
            <a:avLst/>
          </a:prstGeom>
          <a:noFill/>
        </p:spPr>
      </p:pic>
      <p:pic>
        <p:nvPicPr>
          <p:cNvPr id="1034" name="Picture 10" descr="C:\Users\eilidp01\AppData\Local\Microsoft\Windows\INetCache\IE\09MTFI8I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59922" y="4795037"/>
            <a:ext cx="1826634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Think about the nature of the information and context in which it is provided.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understand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1928" y="2286218"/>
            <a:ext cx="2154936" cy="2154936"/>
          </a:xfrm>
          <a:prstGeom prst="rect">
            <a:avLst/>
          </a:prstGeom>
        </p:spPr>
      </p:pic>
      <p:pic>
        <p:nvPicPr>
          <p:cNvPr id="25" name="Picture 24" descr="ang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6138" y="3239808"/>
            <a:ext cx="2154936" cy="2154936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468160" y="1544686"/>
            <a:ext cx="5146798" cy="61527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Confidentiality Standards contact:  </a:t>
            </a:r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5"/>
              </a:rPr>
              <a:t>click here </a:t>
            </a:r>
            <a:r>
              <a:rPr lang="en-GB" sz="1600" b="1" dirty="0" smtClean="0"/>
              <a:t> </a:t>
            </a:r>
            <a:endParaRPr lang="en-GB" sz="1600" b="1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 descr="poundsig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4815" y="3239808"/>
            <a:ext cx="2154936" cy="2154936"/>
          </a:xfrm>
          <a:prstGeom prst="rect">
            <a:avLst/>
          </a:prstGeom>
        </p:spPr>
      </p:pic>
      <p:pic>
        <p:nvPicPr>
          <p:cNvPr id="21" name="Picture 20" descr="asses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5343" y="2286218"/>
            <a:ext cx="2154936" cy="2151888"/>
          </a:xfrm>
          <a:prstGeom prst="rect">
            <a:avLst/>
          </a:prstGeom>
        </p:spPr>
      </p:pic>
      <p:pic>
        <p:nvPicPr>
          <p:cNvPr id="26" name="Picture 25" descr="NSS Digital logo 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3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entity Standard 0.1" id="{75EDFE27-DF73-4C48-96F6-E2047C7AD2AE}" vid="{016FA512-EA0F-4B35-80AE-3F5ADBEB8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Identity Standard 0.1</Template>
  <TotalTime>317</TotalTime>
  <Words>64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Roud</dc:creator>
  <cp:lastModifiedBy>nicolw01</cp:lastModifiedBy>
  <cp:revision>28</cp:revision>
  <cp:lastPrinted>2016-07-18T09:03:08Z</cp:lastPrinted>
  <dcterms:created xsi:type="dcterms:W3CDTF">2017-09-29T10:34:23Z</dcterms:created>
  <dcterms:modified xsi:type="dcterms:W3CDTF">2018-02-01T13:30:03Z</dcterms:modified>
</cp:coreProperties>
</file>