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-12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5198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genss.nss.scot.nhs.uk/portal/page?_pageid=513,1016140&amp;_dad=portal&amp;_schema=PORTAL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51123" y="4749000"/>
            <a:ext cx="2535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Consider the protected characteristics and how they apply to your </a:t>
            </a:r>
            <a:r>
              <a:rPr lang="en-GB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workstream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9223" y="4749000"/>
            <a:ext cx="222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Complete an Equality Impact assessment where appropriate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9847" y="4735937"/>
            <a:ext cx="2013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Keep your </a:t>
            </a:r>
            <a:r>
              <a:rPr lang="en-GB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workstream</a:t>
            </a:r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under equality review as you make changes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1460" y="391639"/>
            <a:ext cx="4140311" cy="4001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Equality and Diversity Standard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3148149" y="1580823"/>
            <a:ext cx="533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Equality and Diversity Standards contact:  </a:t>
            </a:r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3"/>
              </a:rPr>
              <a:t>click here </a:t>
            </a:r>
            <a:r>
              <a:rPr lang="en-GB" sz="1600" b="1" dirty="0" smtClean="0"/>
              <a:t> </a:t>
            </a:r>
            <a:endParaRPr lang="en-GB" sz="16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8149" y="817510"/>
            <a:ext cx="6217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Eliminate unlawful discrimination and advance equality of opportunity for all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4045" y="4801251"/>
            <a:ext cx="209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Remember equity as well as equality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equali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1004" y="2469098"/>
            <a:ext cx="2154936" cy="2154936"/>
          </a:xfrm>
          <a:prstGeom prst="rect">
            <a:avLst/>
          </a:prstGeom>
        </p:spPr>
      </p:pic>
      <p:pic>
        <p:nvPicPr>
          <p:cNvPr id="26" name="Picture 25" descr="NSS Digital logo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27" name="Picture 26" descr="characteristic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2701" y="2469098"/>
            <a:ext cx="2154936" cy="2154936"/>
          </a:xfrm>
          <a:prstGeom prst="rect">
            <a:avLst/>
          </a:prstGeom>
        </p:spPr>
      </p:pic>
      <p:pic>
        <p:nvPicPr>
          <p:cNvPr id="28" name="Picture 27" descr="think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19052" y="2469098"/>
            <a:ext cx="2154936" cy="2154936"/>
          </a:xfrm>
          <a:prstGeom prst="rect">
            <a:avLst/>
          </a:prstGeom>
        </p:spPr>
      </p:pic>
      <p:pic>
        <p:nvPicPr>
          <p:cNvPr id="20" name="Picture 19" descr="=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4683" y="2469098"/>
            <a:ext cx="2154936" cy="215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62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527</cp:revision>
  <cp:lastPrinted>2016-07-18T09:03:08Z</cp:lastPrinted>
  <dcterms:created xsi:type="dcterms:W3CDTF">2016-05-26T10:13:05Z</dcterms:created>
  <dcterms:modified xsi:type="dcterms:W3CDTF">2018-02-01T14:53:06Z</dcterms:modified>
</cp:coreProperties>
</file>