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70" d="100"/>
          <a:sy n="70" d="100"/>
        </p:scale>
        <p:origin x="-88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5198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26231" y="4856184"/>
            <a:ext cx="2211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Technical Protocols</a:t>
            </a:r>
          </a:p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Standard identity </a:t>
            </a:r>
            <a:r>
              <a:rPr lang="en-GB" sz="1600" dirty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protocols will </a:t>
            </a:r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be used (</a:t>
            </a:r>
            <a:r>
              <a:rPr lang="en-GB" sz="1600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eg</a:t>
            </a:r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600" dirty="0" smtClean="0">
                <a:solidFill>
                  <a:srgbClr val="004785"/>
                </a:solidFill>
              </a:rPr>
              <a:t>OAuth2,</a:t>
            </a:r>
          </a:p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SAML, OID, </a:t>
            </a:r>
            <a:r>
              <a:rPr lang="en-GB" sz="1600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OpenIDC</a:t>
            </a:r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16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26073" y="4856184"/>
            <a:ext cx="216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Single NSS Identity</a:t>
            </a:r>
          </a:p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Staff within NSS will have a single digital identity that will be unique</a:t>
            </a:r>
            <a:endParaRPr lang="en-GB" sz="16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61153" y="3749609"/>
            <a:ext cx="2447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Federated Identity</a:t>
            </a:r>
          </a:p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 identity may not be trusted by others who will issue their own</a:t>
            </a:r>
            <a:endParaRPr lang="en-GB" sz="16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1953" y="4856184"/>
            <a:ext cx="2078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Access</a:t>
            </a:r>
          </a:p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will be enabled by identity and will be checked by different systems against roles/ profiles and policies</a:t>
            </a:r>
            <a:endParaRPr lang="en-GB" sz="16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7704" y="3749609"/>
            <a:ext cx="2165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Audit and Reporting</a:t>
            </a:r>
          </a:p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Will be in place to ensure appropriate use</a:t>
            </a:r>
            <a:endParaRPr lang="en-GB" sz="16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05304" y="391640"/>
            <a:ext cx="8781393" cy="461665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Identity Standard</a:t>
            </a:r>
          </a:p>
        </p:txBody>
      </p:sp>
      <p:pic>
        <p:nvPicPr>
          <p:cNvPr id="24" name="Picture 23" descr="digital ident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4147" y="3019770"/>
            <a:ext cx="1791025" cy="1791025"/>
          </a:xfrm>
          <a:prstGeom prst="rect">
            <a:avLst/>
          </a:prstGeom>
        </p:spPr>
      </p:pic>
      <p:pic>
        <p:nvPicPr>
          <p:cNvPr id="25" name="Picture 24" descr="feder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1365" y="1842263"/>
            <a:ext cx="1791025" cy="1791025"/>
          </a:xfrm>
          <a:prstGeom prst="rect">
            <a:avLst/>
          </a:prstGeom>
        </p:spPr>
      </p:pic>
      <p:pic>
        <p:nvPicPr>
          <p:cNvPr id="26" name="Picture 25" descr="I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260" y="3019770"/>
            <a:ext cx="1791025" cy="1791025"/>
          </a:xfrm>
          <a:prstGeom prst="rect">
            <a:avLst/>
          </a:prstGeom>
        </p:spPr>
      </p:pic>
      <p:pic>
        <p:nvPicPr>
          <p:cNvPr id="27" name="Picture 26" descr="polici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1575" y="1842263"/>
            <a:ext cx="1788492" cy="17910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30261" y="91785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Identity Standards contact: </a:t>
            </a:r>
            <a:r>
              <a:rPr lang="en-GB" sz="2000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xxxxxx</a:t>
            </a:r>
            <a:endParaRPr lang="en-GB" sz="2000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NSS Digital logo p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22" name="Picture 21" descr="ke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91236" y="2965641"/>
            <a:ext cx="1845154" cy="184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10641</TotalTime>
  <Words>94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nicolw01</cp:lastModifiedBy>
  <cp:revision>521</cp:revision>
  <cp:lastPrinted>2016-07-18T09:03:08Z</cp:lastPrinted>
  <dcterms:created xsi:type="dcterms:W3CDTF">2016-05-26T10:13:05Z</dcterms:created>
  <dcterms:modified xsi:type="dcterms:W3CDTF">2018-02-01T13:32:11Z</dcterms:modified>
</cp:coreProperties>
</file>