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5" autoAdjust="0"/>
    <p:restoredTop sz="94660"/>
  </p:normalViewPr>
  <p:slideViewPr>
    <p:cSldViewPr snapToGrid="0">
      <p:cViewPr>
        <p:scale>
          <a:sx n="60" d="100"/>
          <a:sy n="60" d="100"/>
        </p:scale>
        <p:origin x="-1986" y="-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13/06/2018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S Digital logo 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83781" y="4611231"/>
            <a:ext cx="21125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Coding &amp; Terminology Systems 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(including ICD10, OPCS4, Read, SNOMED)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595" y="4787460"/>
            <a:ext cx="211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Training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either within NSS or for NHS Boards and partners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1007" y="4666592"/>
            <a:ext cx="2858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Support for clinicians and analysts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Helpdesk to aid understanding of use of clinical codes, classifications and terminologies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92207" y="4729822"/>
            <a:ext cx="2638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Support in development of new data sets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Advising on all aspects of use of clinical coding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1764" y="315304"/>
            <a:ext cx="8781393" cy="144655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Clinical Coding, Classifications and terminologies</a:t>
            </a:r>
          </a:p>
          <a:p>
            <a:pPr algn="ctr"/>
            <a:endParaRPr lang="en-GB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Ensures clinical and health related data are recorded consistently and accurately, to provide meaningful analysis and comparisons</a:t>
            </a:r>
            <a:r>
              <a:rPr lang="en-GB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9324" y="1797269"/>
            <a:ext cx="788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Clinical Coding, Classifications and </a:t>
            </a:r>
            <a:r>
              <a:rPr lang="en-GB" sz="200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terminologies contact</a:t>
            </a:r>
            <a:r>
              <a:rPr lang="en-GB" sz="20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NSS.terminology@nhs.net</a:t>
            </a:r>
          </a:p>
        </p:txBody>
      </p:sp>
      <p:pic>
        <p:nvPicPr>
          <p:cNvPr id="17" name="Picture 16" descr="templat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9406" y="2778369"/>
            <a:ext cx="1689288" cy="1689288"/>
          </a:xfrm>
          <a:prstGeom prst="rect">
            <a:avLst/>
          </a:prstGeom>
        </p:spPr>
      </p:pic>
      <p:pic>
        <p:nvPicPr>
          <p:cNvPr id="21" name="Picture 20" descr="voi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9497" y="2743200"/>
            <a:ext cx="1702675" cy="1702675"/>
          </a:xfrm>
          <a:prstGeom prst="rect">
            <a:avLst/>
          </a:prstGeom>
        </p:spPr>
      </p:pic>
      <p:pic>
        <p:nvPicPr>
          <p:cNvPr id="24" name="Picture 23" descr="robust-pers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1910" y="2791983"/>
            <a:ext cx="1732722" cy="1732722"/>
          </a:xfrm>
          <a:prstGeom prst="rect">
            <a:avLst/>
          </a:prstGeom>
        </p:spPr>
      </p:pic>
      <p:pic>
        <p:nvPicPr>
          <p:cNvPr id="25" name="Picture 24" descr="thinkin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239" y="2642518"/>
            <a:ext cx="1826713" cy="1826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10327</TotalTime>
  <Words>98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Joseph McKee</cp:lastModifiedBy>
  <cp:revision>514</cp:revision>
  <cp:lastPrinted>2016-07-18T09:03:08Z</cp:lastPrinted>
  <dcterms:created xsi:type="dcterms:W3CDTF">2016-05-26T10:13:05Z</dcterms:created>
  <dcterms:modified xsi:type="dcterms:W3CDTF">2018-06-13T10:25:19Z</dcterms:modified>
</cp:coreProperties>
</file>