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9926638" cy="1435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478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5" autoAdjust="0"/>
    <p:restoredTop sz="94660"/>
  </p:normalViewPr>
  <p:slideViewPr>
    <p:cSldViewPr snapToGrid="0">
      <p:cViewPr>
        <p:scale>
          <a:sx n="60" d="100"/>
          <a:sy n="60" d="100"/>
        </p:scale>
        <p:origin x="-1986" y="-1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17862-3357-4D25-B947-941A72C7E265}" type="datetimeFigureOut">
              <a:rPr lang="en-GB" smtClean="0"/>
              <a:pPr/>
              <a:t>13/06/2018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9388" y="1076325"/>
            <a:ext cx="9567862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88" y="6818313"/>
            <a:ext cx="7942262" cy="646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F65BE-F7E2-4FFA-BDFA-3A45E188E1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44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8019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81900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upp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SS Digital logo 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6520" y="140680"/>
            <a:ext cx="1158046" cy="1571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5090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716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2480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02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5038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664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3882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3536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BE2B-0C51-4BD5-9C6D-4FFF3496872B}" type="datetimeFigureOut">
              <a:rPr lang="en-GB" smtClean="0"/>
              <a:pPr/>
              <a:t>13/06/2018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8026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ss.isdDefinitions@nhs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Image result for perceiv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76" name="AutoShape 4" descr="Image result for perceivab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2364829" y="4855781"/>
            <a:ext cx="2112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National Data Catalogue</a:t>
            </a:r>
          </a:p>
          <a:p>
            <a:pPr algn="ctr"/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Full list of data sets held by ISD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87408" y="4882055"/>
            <a:ext cx="21125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Definitions and Reference Files Service </a:t>
            </a:r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advisory service to NHS Scotland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13586" y="4855778"/>
            <a:ext cx="28588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Data Dictionary</a:t>
            </a:r>
          </a:p>
          <a:p>
            <a:pPr algn="ctr"/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Online source for health and social care definitions and standards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01764" y="394134"/>
            <a:ext cx="8781393" cy="1323439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Definitions, Reference Files and Standards for National Data</a:t>
            </a:r>
          </a:p>
          <a:p>
            <a:pPr algn="ctr"/>
            <a:endParaRPr lang="en-GB" sz="2000" b="1" dirty="0" smtClean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Ensuring data collected throughout Scotland adhere to the same classifications and standards to enable meaningful comparisons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69324" y="1797269"/>
            <a:ext cx="7882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For help and advice on Definitions, Reference Files and Standards for National Data contact</a:t>
            </a:r>
            <a:r>
              <a:rPr lang="en-GB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GB" sz="20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  <a:hlinkClick r:id="rId3"/>
              </a:rPr>
              <a:t>nss.isdDefinitions@nhs.net</a:t>
            </a:r>
            <a:endParaRPr lang="en-GB" sz="2000" b="1" dirty="0" smtClean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 descr="templat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6765" y="2883329"/>
            <a:ext cx="1723842" cy="1723842"/>
          </a:xfrm>
          <a:prstGeom prst="rect">
            <a:avLst/>
          </a:prstGeom>
        </p:spPr>
      </p:pic>
      <p:pic>
        <p:nvPicPr>
          <p:cNvPr id="15" name="Picture 14" descr="voic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81848" y="2892833"/>
            <a:ext cx="1742229" cy="1742229"/>
          </a:xfrm>
          <a:prstGeom prst="rect">
            <a:avLst/>
          </a:prstGeom>
        </p:spPr>
      </p:pic>
      <p:pic>
        <p:nvPicPr>
          <p:cNvPr id="17" name="Picture 16" descr="operabl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69471" y="2825259"/>
            <a:ext cx="1730975" cy="173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10326</TotalTime>
  <Words>76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Neilson</dc:creator>
  <cp:lastModifiedBy>Joseph McKee</cp:lastModifiedBy>
  <cp:revision>512</cp:revision>
  <cp:lastPrinted>2016-07-18T09:03:08Z</cp:lastPrinted>
  <dcterms:created xsi:type="dcterms:W3CDTF">2016-05-26T10:13:05Z</dcterms:created>
  <dcterms:modified xsi:type="dcterms:W3CDTF">2018-06-13T10:54:39Z</dcterms:modified>
</cp:coreProperties>
</file>