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9926638" cy="1435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478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5" autoAdjust="0"/>
    <p:restoredTop sz="94660"/>
  </p:normalViewPr>
  <p:slideViewPr>
    <p:cSldViewPr snapToGrid="0">
      <p:cViewPr>
        <p:scale>
          <a:sx n="60" d="100"/>
          <a:sy n="60" d="100"/>
        </p:scale>
        <p:origin x="-1986" y="-1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17862-3357-4D25-B947-941A72C7E265}" type="datetimeFigureOut">
              <a:rPr lang="en-GB" smtClean="0"/>
              <a:pPr/>
              <a:t>13/06/2018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9388" y="1076325"/>
            <a:ext cx="9567862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188" y="6818313"/>
            <a:ext cx="7942262" cy="6461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F65BE-F7E2-4FFA-BDFA-3A45E188E1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44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8019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819005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upp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SS Digital logo 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6520" y="140680"/>
            <a:ext cx="1158046" cy="1571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5090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716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2480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102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5038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6643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23882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3536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8026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Image result for perceiv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6" name="AutoShape 4" descr="Image result for perceiv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299546" y="4808483"/>
            <a:ext cx="21125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The Legal Framework</a:t>
            </a:r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UK Statistics Act and related Scottish Orders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4829" y="4919008"/>
            <a:ext cx="21125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Quality Assurance</a:t>
            </a:r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algn="ctr"/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Tips on checks and what to look out for to ensure quality of outputs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2538" y="4887309"/>
            <a:ext cx="2858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Creating Content</a:t>
            </a:r>
          </a:p>
          <a:p>
            <a:pPr algn="ctr"/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“How to guide” for producing an effective summary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71036" y="4919008"/>
            <a:ext cx="2638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Publication Timetable</a:t>
            </a:r>
          </a:p>
          <a:p>
            <a:pPr algn="ctr"/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Walks you through the steps which need to be taken prior to publishing.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01764" y="536028"/>
            <a:ext cx="8781393" cy="1015663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Publishing Statistics</a:t>
            </a:r>
          </a:p>
          <a:p>
            <a:pPr algn="ctr"/>
            <a:endParaRPr lang="en-GB" sz="2000" b="1" dirty="0" smtClean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NSS guide to release practices for publishing statistics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69324" y="1797269"/>
            <a:ext cx="7882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For help and advice on Publishing Statistics contact</a:t>
            </a:r>
            <a:r>
              <a:rPr lang="en-GB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NSS.nssstatsgov@nhs.net</a:t>
            </a:r>
          </a:p>
        </p:txBody>
      </p:sp>
      <p:pic>
        <p:nvPicPr>
          <p:cNvPr id="17" name="Picture 16" descr="templat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8779" y="2867563"/>
            <a:ext cx="1739607" cy="1739607"/>
          </a:xfrm>
          <a:prstGeom prst="rect">
            <a:avLst/>
          </a:prstGeom>
        </p:spPr>
      </p:pic>
      <p:pic>
        <p:nvPicPr>
          <p:cNvPr id="21" name="Picture 20" descr="operab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5360" y="2904087"/>
            <a:ext cx="1746741" cy="1746741"/>
          </a:xfrm>
          <a:prstGeom prst="rect">
            <a:avLst/>
          </a:prstGeom>
        </p:spPr>
      </p:pic>
      <p:pic>
        <p:nvPicPr>
          <p:cNvPr id="24" name="Picture 23" descr="polici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00472" y="2835491"/>
            <a:ext cx="1788492" cy="1791025"/>
          </a:xfrm>
          <a:prstGeom prst="rect">
            <a:avLst/>
          </a:prstGeom>
        </p:spPr>
      </p:pic>
      <p:pic>
        <p:nvPicPr>
          <p:cNvPr id="25" name="Picture 24" descr="understandabl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5266" y="2900855"/>
            <a:ext cx="1650658" cy="16506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10323</TotalTime>
  <Words>76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Neilson</dc:creator>
  <cp:lastModifiedBy>Joseph McKee</cp:lastModifiedBy>
  <cp:revision>510</cp:revision>
  <cp:lastPrinted>2016-07-18T09:03:08Z</cp:lastPrinted>
  <dcterms:created xsi:type="dcterms:W3CDTF">2016-05-26T10:13:05Z</dcterms:created>
  <dcterms:modified xsi:type="dcterms:W3CDTF">2018-06-13T10:30:02Z</dcterms:modified>
</cp:coreProperties>
</file>