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9926638" cy="1435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478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5" autoAdjust="0"/>
    <p:restoredTop sz="94660"/>
  </p:normalViewPr>
  <p:slideViewPr>
    <p:cSldViewPr snapToGrid="0">
      <p:cViewPr>
        <p:scale>
          <a:sx n="60" d="100"/>
          <a:sy n="60" d="100"/>
        </p:scale>
        <p:origin x="-1986" y="-1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17862-3357-4D25-B947-941A72C7E265}" type="datetimeFigureOut">
              <a:rPr lang="en-GB" smtClean="0"/>
              <a:pPr/>
              <a:t>13/06/2018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9388" y="1076325"/>
            <a:ext cx="9567862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6818313"/>
            <a:ext cx="7942262" cy="646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F65BE-F7E2-4FFA-BDFA-3A45E188E1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44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8019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1900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upp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SS Digital logo 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6520" y="140680"/>
            <a:ext cx="1158046" cy="1571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5090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716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2480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02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5038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664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3882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3536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8026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Image result for perceiv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6" name="AutoShape 4" descr="Image result for perceiv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 descr="perceivab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087" y="3112375"/>
            <a:ext cx="1400175" cy="1295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8015" y="4919008"/>
            <a:ext cx="2112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Geography</a:t>
            </a:r>
          </a:p>
          <a:p>
            <a:pPr algn="ctr"/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Introduction to the use of geography in statistical analysis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4829" y="4992413"/>
            <a:ext cx="2112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Software Guides</a:t>
            </a:r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Self-Training manual for, e.g., SPSS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1007" y="4981902"/>
            <a:ext cx="28588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Statistical Techniques </a:t>
            </a:r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including sample sizes, measuring risk, process control, and standardisation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44911" y="5008180"/>
            <a:ext cx="2638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Quality Assurance</a:t>
            </a:r>
          </a:p>
          <a:p>
            <a:pPr algn="ctr"/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Best practice for checking analytical outputs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01764" y="457198"/>
            <a:ext cx="8781393" cy="1323439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Statistics – Best Practice Guides</a:t>
            </a:r>
          </a:p>
          <a:p>
            <a:pPr algn="ctr"/>
            <a:endParaRPr lang="en-GB" sz="2000" b="1" dirty="0" smtClean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Best practice guides for the use of statistical techniques </a:t>
            </a:r>
          </a:p>
          <a:p>
            <a:pPr algn="ctr"/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and methodologies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69324" y="1797269"/>
            <a:ext cx="7882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For help and advice on Statistics – Best Practice Guides contact</a:t>
            </a:r>
            <a:r>
              <a:rPr lang="en-GB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NSS.nssstatsgov@nhs.net</a:t>
            </a:r>
          </a:p>
        </p:txBody>
      </p:sp>
      <p:pic>
        <p:nvPicPr>
          <p:cNvPr id="17" name="Picture 16" descr="templat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4227" y="2962156"/>
            <a:ext cx="1676546" cy="1676546"/>
          </a:xfrm>
          <a:prstGeom prst="rect">
            <a:avLst/>
          </a:prstGeom>
        </p:spPr>
      </p:pic>
      <p:pic>
        <p:nvPicPr>
          <p:cNvPr id="21" name="Picture 20" descr="operabl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9100" y="2935619"/>
            <a:ext cx="1699444" cy="1699444"/>
          </a:xfrm>
          <a:prstGeom prst="rect">
            <a:avLst/>
          </a:prstGeom>
        </p:spPr>
      </p:pic>
      <p:pic>
        <p:nvPicPr>
          <p:cNvPr id="24" name="Picture 23" descr="policie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53175" y="2914318"/>
            <a:ext cx="1788492" cy="179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10332</TotalTime>
  <Words>72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Neilson</dc:creator>
  <cp:lastModifiedBy>Joseph McKee</cp:lastModifiedBy>
  <cp:revision>511</cp:revision>
  <cp:lastPrinted>2016-07-18T09:03:08Z</cp:lastPrinted>
  <dcterms:created xsi:type="dcterms:W3CDTF">2016-05-26T10:13:05Z</dcterms:created>
  <dcterms:modified xsi:type="dcterms:W3CDTF">2018-06-13T10:30:24Z</dcterms:modified>
</cp:coreProperties>
</file>