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eph McKee" initials="j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7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7862-3357-4D25-B947-941A72C7E265}" type="datetimeFigureOut">
              <a:rPr lang="en-GB" smtClean="0"/>
              <a:pPr/>
              <a:t>01/02/2018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388" y="1076325"/>
            <a:ext cx="9567862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818313"/>
            <a:ext cx="7942262" cy="646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65BE-F7E2-4FFA-BDFA-3A45E188E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5616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1371603" y="300440"/>
            <a:ext cx="3240000" cy="3240000"/>
          </a:xfrm>
          <a:prstGeom prst="ellipse">
            <a:avLst/>
          </a:prstGeom>
          <a:solidFill>
            <a:srgbClr val="5B9BD5">
              <a:alpha val="80000"/>
            </a:srgbClr>
          </a:solidFill>
          <a:ln>
            <a:solidFill>
              <a:srgbClr val="5B9BD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 userDrawn="1"/>
        </p:nvSpPr>
        <p:spPr>
          <a:xfrm>
            <a:off x="3547167" y="1523993"/>
            <a:ext cx="5040000" cy="5040000"/>
          </a:xfrm>
          <a:prstGeom prst="ellipse">
            <a:avLst/>
          </a:prstGeom>
          <a:solidFill>
            <a:srgbClr val="2E75B6">
              <a:alpha val="80000"/>
            </a:srgbClr>
          </a:solidFill>
          <a:ln>
            <a:solidFill>
              <a:srgbClr val="2E75B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15" y="874713"/>
            <a:ext cx="2162235" cy="1908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name of digital </a:t>
            </a:r>
            <a:r>
              <a:rPr lang="en-US" dirty="0" err="1" smtClean="0"/>
              <a:t>workstream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565650" y="2593975"/>
            <a:ext cx="3381375" cy="285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enter title of standard</a:t>
            </a:r>
            <a:endParaRPr lang="en-GB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49275" y="5653088"/>
            <a:ext cx="908050" cy="8366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GB" dirty="0" smtClean="0"/>
              <a:t>Click to add status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4416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9613" y="265113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standard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49613" y="670555"/>
            <a:ext cx="5992812" cy="361740"/>
          </a:xfrm>
        </p:spPr>
        <p:txBody>
          <a:bodyPr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one line description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76181" y="1075997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76181" y="1481439"/>
            <a:ext cx="3566244" cy="361740"/>
          </a:xfrm>
        </p:spPr>
        <p:txBody>
          <a:bodyPr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enter contact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89886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9881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698412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98366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8821049" y="2047829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821003" y="3249596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286438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86434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6663937" y="4204000"/>
            <a:ext cx="1269954" cy="114063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dirty="0" smtClean="0"/>
              <a:t>Click to add picture</a:t>
            </a:r>
            <a:endParaRPr lang="en-GB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63891" y="5405767"/>
            <a:ext cx="1270000" cy="126523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CBE2B-0C51-4BD5-9C6D-4FFF3496872B}" type="datetimeFigureOut">
              <a:rPr lang="en-GB" smtClean="0"/>
              <a:pPr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7E91-67B1-4628-A505-17A1C5CFA2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02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enss.nss.scot.nhs.uk/portal/page?_pageid=513,1016140&amp;_dad=portal&amp;_schema=PORTAL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12580" y="265112"/>
            <a:ext cx="3412444" cy="401093"/>
          </a:xfrm>
        </p:spPr>
        <p:txBody>
          <a:bodyPr/>
          <a:lstStyle/>
          <a:p>
            <a:r>
              <a:rPr lang="en-GB" sz="20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Data Protection Standard</a:t>
            </a:r>
            <a:endParaRPr lang="en-GB" sz="20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04460" y="801435"/>
            <a:ext cx="5896561" cy="1014303"/>
          </a:xfrm>
        </p:spPr>
        <p:txBody>
          <a:bodyPr/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This is about data about people. Evaluate the data required and address data protection requirements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536132" y="5147983"/>
            <a:ext cx="2069218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Consider GDPR implications and seek advice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92411" y="5147983"/>
            <a:ext cx="1844619" cy="1265237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Evaluate the data you need to use and/or store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424092" y="5147983"/>
            <a:ext cx="1804125" cy="1265237"/>
          </a:xfrm>
        </p:spPr>
        <p:txBody>
          <a:bodyPr>
            <a:noAutofit/>
          </a:bodyPr>
          <a:lstStyle/>
          <a:p>
            <a:r>
              <a:rPr lang="en-GB" sz="18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Complete the Privacy Impact Assessment</a:t>
            </a:r>
            <a:endParaRPr lang="en-GB" sz="18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pic>
        <p:nvPicPr>
          <p:cNvPr id="1028" name="Picture 4" descr="C:\Users\eilidp01\AppData\Local\Microsoft\Windows\INetCache\IE\HA83VL01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513" y="2492375"/>
            <a:ext cx="9525" cy="9525"/>
          </a:xfrm>
          <a:prstGeom prst="rect">
            <a:avLst/>
          </a:prstGeom>
          <a:noFill/>
        </p:spPr>
      </p:pic>
      <p:pic>
        <p:nvPicPr>
          <p:cNvPr id="1034" name="Picture 10" descr="C:\Users\eilidp01\AppData\Local\Microsoft\Windows\INetCache\IE\09MTFI8I\guardian_by_jr19759-d6uy88o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3278" y="3426278"/>
            <a:ext cx="5443" cy="544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004461" y="1535898"/>
            <a:ext cx="5656214" cy="854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GB" sz="1600" baseline="0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</a:rPr>
              <a:t> help and advice on Data Protection Standards contact:</a:t>
            </a:r>
          </a:p>
          <a:p>
            <a:pPr algn="ctr"/>
            <a:r>
              <a:rPr lang="en-GB" sz="1600" b="1" dirty="0" smtClean="0">
                <a:solidFill>
                  <a:srgbClr val="004785"/>
                </a:solidFill>
                <a:latin typeface="Arial" pitchFamily="34" charset="0"/>
                <a:cs typeface="Arial" pitchFamily="34" charset="0"/>
                <a:hlinkClick r:id="rId3"/>
              </a:rPr>
              <a:t>click here </a:t>
            </a:r>
            <a:r>
              <a:rPr lang="en-GB" sz="1600" b="1" dirty="0" smtClean="0"/>
              <a:t> </a:t>
            </a:r>
            <a:endParaRPr lang="en-GB" sz="1600" b="1" dirty="0" smtClean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  <a:p>
            <a:endParaRPr lang="en-GB" sz="1600" dirty="0">
              <a:solidFill>
                <a:srgbClr val="00478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NSS Digital logo 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520" y="140680"/>
            <a:ext cx="1158046" cy="1571218"/>
          </a:xfrm>
          <a:prstGeom prst="rect">
            <a:avLst/>
          </a:prstGeom>
        </p:spPr>
      </p:pic>
      <p:pic>
        <p:nvPicPr>
          <p:cNvPr id="22" name="Picture 21" descr="GDP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4263" y="2842629"/>
            <a:ext cx="2151888" cy="2154936"/>
          </a:xfrm>
          <a:prstGeom prst="rect">
            <a:avLst/>
          </a:prstGeom>
        </p:spPr>
      </p:pic>
      <p:pic>
        <p:nvPicPr>
          <p:cNvPr id="16" name="Picture 15" descr="asses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4253" y="2844153"/>
            <a:ext cx="2154936" cy="2151888"/>
          </a:xfrm>
          <a:prstGeom prst="rect">
            <a:avLst/>
          </a:prstGeom>
        </p:spPr>
      </p:pic>
      <p:pic>
        <p:nvPicPr>
          <p:cNvPr id="19" name="Picture 18" descr="robust-pers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7290" y="2823513"/>
            <a:ext cx="2193168" cy="21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33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entity Standard 0.1" id="{75EDFE27-DF73-4C48-96F6-E2047C7AD2AE}" vid="{016FA512-EA0F-4B35-80AE-3F5ADBEB85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Identity Standard 0.1</Template>
  <TotalTime>350</TotalTime>
  <Words>51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Roud</dc:creator>
  <cp:lastModifiedBy>nicolw01</cp:lastModifiedBy>
  <cp:revision>26</cp:revision>
  <cp:lastPrinted>2016-07-18T09:03:08Z</cp:lastPrinted>
  <dcterms:created xsi:type="dcterms:W3CDTF">2017-09-29T10:34:23Z</dcterms:created>
  <dcterms:modified xsi:type="dcterms:W3CDTF">2018-02-01T13:30:14Z</dcterms:modified>
</cp:coreProperties>
</file>