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Default Extension="gif" ContentType="image/gif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12192000" cy="6858000"/>
  <p:notesSz cx="9926638" cy="143557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seph McKee" initials="j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478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6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17862-3357-4D25-B947-941A72C7E265}" type="datetimeFigureOut">
              <a:rPr lang="en-GB" smtClean="0"/>
              <a:pPr/>
              <a:t>01/02/2018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9388" y="1076325"/>
            <a:ext cx="9567862" cy="5383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188" y="6818313"/>
            <a:ext cx="7942262" cy="6461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635038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925" y="13635038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F65BE-F7E2-4FFA-BDFA-3A45E188E16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65616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 userDrawn="1"/>
        </p:nvSpPr>
        <p:spPr>
          <a:xfrm>
            <a:off x="1371603" y="300440"/>
            <a:ext cx="3240000" cy="3240000"/>
          </a:xfrm>
          <a:prstGeom prst="ellipse">
            <a:avLst/>
          </a:prstGeom>
          <a:solidFill>
            <a:srgbClr val="5B9BD5">
              <a:alpha val="80000"/>
            </a:srgbClr>
          </a:solidFill>
          <a:ln>
            <a:solidFill>
              <a:srgbClr val="5B9BD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/>
          <p:cNvSpPr/>
          <p:nvPr userDrawn="1"/>
        </p:nvSpPr>
        <p:spPr>
          <a:xfrm>
            <a:off x="3547167" y="1523993"/>
            <a:ext cx="5040000" cy="5040000"/>
          </a:xfrm>
          <a:prstGeom prst="ellipse">
            <a:avLst/>
          </a:prstGeom>
          <a:solidFill>
            <a:srgbClr val="2E75B6">
              <a:alpha val="80000"/>
            </a:srgbClr>
          </a:solidFill>
          <a:ln>
            <a:solidFill>
              <a:srgbClr val="2E75B6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1920815" y="874713"/>
            <a:ext cx="2162235" cy="19081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enter name of digital </a:t>
            </a:r>
            <a:r>
              <a:rPr lang="en-US" dirty="0" err="1" smtClean="0"/>
              <a:t>workstream</a:t>
            </a: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4565650" y="2593975"/>
            <a:ext cx="3381375" cy="2857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enter title of standard</a:t>
            </a:r>
            <a:endParaRPr lang="en-GB" dirty="0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2" hasCustomPrompt="1"/>
          </p:nvPr>
        </p:nvSpPr>
        <p:spPr>
          <a:xfrm>
            <a:off x="549275" y="5653088"/>
            <a:ext cx="908050" cy="83661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GB" dirty="0" smtClean="0"/>
              <a:t>Click to add status triangle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54416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upp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249613" y="265113"/>
            <a:ext cx="5992812" cy="361740"/>
          </a:xfrm>
        </p:spPr>
        <p:txBody>
          <a:bodyPr>
            <a:noAutofit/>
          </a:bodyPr>
          <a:lstStyle>
            <a:lvl1pPr marL="0" indent="0">
              <a:buNone/>
              <a:defRPr sz="2400" b="1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enter standard title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249613" y="670555"/>
            <a:ext cx="5992812" cy="361740"/>
          </a:xfrm>
        </p:spPr>
        <p:txBody>
          <a:bodyPr>
            <a:noAutofit/>
          </a:bodyPr>
          <a:lstStyle>
            <a:lvl1pPr marL="0" indent="0">
              <a:buNone/>
              <a:defRPr sz="2000" b="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enter one line description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676181" y="1075997"/>
            <a:ext cx="3566244" cy="361740"/>
          </a:xfrm>
        </p:spPr>
        <p:txBody>
          <a:bodyPr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enter </a:t>
            </a:r>
            <a:r>
              <a:rPr lang="en-US" dirty="0" err="1" smtClean="0"/>
              <a:t>url</a:t>
            </a:r>
            <a:endParaRPr lang="en-US" dirty="0" smtClean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76181" y="1481439"/>
            <a:ext cx="3566244" cy="361740"/>
          </a:xfrm>
        </p:spPr>
        <p:txBody>
          <a:bodyPr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enter contact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898862" y="2047829"/>
            <a:ext cx="1269954" cy="1140637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GB" dirty="0" smtClean="0"/>
              <a:t>Click to add picture</a:t>
            </a:r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898816" y="3249596"/>
            <a:ext cx="1270000" cy="12652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Click to add text</a:t>
            </a:r>
            <a:endParaRPr lang="en-GB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6" hasCustomPrompt="1"/>
          </p:nvPr>
        </p:nvSpPr>
        <p:spPr>
          <a:xfrm>
            <a:off x="4698412" y="2047829"/>
            <a:ext cx="1269954" cy="1140637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GB" dirty="0" smtClean="0"/>
              <a:t>Click to add picture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4698366" y="3249596"/>
            <a:ext cx="1270000" cy="12652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Click to add text</a:t>
            </a:r>
            <a:endParaRPr lang="en-GB" dirty="0"/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8821049" y="2047829"/>
            <a:ext cx="1269954" cy="1140637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GB" dirty="0" smtClean="0"/>
              <a:t>Click to add picture</a:t>
            </a:r>
            <a:endParaRPr lang="en-GB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8821003" y="3249596"/>
            <a:ext cx="1270000" cy="12652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Click to add text</a:t>
            </a:r>
            <a:endParaRPr lang="en-GB" dirty="0"/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20" hasCustomPrompt="1"/>
          </p:nvPr>
        </p:nvSpPr>
        <p:spPr>
          <a:xfrm>
            <a:off x="2864387" y="4204000"/>
            <a:ext cx="1269954" cy="1140637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GB" dirty="0" smtClean="0"/>
              <a:t>Click to add picture</a:t>
            </a:r>
            <a:endParaRPr lang="en-GB" dirty="0"/>
          </a:p>
        </p:txBody>
      </p:sp>
      <p:sp>
        <p:nvSpPr>
          <p:cNvPr id="24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2864341" y="5405767"/>
            <a:ext cx="1270000" cy="12652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Click to add text</a:t>
            </a:r>
            <a:endParaRPr lang="en-GB" dirty="0"/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22" hasCustomPrompt="1"/>
          </p:nvPr>
        </p:nvSpPr>
        <p:spPr>
          <a:xfrm>
            <a:off x="6663937" y="4204000"/>
            <a:ext cx="1269954" cy="1140637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GB" dirty="0" smtClean="0"/>
              <a:t>Click to add picture</a:t>
            </a:r>
            <a:endParaRPr lang="en-GB" dirty="0"/>
          </a:p>
        </p:txBody>
      </p:sp>
      <p:sp>
        <p:nvSpPr>
          <p:cNvPr id="26" name="Text Placeholder 15"/>
          <p:cNvSpPr>
            <a:spLocks noGrp="1"/>
          </p:cNvSpPr>
          <p:nvPr>
            <p:ph type="body" sz="quarter" idx="23" hasCustomPrompt="1"/>
          </p:nvPr>
        </p:nvSpPr>
        <p:spPr>
          <a:xfrm>
            <a:off x="6663891" y="5405767"/>
            <a:ext cx="1270000" cy="12652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Click to add text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CBE2B-0C51-4BD5-9C6D-4FFF3496872B}" type="datetimeFigureOut">
              <a:rPr lang="en-GB" smtClean="0"/>
              <a:pPr/>
              <a:t>01/02/2018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28026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2" Type="http://schemas.openxmlformats.org/officeDocument/2006/relationships/hyperlink" Target="http://genss.nss.scot.nhs.uk/portal/page?_pageid=513,1016140&amp;_dad=portal&amp;_schema=PORTA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95418" y="265112"/>
            <a:ext cx="4601165" cy="623162"/>
          </a:xfrm>
        </p:spPr>
        <p:txBody>
          <a:bodyPr/>
          <a:lstStyle/>
          <a:p>
            <a:r>
              <a:rPr lang="en-GB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Information Security Standard</a:t>
            </a:r>
            <a:endParaRPr lang="en-GB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099594" y="670555"/>
            <a:ext cx="5992812" cy="410900"/>
          </a:xfrm>
        </p:spPr>
        <p:txBody>
          <a:bodyPr/>
          <a:lstStyle/>
          <a:p>
            <a:r>
              <a:rPr lang="en-GB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Applying the right security principles to your asset</a:t>
            </a:r>
            <a:endParaRPr lang="en-GB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690948" y="1273642"/>
            <a:ext cx="5995851" cy="615270"/>
          </a:xfrm>
        </p:spPr>
        <p:txBody>
          <a:bodyPr/>
          <a:lstStyle/>
          <a:p>
            <a:pPr algn="ctr"/>
            <a:r>
              <a:rPr lang="en-GB" sz="16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For help and advice on Information Security Standards contact:  </a:t>
            </a:r>
            <a:r>
              <a:rPr lang="en-GB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  <a:hlinkClick r:id="rId2"/>
              </a:rPr>
              <a:t>click here </a:t>
            </a:r>
            <a:r>
              <a:rPr lang="en-GB" b="1" dirty="0" smtClean="0"/>
              <a:t> </a:t>
            </a:r>
            <a:endParaRPr lang="en-GB" b="1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5065023" y="5238354"/>
            <a:ext cx="1684628" cy="1265237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Follow the information asset lifecycle</a:t>
            </a:r>
            <a:endParaRPr lang="en-GB" sz="1800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8836232" y="5238354"/>
            <a:ext cx="1779519" cy="1265237"/>
          </a:xfrm>
        </p:spPr>
        <p:txBody>
          <a:bodyPr>
            <a:noAutofit/>
          </a:bodyPr>
          <a:lstStyle/>
          <a:p>
            <a:r>
              <a:rPr lang="en-GB" sz="18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Put your asset on the Information Asset Register</a:t>
            </a:r>
          </a:p>
          <a:p>
            <a:endParaRPr lang="en-GB" sz="1800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eilidp01\AppData\Local\Microsoft\Windows\INetCache\IE\HA83VL01\guardian_by_jr19759-d6uy88o[1]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3278" y="3426278"/>
            <a:ext cx="5443" cy="5443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4" cstate="print"/>
          <a:srcRect t="5035" b="5035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 descr="C:\Users\eilidp01\AppData\Local\Microsoft\Windows\INetCache\IE\HA83VL01\guardian_by_jr19759-d6uy88o[1]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60513" y="2492375"/>
            <a:ext cx="9525" cy="9525"/>
          </a:xfrm>
          <a:prstGeom prst="rect">
            <a:avLst/>
          </a:prstGeom>
          <a:noFill/>
        </p:spPr>
      </p:pic>
      <p:pic>
        <p:nvPicPr>
          <p:cNvPr id="1034" name="Picture 10" descr="C:\Users\eilidp01\AppData\Local\Microsoft\Windows\INetCache\IE\09MTFI8I\guardian_by_jr19759-d6uy88o[1]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3278" y="3426278"/>
            <a:ext cx="5443" cy="5443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1180755" y="5238354"/>
            <a:ext cx="1941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Complete the System Security Policy risk assessment</a:t>
            </a:r>
            <a:endParaRPr lang="en-GB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7" name="Picture 26" descr="circl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98725" y="2643069"/>
            <a:ext cx="2417225" cy="2420648"/>
          </a:xfrm>
          <a:prstGeom prst="rect">
            <a:avLst/>
          </a:prstGeom>
        </p:spPr>
      </p:pic>
      <p:pic>
        <p:nvPicPr>
          <p:cNvPr id="28" name="Picture 27" descr="register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93252" y="2620654"/>
            <a:ext cx="2465479" cy="2465479"/>
          </a:xfrm>
          <a:prstGeom prst="rect">
            <a:avLst/>
          </a:prstGeom>
        </p:spPr>
      </p:pic>
      <p:pic>
        <p:nvPicPr>
          <p:cNvPr id="16" name="Picture 15" descr="NSS Digital logo png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6520" y="140680"/>
            <a:ext cx="1158046" cy="1571218"/>
          </a:xfrm>
          <a:prstGeom prst="rect">
            <a:avLst/>
          </a:prstGeom>
        </p:spPr>
      </p:pic>
      <p:pic>
        <p:nvPicPr>
          <p:cNvPr id="17" name="Picture 16" descr="robust-person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81106" y="2683235"/>
            <a:ext cx="2340317" cy="23403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6335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dentity Standard 0.1" id="{75EDFE27-DF73-4C48-96F6-E2047C7AD2AE}" vid="{016FA512-EA0F-4B35-80AE-3F5ADBEB85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Identity Standard 0.1</Template>
  <TotalTime>359</TotalTime>
  <Words>43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NHS NSS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Roud</dc:creator>
  <cp:lastModifiedBy>nicolw01</cp:lastModifiedBy>
  <cp:revision>28</cp:revision>
  <cp:lastPrinted>2016-07-18T09:03:08Z</cp:lastPrinted>
  <dcterms:created xsi:type="dcterms:W3CDTF">2017-09-29T10:34:23Z</dcterms:created>
  <dcterms:modified xsi:type="dcterms:W3CDTF">2018-02-01T13:30:47Z</dcterms:modified>
</cp:coreProperties>
</file>