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 userDrawn="1"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15" y="874713"/>
            <a:ext cx="2162235" cy="1908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name of digital </a:t>
            </a:r>
            <a:r>
              <a:rPr lang="en-US" dirty="0" err="1" smtClean="0"/>
              <a:t>workstream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65650" y="2593975"/>
            <a:ext cx="3381375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title of standard</a:t>
            </a:r>
            <a:endParaRPr lang="en-GB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49275" y="5653088"/>
            <a:ext cx="908050" cy="8366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GB" dirty="0" smtClean="0"/>
              <a:t>Click to add status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13" y="265113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standard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49613" y="670555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one line description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76181" y="1075997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6181" y="1481439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contact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886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9881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9841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9836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821049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821003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286438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86434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66393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6389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emf"/><Relationship Id="rId7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genss.nss.scot.nhs.uk/portal/page?_pageid=513,1016140&amp;_dad=portal&amp;_schema=PORTAL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50831" y="265113"/>
            <a:ext cx="3190376" cy="414156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Privacy Standard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49613" y="670555"/>
            <a:ext cx="5992812" cy="361740"/>
          </a:xfrm>
        </p:spPr>
        <p:txBody>
          <a:bodyPr/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Implementing privacy by design and with consent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7373" y="4465398"/>
            <a:ext cx="2040327" cy="1265237"/>
          </a:xfrm>
        </p:spPr>
        <p:txBody>
          <a:bodyPr>
            <a:noAutofit/>
          </a:bodyPr>
          <a:lstStyle/>
          <a:p>
            <a:r>
              <a:rPr lang="en-GB" sz="1800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Caldicott</a:t>
            </a:r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Guardians are the “data conscience” of NSS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661870" y="4465398"/>
            <a:ext cx="2164475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all possible privacy risks and how these can be mitigated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9552530" y="4465398"/>
            <a:ext cx="1864414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Start by thinking about privacy by design and default*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 cstate="print"/>
          <a:srcRect t="5035" b="503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492375"/>
            <a:ext cx="9525" cy="9525"/>
          </a:xfrm>
          <a:prstGeom prst="rect">
            <a:avLst/>
          </a:prstGeom>
          <a:noFill/>
        </p:spPr>
      </p:pic>
      <p:pic>
        <p:nvPicPr>
          <p:cNvPr id="1034" name="Picture 10" descr="C:\Users\eilidp01\AppData\Local\Microsoft\Windows\INetCache\IE\09MTFI8I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890646" y="6044258"/>
            <a:ext cx="441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*For more information, speak to your local DP Lead!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0515" y="4465398"/>
            <a:ext cx="209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De-identified and </a:t>
            </a:r>
            <a:r>
              <a:rPr lang="en-GB" dirty="0" err="1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pseudonymised</a:t>
            </a:r>
            <a:r>
              <a:rPr lang="en-GB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data should be the starting point</a:t>
            </a:r>
            <a:endParaRPr lang="en-GB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3277411" y="1097498"/>
            <a:ext cx="53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Privacy Standards contact</a:t>
            </a:r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4"/>
              </a:rPr>
              <a:t>click </a:t>
            </a:r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4"/>
              </a:rPr>
              <a:t>here </a:t>
            </a:r>
            <a:r>
              <a:rPr lang="en-GB" sz="1600" b="1" dirty="0" smtClean="0"/>
              <a:t> </a:t>
            </a:r>
            <a:endParaRPr lang="en-GB" sz="16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ange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907" y="2181722"/>
            <a:ext cx="2154936" cy="2154936"/>
          </a:xfrm>
          <a:prstGeom prst="rect">
            <a:avLst/>
          </a:prstGeom>
        </p:spPr>
      </p:pic>
      <p:pic>
        <p:nvPicPr>
          <p:cNvPr id="33" name="Picture 32" descr="anonymo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7701" y="2181722"/>
            <a:ext cx="2154936" cy="2154936"/>
          </a:xfrm>
          <a:prstGeom prst="rect">
            <a:avLst/>
          </a:prstGeom>
        </p:spPr>
      </p:pic>
      <p:pic>
        <p:nvPicPr>
          <p:cNvPr id="20" name="Picture 19" descr="acces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36775" y="2209723"/>
            <a:ext cx="2094637" cy="2094637"/>
          </a:xfrm>
          <a:prstGeom prst="rect">
            <a:avLst/>
          </a:prstGeom>
        </p:spPr>
      </p:pic>
      <p:pic>
        <p:nvPicPr>
          <p:cNvPr id="23" name="Picture 22" descr="privac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00750" y="2181722"/>
            <a:ext cx="2154936" cy="2154936"/>
          </a:xfrm>
          <a:prstGeom prst="rect">
            <a:avLst/>
          </a:prstGeom>
        </p:spPr>
      </p:pic>
      <p:pic>
        <p:nvPicPr>
          <p:cNvPr id="25" name="Picture 24" descr="NSS Digital logo pn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3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entity Standard 0.1" id="{75EDFE27-DF73-4C48-96F6-E2047C7AD2AE}" vid="{016FA512-EA0F-4B35-80AE-3F5ADBEB8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Identity Standard 0.1</Template>
  <TotalTime>177</TotalTime>
  <Words>72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Roud</dc:creator>
  <cp:lastModifiedBy>nicolw01</cp:lastModifiedBy>
  <cp:revision>26</cp:revision>
  <cp:lastPrinted>2016-07-18T09:03:08Z</cp:lastPrinted>
  <dcterms:created xsi:type="dcterms:W3CDTF">2017-09-29T10:34:23Z</dcterms:created>
  <dcterms:modified xsi:type="dcterms:W3CDTF">2018-02-01T13:28:53Z</dcterms:modified>
</cp:coreProperties>
</file>