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14/02/2018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5616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1371603" y="300440"/>
            <a:ext cx="3240000" cy="3240000"/>
          </a:xfrm>
          <a:prstGeom prst="ellipse">
            <a:avLst/>
          </a:prstGeom>
          <a:solidFill>
            <a:srgbClr val="5B9BD5">
              <a:alpha val="80000"/>
            </a:srgbClr>
          </a:solidFill>
          <a:ln>
            <a:solidFill>
              <a:srgbClr val="5B9BD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 userDrawn="1"/>
        </p:nvSpPr>
        <p:spPr>
          <a:xfrm>
            <a:off x="3547167" y="1523993"/>
            <a:ext cx="5040000" cy="5040000"/>
          </a:xfrm>
          <a:prstGeom prst="ellipse">
            <a:avLst/>
          </a:prstGeom>
          <a:solidFill>
            <a:srgbClr val="2E75B6">
              <a:alpha val="80000"/>
            </a:srgbClr>
          </a:solidFill>
          <a:ln>
            <a:solidFill>
              <a:srgbClr val="2E75B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920815" y="874713"/>
            <a:ext cx="2162235" cy="1908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name of digital </a:t>
            </a:r>
            <a:r>
              <a:rPr lang="en-US" dirty="0" err="1" smtClean="0"/>
              <a:t>workstream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565650" y="2593975"/>
            <a:ext cx="3381375" cy="285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title of standard</a:t>
            </a:r>
            <a:endParaRPr lang="en-GB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49275" y="5653088"/>
            <a:ext cx="908050" cy="8366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GB" dirty="0" smtClean="0"/>
              <a:t>Click to add status triangle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441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13" y="265113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standard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49613" y="670555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one line description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76181" y="1075997"/>
            <a:ext cx="3566244" cy="361740"/>
          </a:xfrm>
        </p:spPr>
        <p:txBody>
          <a:bodyPr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76181" y="1481439"/>
            <a:ext cx="3566244" cy="361740"/>
          </a:xfrm>
        </p:spPr>
        <p:txBody>
          <a:bodyPr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contact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9886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9881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69841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9836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821049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821003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286438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86434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666393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66389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27995" y="207055"/>
            <a:ext cx="2736011" cy="623162"/>
          </a:xfrm>
        </p:spPr>
        <p:txBody>
          <a:bodyPr/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Brand Standards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99594" y="670555"/>
            <a:ext cx="5992812" cy="410900"/>
          </a:xfrm>
        </p:spPr>
        <p:txBody>
          <a:bodyPr/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Ensuring consistent use of NSS brand guidelines</a:t>
            </a:r>
          </a:p>
          <a:p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42223" y="1330790"/>
            <a:ext cx="7091690" cy="615270"/>
          </a:xfrm>
        </p:spPr>
        <p:txBody>
          <a:bodyPr/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</a:t>
            </a:r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Brand </a:t>
            </a:r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Standards contact: </a:t>
            </a:r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nss.communications@nhs.net</a:t>
            </a:r>
            <a:endParaRPr lang="en-GB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  <a:p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681644" y="5444344"/>
            <a:ext cx="1764454" cy="1265237"/>
          </a:xfrm>
        </p:spPr>
        <p:txBody>
          <a:bodyPr>
            <a:normAutofit/>
          </a:bodyPr>
          <a:lstStyle/>
          <a:p>
            <a:r>
              <a:rPr lang="en-GB" sz="18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Logos </a:t>
            </a:r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          the information asset lifecycle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9665745" y="4480887"/>
            <a:ext cx="1917405" cy="1265237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Web Templates </a:t>
            </a:r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Use of appropriate available web templates</a:t>
            </a:r>
          </a:p>
          <a:p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768665" y="4480887"/>
            <a:ext cx="1526074" cy="1265237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Brand Hierarchy</a:t>
            </a:r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 is adhered to </a:t>
            </a:r>
            <a:endParaRPr lang="en-GB" sz="18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  <a:p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pic>
        <p:nvPicPr>
          <p:cNvPr id="1028" name="Picture 4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2492375"/>
            <a:ext cx="9525" cy="9525"/>
          </a:xfrm>
          <a:prstGeom prst="rect">
            <a:avLst/>
          </a:prstGeom>
          <a:noFill/>
        </p:spPr>
      </p:pic>
      <p:pic>
        <p:nvPicPr>
          <p:cNvPr id="1034" name="Picture 10" descr="C:\Users\eilidp01\AppData\Local\Microsoft\Windows\INetCache\IE\09MTFI8I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14059" y="5444344"/>
            <a:ext cx="194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Tone of Voice </a:t>
            </a: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is consistent and appropriate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vo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00" y="3120788"/>
            <a:ext cx="2154936" cy="2154936"/>
          </a:xfrm>
          <a:prstGeom prst="rect">
            <a:avLst/>
          </a:prstGeom>
        </p:spPr>
      </p:pic>
      <p:pic>
        <p:nvPicPr>
          <p:cNvPr id="25" name="Picture 24" descr="hierarc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4234" y="2236942"/>
            <a:ext cx="2154936" cy="2151888"/>
          </a:xfrm>
          <a:prstGeom prst="rect">
            <a:avLst/>
          </a:prstGeom>
        </p:spPr>
      </p:pic>
      <p:pic>
        <p:nvPicPr>
          <p:cNvPr id="32" name="Picture 31" descr="log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86403" y="3120788"/>
            <a:ext cx="2154936" cy="2154936"/>
          </a:xfrm>
          <a:prstGeom prst="rect">
            <a:avLst/>
          </a:prstGeom>
        </p:spPr>
      </p:pic>
      <p:pic>
        <p:nvPicPr>
          <p:cNvPr id="33" name="Picture 32" descr="templat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48503" y="2236942"/>
            <a:ext cx="2151888" cy="2151888"/>
          </a:xfrm>
          <a:prstGeom prst="rect">
            <a:avLst/>
          </a:prstGeom>
        </p:spPr>
      </p:pic>
      <p:pic>
        <p:nvPicPr>
          <p:cNvPr id="20" name="Picture 19" descr="NSS Digital logo pn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33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dentity Standard 0.1" id="{75EDFE27-DF73-4C48-96F6-E2047C7AD2AE}" vid="{016FA512-EA0F-4B35-80AE-3F5ADBEB85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Identity Standard 0.1</Template>
  <TotalTime>395</TotalTime>
  <Words>44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Roud</dc:creator>
  <cp:lastModifiedBy>Joseph McKee</cp:lastModifiedBy>
  <cp:revision>36</cp:revision>
  <cp:lastPrinted>2016-07-18T09:03:08Z</cp:lastPrinted>
  <dcterms:created xsi:type="dcterms:W3CDTF">2017-09-29T10:34:23Z</dcterms:created>
  <dcterms:modified xsi:type="dcterms:W3CDTF">2018-02-14T12:39:17Z</dcterms:modified>
</cp:coreProperties>
</file>