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2562" y="-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SS Digital logo 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74635" y="4958770"/>
            <a:ext cx="2475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User Focused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Address the reason people are visiting us online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6704" y="4958770"/>
            <a:ext cx="2527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Usable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Makes it as easy as possible for users to complete their task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29231" y="4958770"/>
            <a:ext cx="2305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Actionable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the call to action for the user</a:t>
            </a:r>
          </a:p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53904" y="4958770"/>
            <a:ext cx="2638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Accessible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Review accessibility standards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42658" y="378370"/>
            <a:ext cx="8053537" cy="115416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2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Content Standard for Content Designers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Content across our web presence needs to be developed and maintained in a consistent way so that users can access content that meets their needs.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30260" y="1716974"/>
            <a:ext cx="507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Content Standards contact: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nss.communications@nhs.net</a:t>
            </a:r>
            <a:endParaRPr lang="en-GB" sz="2000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us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5084" y="2730666"/>
            <a:ext cx="2154936" cy="2154936"/>
          </a:xfrm>
          <a:prstGeom prst="rect">
            <a:avLst/>
          </a:prstGeom>
        </p:spPr>
      </p:pic>
      <p:pic>
        <p:nvPicPr>
          <p:cNvPr id="17" name="Picture 16" descr="perceiv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5125" y="2730666"/>
            <a:ext cx="2154936" cy="2154936"/>
          </a:xfrm>
          <a:prstGeom prst="rect">
            <a:avLst/>
          </a:prstGeom>
        </p:spPr>
      </p:pic>
      <p:pic>
        <p:nvPicPr>
          <p:cNvPr id="13" name="Picture 12" descr="operab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4684" y="2730666"/>
            <a:ext cx="2154936" cy="2154936"/>
          </a:xfrm>
          <a:prstGeom prst="rect">
            <a:avLst/>
          </a:prstGeom>
        </p:spPr>
      </p:pic>
      <p:pic>
        <p:nvPicPr>
          <p:cNvPr id="21" name="Picture 20" descr="pers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4" y="2730666"/>
            <a:ext cx="2154936" cy="215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418" y="4945132"/>
            <a:ext cx="2112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Supporting Business Goals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Define measurement for effectiveness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966" y="4966398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Accurate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Content should be signed off by a content owner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5752" y="4934500"/>
            <a:ext cx="2266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Up-to-date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Review all content and archive out of 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0952" y="432477"/>
            <a:ext cx="8024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Content Standard for Content Owners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Content across our web presence needs to be developed and maintained in a consistent way so that users can access content that meets their needs.</a:t>
            </a:r>
            <a:endParaRPr lang="en-GB" dirty="0">
              <a:solidFill>
                <a:srgbClr val="004785"/>
              </a:solidFill>
            </a:endParaRPr>
          </a:p>
        </p:txBody>
      </p:sp>
      <p:pic>
        <p:nvPicPr>
          <p:cNvPr id="12" name="Picture 11" descr="calend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6424" y="2695265"/>
            <a:ext cx="2154936" cy="2154936"/>
          </a:xfrm>
          <a:prstGeom prst="rect">
            <a:avLst/>
          </a:prstGeom>
        </p:spPr>
      </p:pic>
      <p:pic>
        <p:nvPicPr>
          <p:cNvPr id="14" name="Picture 13" descr="valu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837" y="2695265"/>
            <a:ext cx="2151888" cy="2154936"/>
          </a:xfrm>
          <a:prstGeom prst="rect">
            <a:avLst/>
          </a:prstGeom>
        </p:spPr>
      </p:pic>
      <p:pic>
        <p:nvPicPr>
          <p:cNvPr id="15" name="Picture 14" descr="accura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2608" y="2663367"/>
            <a:ext cx="2154936" cy="21549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30261" y="1506149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Content Standards contact: </a:t>
            </a:r>
            <a:r>
              <a:rPr lang="en-GB" sz="2000" b="1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xxxxxx</a:t>
            </a:r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10560</TotalTime>
  <Words>147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524</cp:revision>
  <cp:lastPrinted>2016-07-18T09:03:08Z</cp:lastPrinted>
  <dcterms:created xsi:type="dcterms:W3CDTF">2016-05-26T10:13:05Z</dcterms:created>
  <dcterms:modified xsi:type="dcterms:W3CDTF">2018-02-14T12:36:39Z</dcterms:modified>
</cp:coreProperties>
</file>