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5" r:id="rId3"/>
  </p:sldIdLst>
  <p:sldSz cx="12192000" cy="6858000"/>
  <p:notesSz cx="9926638" cy="1435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17862-3357-4D25-B947-941A72C7E265}" type="datetimeFigureOut">
              <a:rPr lang="en-GB" smtClean="0"/>
              <a:pPr/>
              <a:t>18/01/2018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9388" y="1076325"/>
            <a:ext cx="9567862" cy="5383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188" y="6818313"/>
            <a:ext cx="7942262" cy="6461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925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F65BE-F7E2-4FFA-BDFA-3A45E188E1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5616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5198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18/01/2018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441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18/01/2018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8019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18/01/2018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819005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upp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/>
          <p:nvPr userDrawn="1"/>
        </p:nvSpPr>
        <p:spPr>
          <a:xfrm>
            <a:off x="-544945" y="-491730"/>
            <a:ext cx="2713807" cy="2035355"/>
          </a:xfrm>
          <a:prstGeom prst="donut">
            <a:avLst>
              <a:gd name="adj" fmla="val 8546"/>
            </a:avLst>
          </a:prstGeom>
          <a:solidFill>
            <a:srgbClr val="00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711568" y="908720"/>
            <a:ext cx="928048" cy="696036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18/01/2018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5090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18/01/2018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716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18/01/2018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2480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18/01/2018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102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18/01/2018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5038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18/01/2018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46643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18/01/2018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23882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18/01/2018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3536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CBE2B-0C51-4BD5-9C6D-4FFF3496872B}" type="datetimeFigureOut">
              <a:rPr lang="en-GB" smtClean="0"/>
              <a:pPr/>
              <a:t>18/01/2018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8026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icondoit.wordpress.com/2010/01/14/reaching-justice/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hyperlink" Target="http://openclipart.org/detail/179428/clipboard-by-hellocatfood-179428" TargetMode="External"/><Relationship Id="rId4" Type="http://schemas.openxmlformats.org/officeDocument/2006/relationships/hyperlink" Target="http://biologycorner.com/worksheets/graph_tadpoles_key.html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71603" y="300440"/>
            <a:ext cx="3240000" cy="3240000"/>
          </a:xfrm>
          <a:prstGeom prst="ellipse">
            <a:avLst/>
          </a:prstGeom>
          <a:solidFill>
            <a:srgbClr val="5B9BD5">
              <a:alpha val="80000"/>
            </a:srgbClr>
          </a:solidFill>
          <a:ln>
            <a:solidFill>
              <a:srgbClr val="5B9BD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460667" y="1108302"/>
            <a:ext cx="30299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Design </a:t>
            </a:r>
          </a:p>
          <a:p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</a:p>
        </p:txBody>
      </p:sp>
      <p:sp>
        <p:nvSpPr>
          <p:cNvPr id="7" name="Oval 6"/>
          <p:cNvSpPr/>
          <p:nvPr/>
        </p:nvSpPr>
        <p:spPr>
          <a:xfrm>
            <a:off x="3547167" y="1523993"/>
            <a:ext cx="5040000" cy="5040000"/>
          </a:xfrm>
          <a:prstGeom prst="ellipse">
            <a:avLst/>
          </a:prstGeom>
          <a:solidFill>
            <a:srgbClr val="2E75B6">
              <a:alpha val="80000"/>
            </a:srgbClr>
          </a:solidFill>
          <a:ln>
            <a:solidFill>
              <a:srgbClr val="2E75B6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327822" y="2783314"/>
            <a:ext cx="39142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</a:p>
          <a:p>
            <a:r>
              <a:rPr lang="en-GB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</a:p>
          <a:p>
            <a:endParaRPr lang="en-GB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19487" y="300440"/>
            <a:ext cx="1057143" cy="108000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374E8F79-15AA-491D-B1A8-027A392ED8B0}"/>
              </a:ext>
            </a:extLst>
          </p:cNvPr>
          <p:cNvSpPr>
            <a:spLocks/>
          </p:cNvSpPr>
          <p:nvPr/>
        </p:nvSpPr>
        <p:spPr bwMode="auto">
          <a:xfrm>
            <a:off x="6096000" y="4023518"/>
            <a:ext cx="1728097" cy="988806"/>
          </a:xfrm>
          <a:custGeom>
            <a:avLst/>
            <a:gdLst>
              <a:gd name="T0" fmla="*/ 2909 w 3326"/>
              <a:gd name="T1" fmla="*/ 2007 h 2007"/>
              <a:gd name="T2" fmla="*/ 507 w 3326"/>
              <a:gd name="T3" fmla="*/ 2007 h 2007"/>
              <a:gd name="T4" fmla="*/ 0 w 3326"/>
              <a:gd name="T5" fmla="*/ 1447 h 2007"/>
              <a:gd name="T6" fmla="*/ 507 w 3326"/>
              <a:gd name="T7" fmla="*/ 887 h 2007"/>
              <a:gd name="T8" fmla="*/ 566 w 3326"/>
              <a:gd name="T9" fmla="*/ 891 h 2007"/>
              <a:gd name="T10" fmla="*/ 950 w 3326"/>
              <a:gd name="T11" fmla="*/ 656 h 2007"/>
              <a:gd name="T12" fmla="*/ 1077 w 3326"/>
              <a:gd name="T13" fmla="*/ 677 h 2007"/>
              <a:gd name="T14" fmla="*/ 1077 w 3326"/>
              <a:gd name="T15" fmla="*/ 658 h 2007"/>
              <a:gd name="T16" fmla="*/ 1670 w 3326"/>
              <a:gd name="T17" fmla="*/ 0 h 2007"/>
              <a:gd name="T18" fmla="*/ 2204 w 3326"/>
              <a:gd name="T19" fmla="*/ 381 h 2007"/>
              <a:gd name="T20" fmla="*/ 2483 w 3326"/>
              <a:gd name="T21" fmla="*/ 299 h 2007"/>
              <a:gd name="T22" fmla="*/ 3054 w 3326"/>
              <a:gd name="T23" fmla="*/ 931 h 2007"/>
              <a:gd name="T24" fmla="*/ 3046 w 3326"/>
              <a:gd name="T25" fmla="*/ 1035 h 2007"/>
              <a:gd name="T26" fmla="*/ 3326 w 3326"/>
              <a:gd name="T27" fmla="*/ 1499 h 2007"/>
              <a:gd name="T28" fmla="*/ 2978 w 3326"/>
              <a:gd name="T29" fmla="*/ 1993 h 2007"/>
              <a:gd name="T30" fmla="*/ 2909 w 3326"/>
              <a:gd name="T31" fmla="*/ 2007 h 2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26" h="2007">
                <a:moveTo>
                  <a:pt x="2909" y="2007"/>
                </a:moveTo>
                <a:lnTo>
                  <a:pt x="507" y="2007"/>
                </a:lnTo>
                <a:cubicBezTo>
                  <a:pt x="228" y="2007"/>
                  <a:pt x="0" y="1756"/>
                  <a:pt x="0" y="1447"/>
                </a:cubicBezTo>
                <a:cubicBezTo>
                  <a:pt x="0" y="1138"/>
                  <a:pt x="228" y="887"/>
                  <a:pt x="507" y="887"/>
                </a:cubicBezTo>
                <a:cubicBezTo>
                  <a:pt x="526" y="887"/>
                  <a:pt x="546" y="888"/>
                  <a:pt x="566" y="891"/>
                </a:cubicBezTo>
                <a:cubicBezTo>
                  <a:pt x="649" y="745"/>
                  <a:pt x="793" y="656"/>
                  <a:pt x="950" y="656"/>
                </a:cubicBezTo>
                <a:cubicBezTo>
                  <a:pt x="992" y="656"/>
                  <a:pt x="1035" y="663"/>
                  <a:pt x="1077" y="677"/>
                </a:cubicBezTo>
                <a:cubicBezTo>
                  <a:pt x="1077" y="671"/>
                  <a:pt x="1077" y="664"/>
                  <a:pt x="1077" y="658"/>
                </a:cubicBezTo>
                <a:cubicBezTo>
                  <a:pt x="1077" y="295"/>
                  <a:pt x="1343" y="0"/>
                  <a:pt x="1670" y="0"/>
                </a:cubicBezTo>
                <a:cubicBezTo>
                  <a:pt x="1900" y="0"/>
                  <a:pt x="2108" y="151"/>
                  <a:pt x="2204" y="381"/>
                </a:cubicBezTo>
                <a:cubicBezTo>
                  <a:pt x="2289" y="327"/>
                  <a:pt x="2385" y="299"/>
                  <a:pt x="2483" y="299"/>
                </a:cubicBezTo>
                <a:cubicBezTo>
                  <a:pt x="2798" y="299"/>
                  <a:pt x="3054" y="583"/>
                  <a:pt x="3054" y="931"/>
                </a:cubicBezTo>
                <a:cubicBezTo>
                  <a:pt x="3054" y="965"/>
                  <a:pt x="3052" y="1000"/>
                  <a:pt x="3046" y="1035"/>
                </a:cubicBezTo>
                <a:cubicBezTo>
                  <a:pt x="3215" y="1114"/>
                  <a:pt x="3326" y="1295"/>
                  <a:pt x="3326" y="1499"/>
                </a:cubicBezTo>
                <a:cubicBezTo>
                  <a:pt x="3326" y="1735"/>
                  <a:pt x="3180" y="1936"/>
                  <a:pt x="2978" y="1993"/>
                </a:cubicBezTo>
                <a:lnTo>
                  <a:pt x="2909" y="2007"/>
                </a:lnTo>
                <a:close/>
              </a:path>
            </a:pathLst>
          </a:custGeom>
          <a:noFill/>
          <a:ln w="65088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7283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D13787C-712D-45B9-8AAA-CE37CADF56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9930547" y="3675992"/>
            <a:ext cx="1204127" cy="1139174"/>
          </a:xfrm>
          <a:prstGeom prst="rect">
            <a:avLst/>
          </a:prstGeom>
        </p:spPr>
      </p:pic>
      <p:sp>
        <p:nvSpPr>
          <p:cNvPr id="3074" name="AutoShape 2" descr="Image result for perceiv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6" name="AutoShape 4" descr="Image result for perceiv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55575" y="3210554"/>
            <a:ext cx="23500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Technical Protocols</a:t>
            </a:r>
          </a:p>
          <a:p>
            <a:pPr algn="ctr"/>
            <a:r>
              <a:rPr lang="en-GB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Standards (e.g. ISO17788 will be used to describe services. Individual service elements will build on standards appropriate in those areas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46100" y="1889107"/>
            <a:ext cx="2527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Profiles</a:t>
            </a:r>
          </a:p>
          <a:p>
            <a:pPr algn="ctr"/>
            <a:r>
              <a:rPr lang="en-GB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Service profiles will be developed to allow for reuse of successful hosting approaches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90759" y="5020982"/>
            <a:ext cx="3013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Security</a:t>
            </a:r>
          </a:p>
          <a:p>
            <a:pPr algn="ctr"/>
            <a:r>
              <a:rPr lang="en-GB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We will build-in consideration of security in hosting practice (e.g.  ISO27018)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54095" y="4709535"/>
            <a:ext cx="26380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Interoperability</a:t>
            </a:r>
          </a:p>
          <a:p>
            <a:pPr algn="ctr"/>
            <a:r>
              <a:rPr lang="en-GB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Portability of services will be considered and where appropriate designed for portability and interoperability across providers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21723" y="3806916"/>
            <a:ext cx="1151916" cy="11519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582875" y="4979958"/>
            <a:ext cx="2527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Governance</a:t>
            </a:r>
          </a:p>
          <a:p>
            <a:pPr algn="ctr"/>
            <a:r>
              <a:rPr lang="en-GB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With appropriate </a:t>
            </a:r>
            <a:r>
              <a:rPr lang="en-GB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metrics</a:t>
            </a:r>
            <a:r>
              <a:rPr lang="en-GB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will be in place to ensure appropriate use and financial governance.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05619" y="391640"/>
            <a:ext cx="8781393" cy="40011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Cloud Standard</a:t>
            </a:r>
          </a:p>
        </p:txBody>
      </p:sp>
      <p:sp>
        <p:nvSpPr>
          <p:cNvPr id="21" name="TextBox 22"/>
          <p:cNvSpPr txBox="1"/>
          <p:nvPr/>
        </p:nvSpPr>
        <p:spPr>
          <a:xfrm>
            <a:off x="1754229" y="1328119"/>
            <a:ext cx="7882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Find the full standard here: </a:t>
            </a:r>
            <a:r>
              <a:rPr lang="en-GB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xxxxx</a:t>
            </a:r>
            <a:endParaRPr lang="en-GB" sz="2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For help and advice contact: </a:t>
            </a:r>
            <a:r>
              <a:rPr lang="en-GB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xxxxxx</a:t>
            </a:r>
            <a:endParaRPr lang="en-GB" sz="2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11ABAA10-7AC5-4019-AF1F-A2CCAD0CD7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380" y="1984135"/>
            <a:ext cx="1176477" cy="1176477"/>
          </a:xfrm>
          <a:prstGeom prst="rect">
            <a:avLst/>
          </a:prstGeom>
        </p:spPr>
      </p:pic>
      <p:sp>
        <p:nvSpPr>
          <p:cNvPr id="23" name="Freeform 5">
            <a:extLst>
              <a:ext uri="{FF2B5EF4-FFF2-40B4-BE49-F238E27FC236}">
                <a16:creationId xmlns:a16="http://schemas.microsoft.com/office/drawing/2014/main" xmlns="" id="{FBD1DAA7-DB2E-4D31-B4BF-1FF60AAE7448}"/>
              </a:ext>
            </a:extLst>
          </p:cNvPr>
          <p:cNvSpPr>
            <a:spLocks/>
          </p:cNvSpPr>
          <p:nvPr/>
        </p:nvSpPr>
        <p:spPr bwMode="auto">
          <a:xfrm>
            <a:off x="4974910" y="3396693"/>
            <a:ext cx="1728097" cy="988806"/>
          </a:xfrm>
          <a:custGeom>
            <a:avLst/>
            <a:gdLst>
              <a:gd name="T0" fmla="*/ 2909 w 3326"/>
              <a:gd name="T1" fmla="*/ 2007 h 2007"/>
              <a:gd name="T2" fmla="*/ 507 w 3326"/>
              <a:gd name="T3" fmla="*/ 2007 h 2007"/>
              <a:gd name="T4" fmla="*/ 0 w 3326"/>
              <a:gd name="T5" fmla="*/ 1447 h 2007"/>
              <a:gd name="T6" fmla="*/ 507 w 3326"/>
              <a:gd name="T7" fmla="*/ 887 h 2007"/>
              <a:gd name="T8" fmla="*/ 566 w 3326"/>
              <a:gd name="T9" fmla="*/ 891 h 2007"/>
              <a:gd name="T10" fmla="*/ 950 w 3326"/>
              <a:gd name="T11" fmla="*/ 656 h 2007"/>
              <a:gd name="T12" fmla="*/ 1077 w 3326"/>
              <a:gd name="T13" fmla="*/ 677 h 2007"/>
              <a:gd name="T14" fmla="*/ 1077 w 3326"/>
              <a:gd name="T15" fmla="*/ 658 h 2007"/>
              <a:gd name="T16" fmla="*/ 1670 w 3326"/>
              <a:gd name="T17" fmla="*/ 0 h 2007"/>
              <a:gd name="T18" fmla="*/ 2204 w 3326"/>
              <a:gd name="T19" fmla="*/ 381 h 2007"/>
              <a:gd name="T20" fmla="*/ 2483 w 3326"/>
              <a:gd name="T21" fmla="*/ 299 h 2007"/>
              <a:gd name="T22" fmla="*/ 3054 w 3326"/>
              <a:gd name="T23" fmla="*/ 931 h 2007"/>
              <a:gd name="T24" fmla="*/ 3046 w 3326"/>
              <a:gd name="T25" fmla="*/ 1035 h 2007"/>
              <a:gd name="T26" fmla="*/ 3326 w 3326"/>
              <a:gd name="T27" fmla="*/ 1499 h 2007"/>
              <a:gd name="T28" fmla="*/ 2978 w 3326"/>
              <a:gd name="T29" fmla="*/ 1993 h 2007"/>
              <a:gd name="T30" fmla="*/ 2909 w 3326"/>
              <a:gd name="T31" fmla="*/ 2007 h 2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26" h="2007">
                <a:moveTo>
                  <a:pt x="2909" y="2007"/>
                </a:moveTo>
                <a:lnTo>
                  <a:pt x="507" y="2007"/>
                </a:lnTo>
                <a:cubicBezTo>
                  <a:pt x="228" y="2007"/>
                  <a:pt x="0" y="1756"/>
                  <a:pt x="0" y="1447"/>
                </a:cubicBezTo>
                <a:cubicBezTo>
                  <a:pt x="0" y="1138"/>
                  <a:pt x="228" y="887"/>
                  <a:pt x="507" y="887"/>
                </a:cubicBezTo>
                <a:cubicBezTo>
                  <a:pt x="526" y="887"/>
                  <a:pt x="546" y="888"/>
                  <a:pt x="566" y="891"/>
                </a:cubicBezTo>
                <a:cubicBezTo>
                  <a:pt x="649" y="745"/>
                  <a:pt x="793" y="656"/>
                  <a:pt x="950" y="656"/>
                </a:cubicBezTo>
                <a:cubicBezTo>
                  <a:pt x="992" y="656"/>
                  <a:pt x="1035" y="663"/>
                  <a:pt x="1077" y="677"/>
                </a:cubicBezTo>
                <a:cubicBezTo>
                  <a:pt x="1077" y="671"/>
                  <a:pt x="1077" y="664"/>
                  <a:pt x="1077" y="658"/>
                </a:cubicBezTo>
                <a:cubicBezTo>
                  <a:pt x="1077" y="295"/>
                  <a:pt x="1343" y="0"/>
                  <a:pt x="1670" y="0"/>
                </a:cubicBezTo>
                <a:cubicBezTo>
                  <a:pt x="1900" y="0"/>
                  <a:pt x="2108" y="151"/>
                  <a:pt x="2204" y="381"/>
                </a:cubicBezTo>
                <a:cubicBezTo>
                  <a:pt x="2289" y="327"/>
                  <a:pt x="2385" y="299"/>
                  <a:pt x="2483" y="299"/>
                </a:cubicBezTo>
                <a:cubicBezTo>
                  <a:pt x="2798" y="299"/>
                  <a:pt x="3054" y="583"/>
                  <a:pt x="3054" y="931"/>
                </a:cubicBezTo>
                <a:cubicBezTo>
                  <a:pt x="3054" y="965"/>
                  <a:pt x="3052" y="1000"/>
                  <a:pt x="3046" y="1035"/>
                </a:cubicBezTo>
                <a:cubicBezTo>
                  <a:pt x="3215" y="1114"/>
                  <a:pt x="3326" y="1295"/>
                  <a:pt x="3326" y="1499"/>
                </a:cubicBezTo>
                <a:cubicBezTo>
                  <a:pt x="3326" y="1735"/>
                  <a:pt x="3180" y="1936"/>
                  <a:pt x="2978" y="1993"/>
                </a:cubicBezTo>
                <a:lnTo>
                  <a:pt x="2909" y="2007"/>
                </a:lnTo>
                <a:close/>
              </a:path>
            </a:pathLst>
          </a:custGeom>
          <a:noFill/>
          <a:ln w="65088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xmlns="" id="{3C723824-E97B-4FDE-846C-3AD87261BF71}"/>
              </a:ext>
            </a:extLst>
          </p:cNvPr>
          <p:cNvSpPr>
            <a:spLocks/>
          </p:cNvSpPr>
          <p:nvPr/>
        </p:nvSpPr>
        <p:spPr bwMode="auto">
          <a:xfrm>
            <a:off x="5988907" y="3695116"/>
            <a:ext cx="1728097" cy="988806"/>
          </a:xfrm>
          <a:custGeom>
            <a:avLst/>
            <a:gdLst>
              <a:gd name="T0" fmla="*/ 2909 w 3326"/>
              <a:gd name="T1" fmla="*/ 2007 h 2007"/>
              <a:gd name="T2" fmla="*/ 507 w 3326"/>
              <a:gd name="T3" fmla="*/ 2007 h 2007"/>
              <a:gd name="T4" fmla="*/ 0 w 3326"/>
              <a:gd name="T5" fmla="*/ 1447 h 2007"/>
              <a:gd name="T6" fmla="*/ 507 w 3326"/>
              <a:gd name="T7" fmla="*/ 887 h 2007"/>
              <a:gd name="T8" fmla="*/ 566 w 3326"/>
              <a:gd name="T9" fmla="*/ 891 h 2007"/>
              <a:gd name="T10" fmla="*/ 950 w 3326"/>
              <a:gd name="T11" fmla="*/ 656 h 2007"/>
              <a:gd name="T12" fmla="*/ 1077 w 3326"/>
              <a:gd name="T13" fmla="*/ 677 h 2007"/>
              <a:gd name="T14" fmla="*/ 1077 w 3326"/>
              <a:gd name="T15" fmla="*/ 658 h 2007"/>
              <a:gd name="T16" fmla="*/ 1670 w 3326"/>
              <a:gd name="T17" fmla="*/ 0 h 2007"/>
              <a:gd name="T18" fmla="*/ 2204 w 3326"/>
              <a:gd name="T19" fmla="*/ 381 h 2007"/>
              <a:gd name="T20" fmla="*/ 2483 w 3326"/>
              <a:gd name="T21" fmla="*/ 299 h 2007"/>
              <a:gd name="T22" fmla="*/ 3054 w 3326"/>
              <a:gd name="T23" fmla="*/ 931 h 2007"/>
              <a:gd name="T24" fmla="*/ 3046 w 3326"/>
              <a:gd name="T25" fmla="*/ 1035 h 2007"/>
              <a:gd name="T26" fmla="*/ 3326 w 3326"/>
              <a:gd name="T27" fmla="*/ 1499 h 2007"/>
              <a:gd name="T28" fmla="*/ 2978 w 3326"/>
              <a:gd name="T29" fmla="*/ 1993 h 2007"/>
              <a:gd name="T30" fmla="*/ 2909 w 3326"/>
              <a:gd name="T31" fmla="*/ 2007 h 2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26" h="2007">
                <a:moveTo>
                  <a:pt x="2909" y="2007"/>
                </a:moveTo>
                <a:lnTo>
                  <a:pt x="507" y="2007"/>
                </a:lnTo>
                <a:cubicBezTo>
                  <a:pt x="228" y="2007"/>
                  <a:pt x="0" y="1756"/>
                  <a:pt x="0" y="1447"/>
                </a:cubicBezTo>
                <a:cubicBezTo>
                  <a:pt x="0" y="1138"/>
                  <a:pt x="228" y="887"/>
                  <a:pt x="507" y="887"/>
                </a:cubicBezTo>
                <a:cubicBezTo>
                  <a:pt x="526" y="887"/>
                  <a:pt x="546" y="888"/>
                  <a:pt x="566" y="891"/>
                </a:cubicBezTo>
                <a:cubicBezTo>
                  <a:pt x="649" y="745"/>
                  <a:pt x="793" y="656"/>
                  <a:pt x="950" y="656"/>
                </a:cubicBezTo>
                <a:cubicBezTo>
                  <a:pt x="992" y="656"/>
                  <a:pt x="1035" y="663"/>
                  <a:pt x="1077" y="677"/>
                </a:cubicBezTo>
                <a:cubicBezTo>
                  <a:pt x="1077" y="671"/>
                  <a:pt x="1077" y="664"/>
                  <a:pt x="1077" y="658"/>
                </a:cubicBezTo>
                <a:cubicBezTo>
                  <a:pt x="1077" y="295"/>
                  <a:pt x="1343" y="0"/>
                  <a:pt x="1670" y="0"/>
                </a:cubicBezTo>
                <a:cubicBezTo>
                  <a:pt x="1900" y="0"/>
                  <a:pt x="2108" y="151"/>
                  <a:pt x="2204" y="381"/>
                </a:cubicBezTo>
                <a:cubicBezTo>
                  <a:pt x="2289" y="327"/>
                  <a:pt x="2385" y="299"/>
                  <a:pt x="2483" y="299"/>
                </a:cubicBezTo>
                <a:cubicBezTo>
                  <a:pt x="2798" y="299"/>
                  <a:pt x="3054" y="583"/>
                  <a:pt x="3054" y="931"/>
                </a:cubicBezTo>
                <a:cubicBezTo>
                  <a:pt x="3054" y="965"/>
                  <a:pt x="3052" y="1000"/>
                  <a:pt x="3046" y="1035"/>
                </a:cubicBezTo>
                <a:cubicBezTo>
                  <a:pt x="3215" y="1114"/>
                  <a:pt x="3326" y="1295"/>
                  <a:pt x="3326" y="1499"/>
                </a:cubicBezTo>
                <a:cubicBezTo>
                  <a:pt x="3326" y="1735"/>
                  <a:pt x="3180" y="1936"/>
                  <a:pt x="2978" y="1993"/>
                </a:cubicBezTo>
                <a:lnTo>
                  <a:pt x="2909" y="2007"/>
                </a:lnTo>
                <a:close/>
              </a:path>
            </a:pathLst>
          </a:custGeom>
          <a:noFill/>
          <a:ln w="65088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xmlns="" id="{3A063AA2-62D5-4A45-8194-0E470B75E2CD}"/>
              </a:ext>
            </a:extLst>
          </p:cNvPr>
          <p:cNvSpPr/>
          <p:nvPr/>
        </p:nvSpPr>
        <p:spPr>
          <a:xfrm rot="1328142">
            <a:off x="5837939" y="3800560"/>
            <a:ext cx="1295296" cy="690383"/>
          </a:xfrm>
          <a:prstGeom prst="leftRightArrow">
            <a:avLst/>
          </a:prstGeom>
          <a:solidFill>
            <a:srgbClr val="5B9BD5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BE99E562-F6D1-422B-A2BD-2E2E50D1A59A}"/>
              </a:ext>
            </a:extLst>
          </p:cNvPr>
          <p:cNvGrpSpPr/>
          <p:nvPr/>
        </p:nvGrpSpPr>
        <p:grpSpPr>
          <a:xfrm>
            <a:off x="9072647" y="3559823"/>
            <a:ext cx="1459964" cy="1459964"/>
            <a:chOff x="8393701" y="3397970"/>
            <a:chExt cx="1495562" cy="14955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1EA0E745-ECF3-4215-A526-2F0BAD783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837473B0-CC2E-450A-ABE3-18F120FF3D39}">
                  <a1611:picAttrSrcUrl xmlns:a1611="http://schemas.microsoft.com/office/drawing/2016/11/main" xmlns="" r:id="rId8"/>
                </a:ext>
              </a:extLst>
            </a:blip>
            <a:stretch>
              <a:fillRect/>
            </a:stretch>
          </p:blipFill>
          <p:spPr>
            <a:xfrm>
              <a:off x="8393701" y="3397970"/>
              <a:ext cx="1495562" cy="149556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43D7A8BE-282A-439A-90BA-43A52F408B11}"/>
                </a:ext>
              </a:extLst>
            </p:cNvPr>
            <p:cNvSpPr/>
            <p:nvPr/>
          </p:nvSpPr>
          <p:spPr>
            <a:xfrm>
              <a:off x="8683011" y="4683922"/>
              <a:ext cx="938479" cy="137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Governance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D1C2B276-3AB2-48DA-9DB0-06569721094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10"/>
              </a:ext>
            </a:extLst>
          </a:blip>
          <a:stretch>
            <a:fillRect/>
          </a:stretch>
        </p:blipFill>
        <p:spPr>
          <a:xfrm>
            <a:off x="9099358" y="548852"/>
            <a:ext cx="887654" cy="13248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10575</TotalTime>
  <Words>111</Words>
  <Application>Microsoft Office PowerPoint</Application>
  <PresentationFormat>Custom</PresentationFormat>
  <Paragraphs>19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NHS NSS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Neilson</dc:creator>
  <cp:lastModifiedBy>donalh01</cp:lastModifiedBy>
  <cp:revision>518</cp:revision>
  <cp:lastPrinted>2016-07-18T09:03:08Z</cp:lastPrinted>
  <dcterms:created xsi:type="dcterms:W3CDTF">2016-05-26T10:13:05Z</dcterms:created>
  <dcterms:modified xsi:type="dcterms:W3CDTF">2018-01-18T09:48:27Z</dcterms:modified>
</cp:coreProperties>
</file>