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0"/>
  </p:notesMasterIdLst>
  <p:sldIdLst>
    <p:sldId id="256" r:id="rId2"/>
    <p:sldId id="257" r:id="rId3"/>
    <p:sldId id="274" r:id="rId4"/>
    <p:sldId id="258" r:id="rId5"/>
    <p:sldId id="265" r:id="rId6"/>
    <p:sldId id="267" r:id="rId7"/>
    <p:sldId id="268" r:id="rId8"/>
    <p:sldId id="269" r:id="rId9"/>
    <p:sldId id="259" r:id="rId10"/>
    <p:sldId id="260" r:id="rId11"/>
    <p:sldId id="261" r:id="rId12"/>
    <p:sldId id="271" r:id="rId13"/>
    <p:sldId id="272" r:id="rId14"/>
    <p:sldId id="273" r:id="rId15"/>
    <p:sldId id="262" r:id="rId16"/>
    <p:sldId id="270" r:id="rId17"/>
    <p:sldId id="266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ction" id="{E2DE785C-DBCF-4DB6-8733-DAC6C40C1C38}">
          <p14:sldIdLst>
            <p14:sldId id="256"/>
            <p14:sldId id="257"/>
            <p14:sldId id="274"/>
            <p14:sldId id="258"/>
            <p14:sldId id="265"/>
            <p14:sldId id="267"/>
            <p14:sldId id="268"/>
            <p14:sldId id="269"/>
            <p14:sldId id="259"/>
            <p14:sldId id="260"/>
            <p14:sldId id="261"/>
            <p14:sldId id="271"/>
            <p14:sldId id="272"/>
            <p14:sldId id="273"/>
            <p14:sldId id="262"/>
            <p14:sldId id="270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360DFF-DF94-4B8D-B51C-771A9A24B7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D19F5-F6E2-4E64-A82F-06DAE98D05A1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1000" dirty="0" err="1"/>
            <a:t>Organisation</a:t>
          </a:r>
          <a:endParaRPr lang="en-US" sz="1000" dirty="0"/>
        </a:p>
      </dgm:t>
    </dgm:pt>
    <dgm:pt modelId="{34C7A01E-95FD-4632-AA4E-CF37D0E6E518}" type="parTrans" cxnId="{BB335B6B-D735-4756-9621-B39DC312BAFF}">
      <dgm:prSet/>
      <dgm:spPr/>
      <dgm:t>
        <a:bodyPr/>
        <a:lstStyle/>
        <a:p>
          <a:endParaRPr lang="en-US"/>
        </a:p>
      </dgm:t>
    </dgm:pt>
    <dgm:pt modelId="{9CD86765-164A-4030-A000-29758B60A075}" type="sibTrans" cxnId="{BB335B6B-D735-4756-9621-B39DC312BAFF}">
      <dgm:prSet/>
      <dgm:spPr/>
      <dgm:t>
        <a:bodyPr/>
        <a:lstStyle/>
        <a:p>
          <a:endParaRPr lang="en-US"/>
        </a:p>
      </dgm:t>
    </dgm:pt>
    <dgm:pt modelId="{83A3537B-5B29-416F-94DE-E4E6A97143CF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MCD</a:t>
          </a:r>
        </a:p>
      </dgm:t>
    </dgm:pt>
    <dgm:pt modelId="{AB9634E8-B5DB-4AA4-8744-1E06AE42633A}" type="parTrans" cxnId="{A54F1B60-A16A-40F3-8860-D5E33976CD71}">
      <dgm:prSet/>
      <dgm:spPr/>
      <dgm:t>
        <a:bodyPr/>
        <a:lstStyle/>
        <a:p>
          <a:endParaRPr lang="en-US"/>
        </a:p>
      </dgm:t>
    </dgm:pt>
    <dgm:pt modelId="{DF0F0F71-FD27-48E9-9231-25E9C548185D}" type="sibTrans" cxnId="{A54F1B60-A16A-40F3-8860-D5E33976CD71}">
      <dgm:prSet/>
      <dgm:spPr/>
      <dgm:t>
        <a:bodyPr/>
        <a:lstStyle/>
        <a:p>
          <a:endParaRPr lang="en-US"/>
        </a:p>
      </dgm:t>
    </dgm:pt>
    <dgm:pt modelId="{86F64202-F371-4379-9598-6F917AC59428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MLD</a:t>
          </a:r>
        </a:p>
      </dgm:t>
    </dgm:pt>
    <dgm:pt modelId="{74A2DB7C-6848-4860-A4EF-46AFAA7FDCD5}" type="parTrans" cxnId="{F6F1392C-790A-4626-89BD-2326890E5473}">
      <dgm:prSet/>
      <dgm:spPr/>
      <dgm:t>
        <a:bodyPr/>
        <a:lstStyle/>
        <a:p>
          <a:endParaRPr lang="en-US"/>
        </a:p>
      </dgm:t>
    </dgm:pt>
    <dgm:pt modelId="{6A41294B-6E93-4A88-AA4A-1BCF267E9068}" type="sibTrans" cxnId="{F6F1392C-790A-4626-89BD-2326890E5473}">
      <dgm:prSet/>
      <dgm:spPr/>
      <dgm:t>
        <a:bodyPr/>
        <a:lstStyle/>
        <a:p>
          <a:endParaRPr lang="en-US"/>
        </a:p>
      </dgm:t>
    </dgm:pt>
    <dgm:pt modelId="{4472DCE2-C2E4-4CD6-A8BA-7D6341667587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MPD</a:t>
          </a:r>
        </a:p>
      </dgm:t>
    </dgm:pt>
    <dgm:pt modelId="{523E66B7-87EA-498C-A788-D60A4F8023D4}" type="parTrans" cxnId="{F4B222FA-76E6-4807-B7D8-262BF98FC50C}">
      <dgm:prSet/>
      <dgm:spPr/>
      <dgm:t>
        <a:bodyPr/>
        <a:lstStyle/>
        <a:p>
          <a:endParaRPr lang="en-US"/>
        </a:p>
      </dgm:t>
    </dgm:pt>
    <dgm:pt modelId="{D72AC448-29E8-40DD-A8B7-DEADD71A7D58}" type="sibTrans" cxnId="{F4B222FA-76E6-4807-B7D8-262BF98FC50C}">
      <dgm:prSet/>
      <dgm:spPr/>
      <dgm:t>
        <a:bodyPr/>
        <a:lstStyle/>
        <a:p>
          <a:endParaRPr lang="en-US"/>
        </a:p>
      </dgm:t>
    </dgm:pt>
    <dgm:pt modelId="{6C126955-215D-4976-B00C-1632FEB17FFE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Dev </a:t>
          </a:r>
          <a:r>
            <a:rPr lang="en-US" sz="1000" dirty="0" err="1"/>
            <a:t>Appli</a:t>
          </a:r>
          <a:endParaRPr lang="en-US" sz="1000" dirty="0"/>
        </a:p>
      </dgm:t>
    </dgm:pt>
    <dgm:pt modelId="{685997CB-0F94-44C7-B7F7-78B1E28A9359}" type="parTrans" cxnId="{29DC4657-090E-4B40-8A61-A64D3801D846}">
      <dgm:prSet/>
      <dgm:spPr/>
      <dgm:t>
        <a:bodyPr/>
        <a:lstStyle/>
        <a:p>
          <a:endParaRPr lang="en-US"/>
        </a:p>
      </dgm:t>
    </dgm:pt>
    <dgm:pt modelId="{701F9180-F468-4AB3-BC7F-719E5A117352}" type="sibTrans" cxnId="{29DC4657-090E-4B40-8A61-A64D3801D846}">
      <dgm:prSet/>
      <dgm:spPr/>
      <dgm:t>
        <a:bodyPr/>
        <a:lstStyle/>
        <a:p>
          <a:endParaRPr lang="en-US"/>
        </a:p>
      </dgm:t>
    </dgm:pt>
    <dgm:pt modelId="{81012306-3ABE-41CB-B3BD-8FCF8E52E1AF}">
      <dgm:prSet phldrT="[Text]" custT="1"/>
      <dgm:spPr>
        <a:ln>
          <a:noFill/>
        </a:ln>
      </dgm:spPr>
      <dgm:t>
        <a:bodyPr/>
        <a:lstStyle/>
        <a:p>
          <a:r>
            <a:rPr lang="en-US" sz="1000" dirty="0" err="1"/>
            <a:t>Démo</a:t>
          </a:r>
          <a:endParaRPr lang="en-US" sz="1000" dirty="0"/>
        </a:p>
      </dgm:t>
    </dgm:pt>
    <dgm:pt modelId="{FDEAB80F-D68E-47D5-9A2F-14F1F622DCF2}" type="parTrans" cxnId="{411D6E8D-2C35-4E54-8B6E-DEAC093D3D9E}">
      <dgm:prSet/>
      <dgm:spPr/>
      <dgm:t>
        <a:bodyPr/>
        <a:lstStyle/>
        <a:p>
          <a:endParaRPr lang="en-US"/>
        </a:p>
      </dgm:t>
    </dgm:pt>
    <dgm:pt modelId="{E69664AA-D99C-4953-81DB-7321FC108D5C}" type="sibTrans" cxnId="{411D6E8D-2C35-4E54-8B6E-DEAC093D3D9E}">
      <dgm:prSet/>
      <dgm:spPr/>
      <dgm:t>
        <a:bodyPr/>
        <a:lstStyle/>
        <a:p>
          <a:endParaRPr lang="en-US"/>
        </a:p>
      </dgm:t>
    </dgm:pt>
    <dgm:pt modelId="{33D9129B-960A-4DFB-BFCB-7258564C39B6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endParaRPr lang="fr-FR" sz="1000" dirty="0"/>
        </a:p>
        <a:p>
          <a:r>
            <a:rPr lang="fr-FR" sz="1000" dirty="0"/>
            <a:t>Matrice Dépendances </a:t>
          </a:r>
          <a:endParaRPr lang="en-US" sz="1000" dirty="0"/>
        </a:p>
      </dgm:t>
    </dgm:pt>
    <dgm:pt modelId="{1D7EF7F1-0A0E-4E94-B72A-1BA0B926E8DA}" type="parTrans" cxnId="{102CCFCE-7B1F-4C81-9B78-7ACB86547B89}">
      <dgm:prSet/>
      <dgm:spPr/>
      <dgm:t>
        <a:bodyPr/>
        <a:lstStyle/>
        <a:p>
          <a:endParaRPr lang="en-US"/>
        </a:p>
      </dgm:t>
    </dgm:pt>
    <dgm:pt modelId="{DFFB4DD4-63F8-43A4-BF1E-4E650C3DD0C5}" type="sibTrans" cxnId="{102CCFCE-7B1F-4C81-9B78-7ACB86547B89}">
      <dgm:prSet/>
      <dgm:spPr/>
      <dgm:t>
        <a:bodyPr/>
        <a:lstStyle/>
        <a:p>
          <a:endParaRPr lang="en-US"/>
        </a:p>
      </dgm:t>
    </dgm:pt>
    <dgm:pt modelId="{D34DF10A-9B65-4FB5-9C88-F0C8A84D835C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fr-FR" sz="1000" dirty="0"/>
            <a:t>Dictionnaire données </a:t>
          </a:r>
          <a:endParaRPr lang="en-US" sz="1000" dirty="0"/>
        </a:p>
      </dgm:t>
    </dgm:pt>
    <dgm:pt modelId="{A225C680-DA8D-4E9C-AB2A-7F11F2A84DE0}" type="parTrans" cxnId="{60FF5B31-8E21-490A-AE34-74375F2A0241}">
      <dgm:prSet/>
      <dgm:spPr/>
      <dgm:t>
        <a:bodyPr/>
        <a:lstStyle/>
        <a:p>
          <a:endParaRPr lang="en-US"/>
        </a:p>
      </dgm:t>
    </dgm:pt>
    <dgm:pt modelId="{23AB21C3-31D1-40DB-8619-9E3507792718}" type="sibTrans" cxnId="{60FF5B31-8E21-490A-AE34-74375F2A0241}">
      <dgm:prSet/>
      <dgm:spPr/>
      <dgm:t>
        <a:bodyPr/>
        <a:lstStyle/>
        <a:p>
          <a:endParaRPr lang="en-US"/>
        </a:p>
      </dgm:t>
    </dgm:pt>
    <dgm:pt modelId="{09E8A898-7A57-4D3D-A888-639999931518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fr-FR" sz="1000" dirty="0"/>
            <a:t>Digramme flux </a:t>
          </a:r>
          <a:endParaRPr lang="en-US" sz="1000" dirty="0"/>
        </a:p>
      </dgm:t>
    </dgm:pt>
    <dgm:pt modelId="{F59C4BFD-555B-47D3-88D6-7BBB0CE9A371}" type="parTrans" cxnId="{4AD24707-2B17-47B6-9D33-8D90BCC3E999}">
      <dgm:prSet/>
      <dgm:spPr/>
      <dgm:t>
        <a:bodyPr/>
        <a:lstStyle/>
        <a:p>
          <a:endParaRPr lang="en-US"/>
        </a:p>
      </dgm:t>
    </dgm:pt>
    <dgm:pt modelId="{C0BACB76-E2EE-448C-B3C2-5BF4BF7C022A}" type="sibTrans" cxnId="{4AD24707-2B17-47B6-9D33-8D90BCC3E999}">
      <dgm:prSet/>
      <dgm:spPr/>
      <dgm:t>
        <a:bodyPr/>
        <a:lstStyle/>
        <a:p>
          <a:endParaRPr lang="en-US"/>
        </a:p>
      </dgm:t>
    </dgm:pt>
    <dgm:pt modelId="{722910E2-B5BD-4B88-99D6-C2816E62756D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000" dirty="0" err="1"/>
            <a:t>Écarts</a:t>
          </a:r>
          <a:endParaRPr lang="en-US" sz="1000" dirty="0"/>
        </a:p>
      </dgm:t>
    </dgm:pt>
    <dgm:pt modelId="{8EC9D17C-9C7F-4C21-968F-152EB35B579D}" type="parTrans" cxnId="{02631413-2759-4FF8-BC4B-AFAB89F29288}">
      <dgm:prSet/>
      <dgm:spPr/>
      <dgm:t>
        <a:bodyPr/>
        <a:lstStyle/>
        <a:p>
          <a:endParaRPr lang="en-US"/>
        </a:p>
      </dgm:t>
    </dgm:pt>
    <dgm:pt modelId="{4146078B-D161-403E-9184-523C2E506111}" type="sibTrans" cxnId="{02631413-2759-4FF8-BC4B-AFAB89F29288}">
      <dgm:prSet/>
      <dgm:spPr/>
      <dgm:t>
        <a:bodyPr/>
        <a:lstStyle/>
        <a:p>
          <a:endParaRPr lang="en-US"/>
        </a:p>
      </dgm:t>
    </dgm:pt>
    <dgm:pt modelId="{08B89253-D3E4-475E-B26D-124CBE8F7441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Procédure stockée</a:t>
          </a:r>
        </a:p>
      </dgm:t>
    </dgm:pt>
    <dgm:pt modelId="{F6558FB3-0345-4555-A7BF-99B86551A8BC}" type="parTrans" cxnId="{F6867D3B-45D2-4423-97C2-730A86544F7E}">
      <dgm:prSet/>
      <dgm:spPr/>
      <dgm:t>
        <a:bodyPr/>
        <a:lstStyle/>
        <a:p>
          <a:endParaRPr lang="en-US"/>
        </a:p>
      </dgm:t>
    </dgm:pt>
    <dgm:pt modelId="{EFA3BD7E-1FEA-4A22-97E1-5042C8E39AFD}" type="sibTrans" cxnId="{F6867D3B-45D2-4423-97C2-730A86544F7E}">
      <dgm:prSet/>
      <dgm:spPr/>
      <dgm:t>
        <a:bodyPr/>
        <a:lstStyle/>
        <a:p>
          <a:endParaRPr lang="en-US"/>
        </a:p>
      </dgm:t>
    </dgm:pt>
    <dgm:pt modelId="{592E1D91-8214-46CB-A7C0-537947EEEB63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Requête</a:t>
          </a:r>
          <a:endParaRPr lang="en-US" sz="1000" dirty="0"/>
        </a:p>
      </dgm:t>
    </dgm:pt>
    <dgm:pt modelId="{1DF6C04D-CF32-48A6-ADA5-546839BE24E9}" type="parTrans" cxnId="{C715D213-D2F6-4E37-AC47-D9527B482E84}">
      <dgm:prSet/>
      <dgm:spPr/>
      <dgm:t>
        <a:bodyPr/>
        <a:lstStyle/>
        <a:p>
          <a:endParaRPr lang="en-US"/>
        </a:p>
      </dgm:t>
    </dgm:pt>
    <dgm:pt modelId="{3A0E3889-2357-4F98-806B-09A13161D07E}" type="sibTrans" cxnId="{C715D213-D2F6-4E37-AC47-D9527B482E84}">
      <dgm:prSet/>
      <dgm:spPr/>
      <dgm:t>
        <a:bodyPr/>
        <a:lstStyle/>
        <a:p>
          <a:endParaRPr lang="en-US"/>
        </a:p>
      </dgm:t>
    </dgm:pt>
    <dgm:pt modelId="{A8796C17-5AE7-494D-90E9-2C72768E40FD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Déclencheur</a:t>
          </a:r>
        </a:p>
      </dgm:t>
    </dgm:pt>
    <dgm:pt modelId="{765B7B12-FC03-4C54-B826-1F8E4F66AEFF}" type="parTrans" cxnId="{3ED67691-E7D4-464E-BFF8-A86D06E8AF9E}">
      <dgm:prSet/>
      <dgm:spPr/>
      <dgm:t>
        <a:bodyPr/>
        <a:lstStyle/>
        <a:p>
          <a:endParaRPr lang="en-US"/>
        </a:p>
      </dgm:t>
    </dgm:pt>
    <dgm:pt modelId="{40973AD8-7C28-43DE-A7D9-83E55D3EEB14}" type="sibTrans" cxnId="{3ED67691-E7D4-464E-BFF8-A86D06E8AF9E}">
      <dgm:prSet/>
      <dgm:spPr/>
      <dgm:t>
        <a:bodyPr/>
        <a:lstStyle/>
        <a:p>
          <a:endParaRPr lang="en-US"/>
        </a:p>
      </dgm:t>
    </dgm:pt>
    <dgm:pt modelId="{18B39BE6-5324-453A-9C82-AF1A630430C3}" type="pres">
      <dgm:prSet presAssocID="{82360DFF-DF94-4B8D-B51C-771A9A24B778}" presName="Name0" presStyleCnt="0">
        <dgm:presLayoutVars>
          <dgm:dir/>
          <dgm:resizeHandles val="exact"/>
        </dgm:presLayoutVars>
      </dgm:prSet>
      <dgm:spPr/>
    </dgm:pt>
    <dgm:pt modelId="{FAF523E3-7523-4F25-9916-B958D744099B}" type="pres">
      <dgm:prSet presAssocID="{98ED19F5-F6E2-4E64-A82F-06DAE98D05A1}" presName="parTxOnly" presStyleLbl="node1" presStyleIdx="0" presStyleCnt="13" custScaleY="100001" custLinFactNeighborX="-6604">
        <dgm:presLayoutVars>
          <dgm:bulletEnabled val="1"/>
        </dgm:presLayoutVars>
      </dgm:prSet>
      <dgm:spPr/>
    </dgm:pt>
    <dgm:pt modelId="{CA8DDE87-5948-4BF2-B832-4A7CF28B3FAC}" type="pres">
      <dgm:prSet presAssocID="{9CD86765-164A-4030-A000-29758B60A075}" presName="parSpace" presStyleCnt="0"/>
      <dgm:spPr/>
    </dgm:pt>
    <dgm:pt modelId="{59E43436-F07F-4494-A546-7F84BD16E802}" type="pres">
      <dgm:prSet presAssocID="{09E8A898-7A57-4D3D-A888-639999931518}" presName="parTxOnly" presStyleLbl="node1" presStyleIdx="1" presStyleCnt="13" custScaleX="109964" custLinFactNeighborX="10250">
        <dgm:presLayoutVars>
          <dgm:bulletEnabled val="1"/>
        </dgm:presLayoutVars>
      </dgm:prSet>
      <dgm:spPr/>
    </dgm:pt>
    <dgm:pt modelId="{73FA1D6B-08F8-4C0B-9421-670F72661565}" type="pres">
      <dgm:prSet presAssocID="{C0BACB76-E2EE-448C-B3C2-5BF4BF7C022A}" presName="parSpace" presStyleCnt="0"/>
      <dgm:spPr/>
    </dgm:pt>
    <dgm:pt modelId="{12D88389-7FBC-4190-9C61-12DE0EFC9FC9}" type="pres">
      <dgm:prSet presAssocID="{D34DF10A-9B65-4FB5-9C88-F0C8A84D835C}" presName="parTxOnly" presStyleLbl="node1" presStyleIdx="2" presStyleCnt="13" custScaleX="122250" custLinFactNeighborX="10350">
        <dgm:presLayoutVars>
          <dgm:bulletEnabled val="1"/>
        </dgm:presLayoutVars>
      </dgm:prSet>
      <dgm:spPr/>
    </dgm:pt>
    <dgm:pt modelId="{6D21BE6A-2205-4155-8478-E6B3737086A6}" type="pres">
      <dgm:prSet presAssocID="{23AB21C3-31D1-40DB-8619-9E3507792718}" presName="parSpace" presStyleCnt="0"/>
      <dgm:spPr/>
    </dgm:pt>
    <dgm:pt modelId="{11EF6B94-3A9B-43CB-B77D-12541B491BDB}" type="pres">
      <dgm:prSet presAssocID="{33D9129B-960A-4DFB-BFCB-7258564C39B6}" presName="parTxOnly" presStyleLbl="node1" presStyleIdx="3" presStyleCnt="13" custScaleX="126509" custLinFactNeighborX="15450">
        <dgm:presLayoutVars>
          <dgm:bulletEnabled val="1"/>
        </dgm:presLayoutVars>
      </dgm:prSet>
      <dgm:spPr/>
    </dgm:pt>
    <dgm:pt modelId="{6D168D08-51B9-47C4-849C-D898E07654AF}" type="pres">
      <dgm:prSet presAssocID="{DFFB4DD4-63F8-43A4-BF1E-4E650C3DD0C5}" presName="parSpace" presStyleCnt="0"/>
      <dgm:spPr/>
    </dgm:pt>
    <dgm:pt modelId="{D3E89998-92C8-4FB7-83CE-F05DBEED9C5A}" type="pres">
      <dgm:prSet presAssocID="{83A3537B-5B29-416F-94DE-E4E6A97143CF}" presName="parTxOnly" presStyleLbl="node1" presStyleIdx="4" presStyleCnt="13" custScaleX="90440" custLinFactNeighborX="16016">
        <dgm:presLayoutVars>
          <dgm:bulletEnabled val="1"/>
        </dgm:presLayoutVars>
      </dgm:prSet>
      <dgm:spPr/>
    </dgm:pt>
    <dgm:pt modelId="{B08E767E-F4AA-4390-843C-ECFCFC69228B}" type="pres">
      <dgm:prSet presAssocID="{DF0F0F71-FD27-48E9-9231-25E9C548185D}" presName="parSpace" presStyleCnt="0"/>
      <dgm:spPr/>
    </dgm:pt>
    <dgm:pt modelId="{80C1E847-1EB2-45EC-B4FA-12954AAE33D2}" type="pres">
      <dgm:prSet presAssocID="{86F64202-F371-4379-9598-6F917AC59428}" presName="parTxOnly" presStyleLbl="node1" presStyleIdx="5" presStyleCnt="13" custScaleX="77577" custLinFactNeighborX="21522">
        <dgm:presLayoutVars>
          <dgm:bulletEnabled val="1"/>
        </dgm:presLayoutVars>
      </dgm:prSet>
      <dgm:spPr/>
    </dgm:pt>
    <dgm:pt modelId="{4F38A0DD-E51B-4F84-A71D-73B1E4AE9E63}" type="pres">
      <dgm:prSet presAssocID="{6A41294B-6E93-4A88-AA4A-1BCF267E9068}" presName="parSpace" presStyleCnt="0"/>
      <dgm:spPr/>
    </dgm:pt>
    <dgm:pt modelId="{3045A780-D288-453D-B57C-D1A8BC04B868}" type="pres">
      <dgm:prSet presAssocID="{4472DCE2-C2E4-4CD6-A8BA-7D6341667587}" presName="parTxOnly" presStyleLbl="node1" presStyleIdx="6" presStyleCnt="13" custScaleX="79937" custLinFactNeighborX="27028">
        <dgm:presLayoutVars>
          <dgm:bulletEnabled val="1"/>
        </dgm:presLayoutVars>
      </dgm:prSet>
      <dgm:spPr/>
    </dgm:pt>
    <dgm:pt modelId="{E040FC34-B657-407B-97D0-3B8CDAF80CBC}" type="pres">
      <dgm:prSet presAssocID="{D72AC448-29E8-40DD-A8B7-DEADD71A7D58}" presName="parSpace" presStyleCnt="0"/>
      <dgm:spPr/>
    </dgm:pt>
    <dgm:pt modelId="{269B821D-F336-4A59-B10A-5B0C2E4FAD2D}" type="pres">
      <dgm:prSet presAssocID="{592E1D91-8214-46CB-A7C0-537947EEEB63}" presName="parTxOnly" presStyleLbl="node1" presStyleIdx="7" presStyleCnt="13" custScaleX="98563" custLinFactNeighborX="30360">
        <dgm:presLayoutVars>
          <dgm:bulletEnabled val="1"/>
        </dgm:presLayoutVars>
      </dgm:prSet>
      <dgm:spPr/>
    </dgm:pt>
    <dgm:pt modelId="{C698B466-1827-4F0F-853E-1EC8E3F7E075}" type="pres">
      <dgm:prSet presAssocID="{3A0E3889-2357-4F98-806B-09A13161D07E}" presName="parSpace" presStyleCnt="0"/>
      <dgm:spPr/>
    </dgm:pt>
    <dgm:pt modelId="{0080FEE6-772C-4828-ACD2-7BA9CCDCE98E}" type="pres">
      <dgm:prSet presAssocID="{08B89253-D3E4-475E-B26D-124CBE8F7441}" presName="parTxOnly" presStyleLbl="node1" presStyleIdx="8" presStyleCnt="13" custScaleX="116463" custLinFactNeighborX="35522">
        <dgm:presLayoutVars>
          <dgm:bulletEnabled val="1"/>
        </dgm:presLayoutVars>
      </dgm:prSet>
      <dgm:spPr/>
    </dgm:pt>
    <dgm:pt modelId="{0F698D9A-B2D1-4FE9-8009-99CCDA83B87A}" type="pres">
      <dgm:prSet presAssocID="{EFA3BD7E-1FEA-4A22-97E1-5042C8E39AFD}" presName="parSpace" presStyleCnt="0"/>
      <dgm:spPr/>
    </dgm:pt>
    <dgm:pt modelId="{F9D6A809-26E9-46CF-BA2A-BC2D1A90ECDA}" type="pres">
      <dgm:prSet presAssocID="{A8796C17-5AE7-494D-90E9-2C72768E40FD}" presName="parTxOnly" presStyleLbl="node1" presStyleIdx="9" presStyleCnt="13" custScaleX="125864" custLinFactNeighborX="40586">
        <dgm:presLayoutVars>
          <dgm:bulletEnabled val="1"/>
        </dgm:presLayoutVars>
      </dgm:prSet>
      <dgm:spPr/>
    </dgm:pt>
    <dgm:pt modelId="{A307FC9D-425D-4045-B3D5-D97C5ECC70C8}" type="pres">
      <dgm:prSet presAssocID="{40973AD8-7C28-43DE-A7D9-83E55D3EEB14}" presName="parSpace" presStyleCnt="0"/>
      <dgm:spPr/>
    </dgm:pt>
    <dgm:pt modelId="{BC014B83-7898-4732-BB32-9D4C2A193EBB}" type="pres">
      <dgm:prSet presAssocID="{6C126955-215D-4976-B00C-1632FEB17FFE}" presName="parTxOnly" presStyleLbl="node1" presStyleIdx="10" presStyleCnt="13" custLinFactNeighborX="44927">
        <dgm:presLayoutVars>
          <dgm:bulletEnabled val="1"/>
        </dgm:presLayoutVars>
      </dgm:prSet>
      <dgm:spPr/>
    </dgm:pt>
    <dgm:pt modelId="{1E46D202-DB8A-4609-A6FC-2DB8469838E0}" type="pres">
      <dgm:prSet presAssocID="{701F9180-F468-4AB3-BC7F-719E5A117352}" presName="parSpace" presStyleCnt="0"/>
      <dgm:spPr/>
    </dgm:pt>
    <dgm:pt modelId="{D9E9B0D6-E32C-450F-9501-4C0008B23002}" type="pres">
      <dgm:prSet presAssocID="{81012306-3ABE-41CB-B3BD-8FCF8E52E1AF}" presName="parTxOnly" presStyleLbl="node1" presStyleIdx="11" presStyleCnt="13" custScaleX="84023" custLinFactNeighborX="46790">
        <dgm:presLayoutVars>
          <dgm:bulletEnabled val="1"/>
        </dgm:presLayoutVars>
      </dgm:prSet>
      <dgm:spPr/>
    </dgm:pt>
    <dgm:pt modelId="{D87CCEFB-C7C5-48DF-AD93-5EBA19470E9D}" type="pres">
      <dgm:prSet presAssocID="{E69664AA-D99C-4953-81DB-7321FC108D5C}" presName="parSpace" presStyleCnt="0"/>
      <dgm:spPr/>
    </dgm:pt>
    <dgm:pt modelId="{D1C51C9B-1CF4-4D59-8622-7BA58FA78519}" type="pres">
      <dgm:prSet presAssocID="{722910E2-B5BD-4B88-99D6-C2816E62756D}" presName="parTxOnly" presStyleLbl="node1" presStyleIdx="12" presStyleCnt="13" custFlipHor="0" custScaleX="87091" custLinFactNeighborX="6575" custLinFactNeighborY="287">
        <dgm:presLayoutVars>
          <dgm:bulletEnabled val="1"/>
        </dgm:presLayoutVars>
      </dgm:prSet>
      <dgm:spPr/>
    </dgm:pt>
  </dgm:ptLst>
  <dgm:cxnLst>
    <dgm:cxn modelId="{4AD24707-2B17-47B6-9D33-8D90BCC3E999}" srcId="{82360DFF-DF94-4B8D-B51C-771A9A24B778}" destId="{09E8A898-7A57-4D3D-A888-639999931518}" srcOrd="1" destOrd="0" parTransId="{F59C4BFD-555B-47D3-88D6-7BBB0CE9A371}" sibTransId="{C0BACB76-E2EE-448C-B3C2-5BF4BF7C022A}"/>
    <dgm:cxn modelId="{59A46F07-D16A-4F65-9A0D-1535F766B6DB}" type="presOf" srcId="{09E8A898-7A57-4D3D-A888-639999931518}" destId="{59E43436-F07F-4494-A546-7F84BD16E802}" srcOrd="0" destOrd="0" presId="urn:microsoft.com/office/officeart/2005/8/layout/hChevron3"/>
    <dgm:cxn modelId="{EF2FD810-E769-4EC5-88BC-874C8E1ECF59}" type="presOf" srcId="{D34DF10A-9B65-4FB5-9C88-F0C8A84D835C}" destId="{12D88389-7FBC-4190-9C61-12DE0EFC9FC9}" srcOrd="0" destOrd="0" presId="urn:microsoft.com/office/officeart/2005/8/layout/hChevron3"/>
    <dgm:cxn modelId="{02631413-2759-4FF8-BC4B-AFAB89F29288}" srcId="{82360DFF-DF94-4B8D-B51C-771A9A24B778}" destId="{722910E2-B5BD-4B88-99D6-C2816E62756D}" srcOrd="12" destOrd="0" parTransId="{8EC9D17C-9C7F-4C21-968F-152EB35B579D}" sibTransId="{4146078B-D161-403E-9184-523C2E506111}"/>
    <dgm:cxn modelId="{C715D213-D2F6-4E37-AC47-D9527B482E84}" srcId="{82360DFF-DF94-4B8D-B51C-771A9A24B778}" destId="{592E1D91-8214-46CB-A7C0-537947EEEB63}" srcOrd="7" destOrd="0" parTransId="{1DF6C04D-CF32-48A6-ADA5-546839BE24E9}" sibTransId="{3A0E3889-2357-4F98-806B-09A13161D07E}"/>
    <dgm:cxn modelId="{F6F1392C-790A-4626-89BD-2326890E5473}" srcId="{82360DFF-DF94-4B8D-B51C-771A9A24B778}" destId="{86F64202-F371-4379-9598-6F917AC59428}" srcOrd="5" destOrd="0" parTransId="{74A2DB7C-6848-4860-A4EF-46AFAA7FDCD5}" sibTransId="{6A41294B-6E93-4A88-AA4A-1BCF267E9068}"/>
    <dgm:cxn modelId="{32B4E02C-CFF1-4C36-B397-4B0F7190A751}" type="presOf" srcId="{81012306-3ABE-41CB-B3BD-8FCF8E52E1AF}" destId="{D9E9B0D6-E32C-450F-9501-4C0008B23002}" srcOrd="0" destOrd="0" presId="urn:microsoft.com/office/officeart/2005/8/layout/hChevron3"/>
    <dgm:cxn modelId="{60FF5B31-8E21-490A-AE34-74375F2A0241}" srcId="{82360DFF-DF94-4B8D-B51C-771A9A24B778}" destId="{D34DF10A-9B65-4FB5-9C88-F0C8A84D835C}" srcOrd="2" destOrd="0" parTransId="{A225C680-DA8D-4E9C-AB2A-7F11F2A84DE0}" sibTransId="{23AB21C3-31D1-40DB-8619-9E3507792718}"/>
    <dgm:cxn modelId="{3A23AF35-BF01-4D98-8E79-8A3349269A91}" type="presOf" srcId="{4472DCE2-C2E4-4CD6-A8BA-7D6341667587}" destId="{3045A780-D288-453D-B57C-D1A8BC04B868}" srcOrd="0" destOrd="0" presId="urn:microsoft.com/office/officeart/2005/8/layout/hChevron3"/>
    <dgm:cxn modelId="{3822E838-C321-43EA-96D5-B6322C9CDA3E}" type="presOf" srcId="{86F64202-F371-4379-9598-6F917AC59428}" destId="{80C1E847-1EB2-45EC-B4FA-12954AAE33D2}" srcOrd="0" destOrd="0" presId="urn:microsoft.com/office/officeart/2005/8/layout/hChevron3"/>
    <dgm:cxn modelId="{F6867D3B-45D2-4423-97C2-730A86544F7E}" srcId="{82360DFF-DF94-4B8D-B51C-771A9A24B778}" destId="{08B89253-D3E4-475E-B26D-124CBE8F7441}" srcOrd="8" destOrd="0" parTransId="{F6558FB3-0345-4555-A7BF-99B86551A8BC}" sibTransId="{EFA3BD7E-1FEA-4A22-97E1-5042C8E39AFD}"/>
    <dgm:cxn modelId="{A54F1B60-A16A-40F3-8860-D5E33976CD71}" srcId="{82360DFF-DF94-4B8D-B51C-771A9A24B778}" destId="{83A3537B-5B29-416F-94DE-E4E6A97143CF}" srcOrd="4" destOrd="0" parTransId="{AB9634E8-B5DB-4AA4-8744-1E06AE42633A}" sibTransId="{DF0F0F71-FD27-48E9-9231-25E9C548185D}"/>
    <dgm:cxn modelId="{0A0BFB45-E6BC-464E-A63A-87F7EF85CE24}" type="presOf" srcId="{A8796C17-5AE7-494D-90E9-2C72768E40FD}" destId="{F9D6A809-26E9-46CF-BA2A-BC2D1A90ECDA}" srcOrd="0" destOrd="0" presId="urn:microsoft.com/office/officeart/2005/8/layout/hChevron3"/>
    <dgm:cxn modelId="{B32CB547-C92E-4873-A5AC-AA1BDD7E17D2}" type="presOf" srcId="{592E1D91-8214-46CB-A7C0-537947EEEB63}" destId="{269B821D-F336-4A59-B10A-5B0C2E4FAD2D}" srcOrd="0" destOrd="0" presId="urn:microsoft.com/office/officeart/2005/8/layout/hChevron3"/>
    <dgm:cxn modelId="{BB335B6B-D735-4756-9621-B39DC312BAFF}" srcId="{82360DFF-DF94-4B8D-B51C-771A9A24B778}" destId="{98ED19F5-F6E2-4E64-A82F-06DAE98D05A1}" srcOrd="0" destOrd="0" parTransId="{34C7A01E-95FD-4632-AA4E-CF37D0E6E518}" sibTransId="{9CD86765-164A-4030-A000-29758B60A075}"/>
    <dgm:cxn modelId="{FF9D3E71-1544-47D6-BD12-1DE350A63B86}" type="presOf" srcId="{33D9129B-960A-4DFB-BFCB-7258564C39B6}" destId="{11EF6B94-3A9B-43CB-B77D-12541B491BDB}" srcOrd="0" destOrd="0" presId="urn:microsoft.com/office/officeart/2005/8/layout/hChevron3"/>
    <dgm:cxn modelId="{29DC4657-090E-4B40-8A61-A64D3801D846}" srcId="{82360DFF-DF94-4B8D-B51C-771A9A24B778}" destId="{6C126955-215D-4976-B00C-1632FEB17FFE}" srcOrd="10" destOrd="0" parTransId="{685997CB-0F94-44C7-B7F7-78B1E28A9359}" sibTransId="{701F9180-F468-4AB3-BC7F-719E5A117352}"/>
    <dgm:cxn modelId="{4921238D-5915-434B-B654-8BBC1DBF464D}" type="presOf" srcId="{82360DFF-DF94-4B8D-B51C-771A9A24B778}" destId="{18B39BE6-5324-453A-9C82-AF1A630430C3}" srcOrd="0" destOrd="0" presId="urn:microsoft.com/office/officeart/2005/8/layout/hChevron3"/>
    <dgm:cxn modelId="{411D6E8D-2C35-4E54-8B6E-DEAC093D3D9E}" srcId="{82360DFF-DF94-4B8D-B51C-771A9A24B778}" destId="{81012306-3ABE-41CB-B3BD-8FCF8E52E1AF}" srcOrd="11" destOrd="0" parTransId="{FDEAB80F-D68E-47D5-9A2F-14F1F622DCF2}" sibTransId="{E69664AA-D99C-4953-81DB-7321FC108D5C}"/>
    <dgm:cxn modelId="{3ED67691-E7D4-464E-BFF8-A86D06E8AF9E}" srcId="{82360DFF-DF94-4B8D-B51C-771A9A24B778}" destId="{A8796C17-5AE7-494D-90E9-2C72768E40FD}" srcOrd="9" destOrd="0" parTransId="{765B7B12-FC03-4C54-B826-1F8E4F66AEFF}" sibTransId="{40973AD8-7C28-43DE-A7D9-83E55D3EEB14}"/>
    <dgm:cxn modelId="{CC7BB8A1-9E0D-431B-A5A8-1CD6392C0FD0}" type="presOf" srcId="{722910E2-B5BD-4B88-99D6-C2816E62756D}" destId="{D1C51C9B-1CF4-4D59-8622-7BA58FA78519}" srcOrd="0" destOrd="0" presId="urn:microsoft.com/office/officeart/2005/8/layout/hChevron3"/>
    <dgm:cxn modelId="{102CCFCE-7B1F-4C81-9B78-7ACB86547B89}" srcId="{82360DFF-DF94-4B8D-B51C-771A9A24B778}" destId="{33D9129B-960A-4DFB-BFCB-7258564C39B6}" srcOrd="3" destOrd="0" parTransId="{1D7EF7F1-0A0E-4E94-B72A-1BA0B926E8DA}" sibTransId="{DFFB4DD4-63F8-43A4-BF1E-4E650C3DD0C5}"/>
    <dgm:cxn modelId="{BC2C23D0-45B2-4FCE-A6BF-A6E6FA302FBD}" type="presOf" srcId="{83A3537B-5B29-416F-94DE-E4E6A97143CF}" destId="{D3E89998-92C8-4FB7-83CE-F05DBEED9C5A}" srcOrd="0" destOrd="0" presId="urn:microsoft.com/office/officeart/2005/8/layout/hChevron3"/>
    <dgm:cxn modelId="{6432D4D1-CAF6-4620-9F36-4C6ACD2FF455}" type="presOf" srcId="{98ED19F5-F6E2-4E64-A82F-06DAE98D05A1}" destId="{FAF523E3-7523-4F25-9916-B958D744099B}" srcOrd="0" destOrd="0" presId="urn:microsoft.com/office/officeart/2005/8/layout/hChevron3"/>
    <dgm:cxn modelId="{54E8CDD2-6955-4CF2-B29C-56671E816DF7}" type="presOf" srcId="{6C126955-215D-4976-B00C-1632FEB17FFE}" destId="{BC014B83-7898-4732-BB32-9D4C2A193EBB}" srcOrd="0" destOrd="0" presId="urn:microsoft.com/office/officeart/2005/8/layout/hChevron3"/>
    <dgm:cxn modelId="{4AFC62E6-4295-4B12-B07A-D90B97297A43}" type="presOf" srcId="{08B89253-D3E4-475E-B26D-124CBE8F7441}" destId="{0080FEE6-772C-4828-ACD2-7BA9CCDCE98E}" srcOrd="0" destOrd="0" presId="urn:microsoft.com/office/officeart/2005/8/layout/hChevron3"/>
    <dgm:cxn modelId="{F4B222FA-76E6-4807-B7D8-262BF98FC50C}" srcId="{82360DFF-DF94-4B8D-B51C-771A9A24B778}" destId="{4472DCE2-C2E4-4CD6-A8BA-7D6341667587}" srcOrd="6" destOrd="0" parTransId="{523E66B7-87EA-498C-A788-D60A4F8023D4}" sibTransId="{D72AC448-29E8-40DD-A8B7-DEADD71A7D58}"/>
    <dgm:cxn modelId="{ABBAFAF5-8765-4ACC-878B-9AE032DF7376}" type="presParOf" srcId="{18B39BE6-5324-453A-9C82-AF1A630430C3}" destId="{FAF523E3-7523-4F25-9916-B958D744099B}" srcOrd="0" destOrd="0" presId="urn:microsoft.com/office/officeart/2005/8/layout/hChevron3"/>
    <dgm:cxn modelId="{F3AD0577-74E9-4344-BF63-4E3904C95262}" type="presParOf" srcId="{18B39BE6-5324-453A-9C82-AF1A630430C3}" destId="{CA8DDE87-5948-4BF2-B832-4A7CF28B3FAC}" srcOrd="1" destOrd="0" presId="urn:microsoft.com/office/officeart/2005/8/layout/hChevron3"/>
    <dgm:cxn modelId="{6939F3EA-B875-49A4-9CF6-D8EB56A91825}" type="presParOf" srcId="{18B39BE6-5324-453A-9C82-AF1A630430C3}" destId="{59E43436-F07F-4494-A546-7F84BD16E802}" srcOrd="2" destOrd="0" presId="urn:microsoft.com/office/officeart/2005/8/layout/hChevron3"/>
    <dgm:cxn modelId="{55515B65-1D2A-4E42-AE34-7349FFCDCFDB}" type="presParOf" srcId="{18B39BE6-5324-453A-9C82-AF1A630430C3}" destId="{73FA1D6B-08F8-4C0B-9421-670F72661565}" srcOrd="3" destOrd="0" presId="urn:microsoft.com/office/officeart/2005/8/layout/hChevron3"/>
    <dgm:cxn modelId="{02708D37-B3FA-4814-A5CB-54E4950A7F02}" type="presParOf" srcId="{18B39BE6-5324-453A-9C82-AF1A630430C3}" destId="{12D88389-7FBC-4190-9C61-12DE0EFC9FC9}" srcOrd="4" destOrd="0" presId="urn:microsoft.com/office/officeart/2005/8/layout/hChevron3"/>
    <dgm:cxn modelId="{48F9441A-0F7C-4B92-8C3A-C77C1B351C5B}" type="presParOf" srcId="{18B39BE6-5324-453A-9C82-AF1A630430C3}" destId="{6D21BE6A-2205-4155-8478-E6B3737086A6}" srcOrd="5" destOrd="0" presId="urn:microsoft.com/office/officeart/2005/8/layout/hChevron3"/>
    <dgm:cxn modelId="{561E0F05-B684-4717-8448-DAB333B44295}" type="presParOf" srcId="{18B39BE6-5324-453A-9C82-AF1A630430C3}" destId="{11EF6B94-3A9B-43CB-B77D-12541B491BDB}" srcOrd="6" destOrd="0" presId="urn:microsoft.com/office/officeart/2005/8/layout/hChevron3"/>
    <dgm:cxn modelId="{78E5DE72-5608-4A22-B455-7318A1FA6983}" type="presParOf" srcId="{18B39BE6-5324-453A-9C82-AF1A630430C3}" destId="{6D168D08-51B9-47C4-849C-D898E07654AF}" srcOrd="7" destOrd="0" presId="urn:microsoft.com/office/officeart/2005/8/layout/hChevron3"/>
    <dgm:cxn modelId="{BD184F39-C53F-475C-B57C-057613B8AE7F}" type="presParOf" srcId="{18B39BE6-5324-453A-9C82-AF1A630430C3}" destId="{D3E89998-92C8-4FB7-83CE-F05DBEED9C5A}" srcOrd="8" destOrd="0" presId="urn:microsoft.com/office/officeart/2005/8/layout/hChevron3"/>
    <dgm:cxn modelId="{262BFD04-9FD2-41F6-AAEA-4AA0DB407A9C}" type="presParOf" srcId="{18B39BE6-5324-453A-9C82-AF1A630430C3}" destId="{B08E767E-F4AA-4390-843C-ECFCFC69228B}" srcOrd="9" destOrd="0" presId="urn:microsoft.com/office/officeart/2005/8/layout/hChevron3"/>
    <dgm:cxn modelId="{BF576A7B-836D-4852-9ADA-33021AE5FD91}" type="presParOf" srcId="{18B39BE6-5324-453A-9C82-AF1A630430C3}" destId="{80C1E847-1EB2-45EC-B4FA-12954AAE33D2}" srcOrd="10" destOrd="0" presId="urn:microsoft.com/office/officeart/2005/8/layout/hChevron3"/>
    <dgm:cxn modelId="{8AF37AE7-FA13-4698-8FA9-08E19E66EBED}" type="presParOf" srcId="{18B39BE6-5324-453A-9C82-AF1A630430C3}" destId="{4F38A0DD-E51B-4F84-A71D-73B1E4AE9E63}" srcOrd="11" destOrd="0" presId="urn:microsoft.com/office/officeart/2005/8/layout/hChevron3"/>
    <dgm:cxn modelId="{A5982CA2-0DED-410B-9107-F175F6171B36}" type="presParOf" srcId="{18B39BE6-5324-453A-9C82-AF1A630430C3}" destId="{3045A780-D288-453D-B57C-D1A8BC04B868}" srcOrd="12" destOrd="0" presId="urn:microsoft.com/office/officeart/2005/8/layout/hChevron3"/>
    <dgm:cxn modelId="{968B6576-FDE8-4739-B7F2-86EF602ADD0F}" type="presParOf" srcId="{18B39BE6-5324-453A-9C82-AF1A630430C3}" destId="{E040FC34-B657-407B-97D0-3B8CDAF80CBC}" srcOrd="13" destOrd="0" presId="urn:microsoft.com/office/officeart/2005/8/layout/hChevron3"/>
    <dgm:cxn modelId="{3E47933A-DDFA-4B27-BEC3-3574A84C3C38}" type="presParOf" srcId="{18B39BE6-5324-453A-9C82-AF1A630430C3}" destId="{269B821D-F336-4A59-B10A-5B0C2E4FAD2D}" srcOrd="14" destOrd="0" presId="urn:microsoft.com/office/officeart/2005/8/layout/hChevron3"/>
    <dgm:cxn modelId="{7376B2E7-F309-41C0-B57B-FD41B17F4A9B}" type="presParOf" srcId="{18B39BE6-5324-453A-9C82-AF1A630430C3}" destId="{C698B466-1827-4F0F-853E-1EC8E3F7E075}" srcOrd="15" destOrd="0" presId="urn:microsoft.com/office/officeart/2005/8/layout/hChevron3"/>
    <dgm:cxn modelId="{5E3C11EA-38D7-4B6D-9552-8ACA269DC6E9}" type="presParOf" srcId="{18B39BE6-5324-453A-9C82-AF1A630430C3}" destId="{0080FEE6-772C-4828-ACD2-7BA9CCDCE98E}" srcOrd="16" destOrd="0" presId="urn:microsoft.com/office/officeart/2005/8/layout/hChevron3"/>
    <dgm:cxn modelId="{4078E3AE-5728-4C56-A36F-BE219E61C459}" type="presParOf" srcId="{18B39BE6-5324-453A-9C82-AF1A630430C3}" destId="{0F698D9A-B2D1-4FE9-8009-99CCDA83B87A}" srcOrd="17" destOrd="0" presId="urn:microsoft.com/office/officeart/2005/8/layout/hChevron3"/>
    <dgm:cxn modelId="{B217835D-C7F0-4384-8880-DA4EBB63D66E}" type="presParOf" srcId="{18B39BE6-5324-453A-9C82-AF1A630430C3}" destId="{F9D6A809-26E9-46CF-BA2A-BC2D1A90ECDA}" srcOrd="18" destOrd="0" presId="urn:microsoft.com/office/officeart/2005/8/layout/hChevron3"/>
    <dgm:cxn modelId="{18B8F0D3-A4B4-41EA-BA97-E603B575A567}" type="presParOf" srcId="{18B39BE6-5324-453A-9C82-AF1A630430C3}" destId="{A307FC9D-425D-4045-B3D5-D97C5ECC70C8}" srcOrd="19" destOrd="0" presId="urn:microsoft.com/office/officeart/2005/8/layout/hChevron3"/>
    <dgm:cxn modelId="{DCA08297-79D6-4E70-8518-2488729980D4}" type="presParOf" srcId="{18B39BE6-5324-453A-9C82-AF1A630430C3}" destId="{BC014B83-7898-4732-BB32-9D4C2A193EBB}" srcOrd="20" destOrd="0" presId="urn:microsoft.com/office/officeart/2005/8/layout/hChevron3"/>
    <dgm:cxn modelId="{D7E1BEBF-43A5-46AC-9070-97429579802C}" type="presParOf" srcId="{18B39BE6-5324-453A-9C82-AF1A630430C3}" destId="{1E46D202-DB8A-4609-A6FC-2DB8469838E0}" srcOrd="21" destOrd="0" presId="urn:microsoft.com/office/officeart/2005/8/layout/hChevron3"/>
    <dgm:cxn modelId="{42F297A9-19F1-4506-BC31-16452458E8E5}" type="presParOf" srcId="{18B39BE6-5324-453A-9C82-AF1A630430C3}" destId="{D9E9B0D6-E32C-450F-9501-4C0008B23002}" srcOrd="22" destOrd="0" presId="urn:microsoft.com/office/officeart/2005/8/layout/hChevron3"/>
    <dgm:cxn modelId="{C7D206A7-C812-4DC7-A1C6-757B938BF274}" type="presParOf" srcId="{18B39BE6-5324-453A-9C82-AF1A630430C3}" destId="{D87CCEFB-C7C5-48DF-AD93-5EBA19470E9D}" srcOrd="23" destOrd="0" presId="urn:microsoft.com/office/officeart/2005/8/layout/hChevron3"/>
    <dgm:cxn modelId="{70E9CAC5-D333-4BA6-B374-100938542C4C}" type="presParOf" srcId="{18B39BE6-5324-453A-9C82-AF1A630430C3}" destId="{D1C51C9B-1CF4-4D59-8622-7BA58FA78519}" srcOrd="2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2360DFF-DF94-4B8D-B51C-771A9A24B7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D19F5-F6E2-4E64-A82F-06DAE98D05A1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000" dirty="0" err="1"/>
            <a:t>Organisation</a:t>
          </a:r>
          <a:endParaRPr lang="en-US" sz="1000" dirty="0"/>
        </a:p>
      </dgm:t>
    </dgm:pt>
    <dgm:pt modelId="{34C7A01E-95FD-4632-AA4E-CF37D0E6E518}" type="parTrans" cxnId="{BB335B6B-D735-4756-9621-B39DC312BAFF}">
      <dgm:prSet/>
      <dgm:spPr/>
      <dgm:t>
        <a:bodyPr/>
        <a:lstStyle/>
        <a:p>
          <a:endParaRPr lang="en-US"/>
        </a:p>
      </dgm:t>
    </dgm:pt>
    <dgm:pt modelId="{9CD86765-164A-4030-A000-29758B60A075}" type="sibTrans" cxnId="{BB335B6B-D735-4756-9621-B39DC312BAFF}">
      <dgm:prSet/>
      <dgm:spPr/>
      <dgm:t>
        <a:bodyPr/>
        <a:lstStyle/>
        <a:p>
          <a:endParaRPr lang="en-US"/>
        </a:p>
      </dgm:t>
    </dgm:pt>
    <dgm:pt modelId="{83A3537B-5B29-416F-94DE-E4E6A97143CF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MCD</a:t>
          </a:r>
        </a:p>
      </dgm:t>
    </dgm:pt>
    <dgm:pt modelId="{AB9634E8-B5DB-4AA4-8744-1E06AE42633A}" type="parTrans" cxnId="{A54F1B60-A16A-40F3-8860-D5E33976CD71}">
      <dgm:prSet/>
      <dgm:spPr/>
      <dgm:t>
        <a:bodyPr/>
        <a:lstStyle/>
        <a:p>
          <a:endParaRPr lang="en-US"/>
        </a:p>
      </dgm:t>
    </dgm:pt>
    <dgm:pt modelId="{DF0F0F71-FD27-48E9-9231-25E9C548185D}" type="sibTrans" cxnId="{A54F1B60-A16A-40F3-8860-D5E33976CD71}">
      <dgm:prSet/>
      <dgm:spPr/>
      <dgm:t>
        <a:bodyPr/>
        <a:lstStyle/>
        <a:p>
          <a:endParaRPr lang="en-US"/>
        </a:p>
      </dgm:t>
    </dgm:pt>
    <dgm:pt modelId="{86F64202-F371-4379-9598-6F917AC59428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MLD</a:t>
          </a:r>
        </a:p>
      </dgm:t>
    </dgm:pt>
    <dgm:pt modelId="{74A2DB7C-6848-4860-A4EF-46AFAA7FDCD5}" type="parTrans" cxnId="{F6F1392C-790A-4626-89BD-2326890E5473}">
      <dgm:prSet/>
      <dgm:spPr/>
      <dgm:t>
        <a:bodyPr/>
        <a:lstStyle/>
        <a:p>
          <a:endParaRPr lang="en-US"/>
        </a:p>
      </dgm:t>
    </dgm:pt>
    <dgm:pt modelId="{6A41294B-6E93-4A88-AA4A-1BCF267E9068}" type="sibTrans" cxnId="{F6F1392C-790A-4626-89BD-2326890E5473}">
      <dgm:prSet/>
      <dgm:spPr/>
      <dgm:t>
        <a:bodyPr/>
        <a:lstStyle/>
        <a:p>
          <a:endParaRPr lang="en-US"/>
        </a:p>
      </dgm:t>
    </dgm:pt>
    <dgm:pt modelId="{4472DCE2-C2E4-4CD6-A8BA-7D6341667587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MPD</a:t>
          </a:r>
        </a:p>
      </dgm:t>
    </dgm:pt>
    <dgm:pt modelId="{523E66B7-87EA-498C-A788-D60A4F8023D4}" type="parTrans" cxnId="{F4B222FA-76E6-4807-B7D8-262BF98FC50C}">
      <dgm:prSet/>
      <dgm:spPr/>
      <dgm:t>
        <a:bodyPr/>
        <a:lstStyle/>
        <a:p>
          <a:endParaRPr lang="en-US"/>
        </a:p>
      </dgm:t>
    </dgm:pt>
    <dgm:pt modelId="{D72AC448-29E8-40DD-A8B7-DEADD71A7D58}" type="sibTrans" cxnId="{F4B222FA-76E6-4807-B7D8-262BF98FC50C}">
      <dgm:prSet/>
      <dgm:spPr/>
      <dgm:t>
        <a:bodyPr/>
        <a:lstStyle/>
        <a:p>
          <a:endParaRPr lang="en-US"/>
        </a:p>
      </dgm:t>
    </dgm:pt>
    <dgm:pt modelId="{6C126955-215D-4976-B00C-1632FEB17FFE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Dev </a:t>
          </a:r>
          <a:r>
            <a:rPr lang="en-US" sz="1000" dirty="0" err="1"/>
            <a:t>Appli</a:t>
          </a:r>
          <a:endParaRPr lang="en-US" sz="1000" dirty="0"/>
        </a:p>
      </dgm:t>
    </dgm:pt>
    <dgm:pt modelId="{685997CB-0F94-44C7-B7F7-78B1E28A9359}" type="parTrans" cxnId="{29DC4657-090E-4B40-8A61-A64D3801D846}">
      <dgm:prSet/>
      <dgm:spPr/>
      <dgm:t>
        <a:bodyPr/>
        <a:lstStyle/>
        <a:p>
          <a:endParaRPr lang="en-US"/>
        </a:p>
      </dgm:t>
    </dgm:pt>
    <dgm:pt modelId="{701F9180-F468-4AB3-BC7F-719E5A117352}" type="sibTrans" cxnId="{29DC4657-090E-4B40-8A61-A64D3801D846}">
      <dgm:prSet/>
      <dgm:spPr/>
      <dgm:t>
        <a:bodyPr/>
        <a:lstStyle/>
        <a:p>
          <a:endParaRPr lang="en-US"/>
        </a:p>
      </dgm:t>
    </dgm:pt>
    <dgm:pt modelId="{81012306-3ABE-41CB-B3BD-8FCF8E52E1AF}">
      <dgm:prSet phldrT="[Text]" custT="1"/>
      <dgm:spPr>
        <a:ln>
          <a:noFill/>
        </a:ln>
      </dgm:spPr>
      <dgm:t>
        <a:bodyPr/>
        <a:lstStyle/>
        <a:p>
          <a:r>
            <a:rPr lang="en-US" sz="1000" dirty="0" err="1"/>
            <a:t>Démo</a:t>
          </a:r>
          <a:endParaRPr lang="en-US" sz="1000" dirty="0"/>
        </a:p>
      </dgm:t>
    </dgm:pt>
    <dgm:pt modelId="{FDEAB80F-D68E-47D5-9A2F-14F1F622DCF2}" type="parTrans" cxnId="{411D6E8D-2C35-4E54-8B6E-DEAC093D3D9E}">
      <dgm:prSet/>
      <dgm:spPr/>
      <dgm:t>
        <a:bodyPr/>
        <a:lstStyle/>
        <a:p>
          <a:endParaRPr lang="en-US"/>
        </a:p>
      </dgm:t>
    </dgm:pt>
    <dgm:pt modelId="{E69664AA-D99C-4953-81DB-7321FC108D5C}" type="sibTrans" cxnId="{411D6E8D-2C35-4E54-8B6E-DEAC093D3D9E}">
      <dgm:prSet/>
      <dgm:spPr/>
      <dgm:t>
        <a:bodyPr/>
        <a:lstStyle/>
        <a:p>
          <a:endParaRPr lang="en-US"/>
        </a:p>
      </dgm:t>
    </dgm:pt>
    <dgm:pt modelId="{33D9129B-960A-4DFB-BFCB-7258564C39B6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endParaRPr lang="fr-FR" sz="1000"/>
        </a:p>
        <a:p>
          <a:r>
            <a:rPr lang="fr-FR" sz="1000"/>
            <a:t>Matrice </a:t>
          </a:r>
          <a:r>
            <a:rPr lang="fr-FR" sz="1000" dirty="0"/>
            <a:t>Dépendances </a:t>
          </a:r>
          <a:endParaRPr lang="en-US" sz="1000" dirty="0"/>
        </a:p>
      </dgm:t>
    </dgm:pt>
    <dgm:pt modelId="{1D7EF7F1-0A0E-4E94-B72A-1BA0B926E8DA}" type="parTrans" cxnId="{102CCFCE-7B1F-4C81-9B78-7ACB86547B89}">
      <dgm:prSet/>
      <dgm:spPr/>
      <dgm:t>
        <a:bodyPr/>
        <a:lstStyle/>
        <a:p>
          <a:endParaRPr lang="en-US"/>
        </a:p>
      </dgm:t>
    </dgm:pt>
    <dgm:pt modelId="{DFFB4DD4-63F8-43A4-BF1E-4E650C3DD0C5}" type="sibTrans" cxnId="{102CCFCE-7B1F-4C81-9B78-7ACB86547B89}">
      <dgm:prSet/>
      <dgm:spPr/>
      <dgm:t>
        <a:bodyPr/>
        <a:lstStyle/>
        <a:p>
          <a:endParaRPr lang="en-US"/>
        </a:p>
      </dgm:t>
    </dgm:pt>
    <dgm:pt modelId="{D34DF10A-9B65-4FB5-9C88-F0C8A84D835C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fr-FR" sz="1000" dirty="0"/>
            <a:t>Dictionnaire données </a:t>
          </a:r>
          <a:endParaRPr lang="en-US" sz="1000" dirty="0"/>
        </a:p>
      </dgm:t>
    </dgm:pt>
    <dgm:pt modelId="{A225C680-DA8D-4E9C-AB2A-7F11F2A84DE0}" type="parTrans" cxnId="{60FF5B31-8E21-490A-AE34-74375F2A0241}">
      <dgm:prSet/>
      <dgm:spPr/>
      <dgm:t>
        <a:bodyPr/>
        <a:lstStyle/>
        <a:p>
          <a:endParaRPr lang="en-US"/>
        </a:p>
      </dgm:t>
    </dgm:pt>
    <dgm:pt modelId="{23AB21C3-31D1-40DB-8619-9E3507792718}" type="sibTrans" cxnId="{60FF5B31-8E21-490A-AE34-74375F2A0241}">
      <dgm:prSet/>
      <dgm:spPr/>
      <dgm:t>
        <a:bodyPr/>
        <a:lstStyle/>
        <a:p>
          <a:endParaRPr lang="en-US"/>
        </a:p>
      </dgm:t>
    </dgm:pt>
    <dgm:pt modelId="{09E8A898-7A57-4D3D-A888-639999931518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fr-FR" sz="1000" dirty="0"/>
            <a:t>Digramme flux </a:t>
          </a:r>
          <a:endParaRPr lang="en-US" sz="1000" dirty="0"/>
        </a:p>
      </dgm:t>
    </dgm:pt>
    <dgm:pt modelId="{F59C4BFD-555B-47D3-88D6-7BBB0CE9A371}" type="parTrans" cxnId="{4AD24707-2B17-47B6-9D33-8D90BCC3E999}">
      <dgm:prSet/>
      <dgm:spPr/>
      <dgm:t>
        <a:bodyPr/>
        <a:lstStyle/>
        <a:p>
          <a:endParaRPr lang="en-US"/>
        </a:p>
      </dgm:t>
    </dgm:pt>
    <dgm:pt modelId="{C0BACB76-E2EE-448C-B3C2-5BF4BF7C022A}" type="sibTrans" cxnId="{4AD24707-2B17-47B6-9D33-8D90BCC3E999}">
      <dgm:prSet/>
      <dgm:spPr/>
      <dgm:t>
        <a:bodyPr/>
        <a:lstStyle/>
        <a:p>
          <a:endParaRPr lang="en-US"/>
        </a:p>
      </dgm:t>
    </dgm:pt>
    <dgm:pt modelId="{722910E2-B5BD-4B88-99D6-C2816E62756D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000" dirty="0" err="1"/>
            <a:t>Écarts</a:t>
          </a:r>
          <a:endParaRPr lang="en-US" sz="1000" dirty="0"/>
        </a:p>
      </dgm:t>
    </dgm:pt>
    <dgm:pt modelId="{8EC9D17C-9C7F-4C21-968F-152EB35B579D}" type="parTrans" cxnId="{02631413-2759-4FF8-BC4B-AFAB89F29288}">
      <dgm:prSet/>
      <dgm:spPr/>
      <dgm:t>
        <a:bodyPr/>
        <a:lstStyle/>
        <a:p>
          <a:endParaRPr lang="en-US"/>
        </a:p>
      </dgm:t>
    </dgm:pt>
    <dgm:pt modelId="{4146078B-D161-403E-9184-523C2E506111}" type="sibTrans" cxnId="{02631413-2759-4FF8-BC4B-AFAB89F29288}">
      <dgm:prSet/>
      <dgm:spPr/>
      <dgm:t>
        <a:bodyPr/>
        <a:lstStyle/>
        <a:p>
          <a:endParaRPr lang="en-US"/>
        </a:p>
      </dgm:t>
    </dgm:pt>
    <dgm:pt modelId="{08B89253-D3E4-475E-B26D-124CBE8F7441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fr-FR" sz="1000" dirty="0"/>
            <a:t>Procédure stockée</a:t>
          </a:r>
        </a:p>
      </dgm:t>
    </dgm:pt>
    <dgm:pt modelId="{F6558FB3-0345-4555-A7BF-99B86551A8BC}" type="parTrans" cxnId="{F6867D3B-45D2-4423-97C2-730A86544F7E}">
      <dgm:prSet/>
      <dgm:spPr/>
      <dgm:t>
        <a:bodyPr/>
        <a:lstStyle/>
        <a:p>
          <a:endParaRPr lang="en-US"/>
        </a:p>
      </dgm:t>
    </dgm:pt>
    <dgm:pt modelId="{EFA3BD7E-1FEA-4A22-97E1-5042C8E39AFD}" type="sibTrans" cxnId="{F6867D3B-45D2-4423-97C2-730A86544F7E}">
      <dgm:prSet/>
      <dgm:spPr/>
      <dgm:t>
        <a:bodyPr/>
        <a:lstStyle/>
        <a:p>
          <a:endParaRPr lang="en-US"/>
        </a:p>
      </dgm:t>
    </dgm:pt>
    <dgm:pt modelId="{592E1D91-8214-46CB-A7C0-537947EEEB63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Requête</a:t>
          </a:r>
          <a:endParaRPr lang="en-US" sz="1000" dirty="0"/>
        </a:p>
      </dgm:t>
    </dgm:pt>
    <dgm:pt modelId="{1DF6C04D-CF32-48A6-ADA5-546839BE24E9}" type="parTrans" cxnId="{C715D213-D2F6-4E37-AC47-D9527B482E84}">
      <dgm:prSet/>
      <dgm:spPr/>
      <dgm:t>
        <a:bodyPr/>
        <a:lstStyle/>
        <a:p>
          <a:endParaRPr lang="en-US"/>
        </a:p>
      </dgm:t>
    </dgm:pt>
    <dgm:pt modelId="{3A0E3889-2357-4F98-806B-09A13161D07E}" type="sibTrans" cxnId="{C715D213-D2F6-4E37-AC47-D9527B482E84}">
      <dgm:prSet/>
      <dgm:spPr/>
      <dgm:t>
        <a:bodyPr/>
        <a:lstStyle/>
        <a:p>
          <a:endParaRPr lang="en-US"/>
        </a:p>
      </dgm:t>
    </dgm:pt>
    <dgm:pt modelId="{A8796C17-5AE7-494D-90E9-2C72768E40FD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Déclencheur</a:t>
          </a:r>
        </a:p>
      </dgm:t>
    </dgm:pt>
    <dgm:pt modelId="{765B7B12-FC03-4C54-B826-1F8E4F66AEFF}" type="parTrans" cxnId="{3ED67691-E7D4-464E-BFF8-A86D06E8AF9E}">
      <dgm:prSet/>
      <dgm:spPr/>
      <dgm:t>
        <a:bodyPr/>
        <a:lstStyle/>
        <a:p>
          <a:endParaRPr lang="en-US"/>
        </a:p>
      </dgm:t>
    </dgm:pt>
    <dgm:pt modelId="{40973AD8-7C28-43DE-A7D9-83E55D3EEB14}" type="sibTrans" cxnId="{3ED67691-E7D4-464E-BFF8-A86D06E8AF9E}">
      <dgm:prSet/>
      <dgm:spPr/>
      <dgm:t>
        <a:bodyPr/>
        <a:lstStyle/>
        <a:p>
          <a:endParaRPr lang="en-US"/>
        </a:p>
      </dgm:t>
    </dgm:pt>
    <dgm:pt modelId="{18B39BE6-5324-453A-9C82-AF1A630430C3}" type="pres">
      <dgm:prSet presAssocID="{82360DFF-DF94-4B8D-B51C-771A9A24B778}" presName="Name0" presStyleCnt="0">
        <dgm:presLayoutVars>
          <dgm:dir/>
          <dgm:resizeHandles val="exact"/>
        </dgm:presLayoutVars>
      </dgm:prSet>
      <dgm:spPr/>
    </dgm:pt>
    <dgm:pt modelId="{FAF523E3-7523-4F25-9916-B958D744099B}" type="pres">
      <dgm:prSet presAssocID="{98ED19F5-F6E2-4E64-A82F-06DAE98D05A1}" presName="parTxOnly" presStyleLbl="node1" presStyleIdx="0" presStyleCnt="13" custScaleY="100001" custLinFactNeighborX="-6604">
        <dgm:presLayoutVars>
          <dgm:bulletEnabled val="1"/>
        </dgm:presLayoutVars>
      </dgm:prSet>
      <dgm:spPr/>
    </dgm:pt>
    <dgm:pt modelId="{CA8DDE87-5948-4BF2-B832-4A7CF28B3FAC}" type="pres">
      <dgm:prSet presAssocID="{9CD86765-164A-4030-A000-29758B60A075}" presName="parSpace" presStyleCnt="0"/>
      <dgm:spPr/>
    </dgm:pt>
    <dgm:pt modelId="{59E43436-F07F-4494-A546-7F84BD16E802}" type="pres">
      <dgm:prSet presAssocID="{09E8A898-7A57-4D3D-A888-639999931518}" presName="parTxOnly" presStyleLbl="node1" presStyleIdx="1" presStyleCnt="13" custScaleX="109964" custLinFactNeighborX="10250">
        <dgm:presLayoutVars>
          <dgm:bulletEnabled val="1"/>
        </dgm:presLayoutVars>
      </dgm:prSet>
      <dgm:spPr/>
    </dgm:pt>
    <dgm:pt modelId="{73FA1D6B-08F8-4C0B-9421-670F72661565}" type="pres">
      <dgm:prSet presAssocID="{C0BACB76-E2EE-448C-B3C2-5BF4BF7C022A}" presName="parSpace" presStyleCnt="0"/>
      <dgm:spPr/>
    </dgm:pt>
    <dgm:pt modelId="{12D88389-7FBC-4190-9C61-12DE0EFC9FC9}" type="pres">
      <dgm:prSet presAssocID="{D34DF10A-9B65-4FB5-9C88-F0C8A84D835C}" presName="parTxOnly" presStyleLbl="node1" presStyleIdx="2" presStyleCnt="13" custScaleX="122250" custLinFactNeighborX="10350">
        <dgm:presLayoutVars>
          <dgm:bulletEnabled val="1"/>
        </dgm:presLayoutVars>
      </dgm:prSet>
      <dgm:spPr/>
    </dgm:pt>
    <dgm:pt modelId="{6D21BE6A-2205-4155-8478-E6B3737086A6}" type="pres">
      <dgm:prSet presAssocID="{23AB21C3-31D1-40DB-8619-9E3507792718}" presName="parSpace" presStyleCnt="0"/>
      <dgm:spPr/>
    </dgm:pt>
    <dgm:pt modelId="{11EF6B94-3A9B-43CB-B77D-12541B491BDB}" type="pres">
      <dgm:prSet presAssocID="{33D9129B-960A-4DFB-BFCB-7258564C39B6}" presName="parTxOnly" presStyleLbl="node1" presStyleIdx="3" presStyleCnt="13" custScaleX="126509" custLinFactNeighborX="15450">
        <dgm:presLayoutVars>
          <dgm:bulletEnabled val="1"/>
        </dgm:presLayoutVars>
      </dgm:prSet>
      <dgm:spPr/>
    </dgm:pt>
    <dgm:pt modelId="{6D168D08-51B9-47C4-849C-D898E07654AF}" type="pres">
      <dgm:prSet presAssocID="{DFFB4DD4-63F8-43A4-BF1E-4E650C3DD0C5}" presName="parSpace" presStyleCnt="0"/>
      <dgm:spPr/>
    </dgm:pt>
    <dgm:pt modelId="{D3E89998-92C8-4FB7-83CE-F05DBEED9C5A}" type="pres">
      <dgm:prSet presAssocID="{83A3537B-5B29-416F-94DE-E4E6A97143CF}" presName="parTxOnly" presStyleLbl="node1" presStyleIdx="4" presStyleCnt="13" custScaleX="90440" custLinFactNeighborX="16016">
        <dgm:presLayoutVars>
          <dgm:bulletEnabled val="1"/>
        </dgm:presLayoutVars>
      </dgm:prSet>
      <dgm:spPr/>
    </dgm:pt>
    <dgm:pt modelId="{B08E767E-F4AA-4390-843C-ECFCFC69228B}" type="pres">
      <dgm:prSet presAssocID="{DF0F0F71-FD27-48E9-9231-25E9C548185D}" presName="parSpace" presStyleCnt="0"/>
      <dgm:spPr/>
    </dgm:pt>
    <dgm:pt modelId="{80C1E847-1EB2-45EC-B4FA-12954AAE33D2}" type="pres">
      <dgm:prSet presAssocID="{86F64202-F371-4379-9598-6F917AC59428}" presName="parTxOnly" presStyleLbl="node1" presStyleIdx="5" presStyleCnt="13" custScaleX="77577" custLinFactNeighborX="21522">
        <dgm:presLayoutVars>
          <dgm:bulletEnabled val="1"/>
        </dgm:presLayoutVars>
      </dgm:prSet>
      <dgm:spPr/>
    </dgm:pt>
    <dgm:pt modelId="{4F38A0DD-E51B-4F84-A71D-73B1E4AE9E63}" type="pres">
      <dgm:prSet presAssocID="{6A41294B-6E93-4A88-AA4A-1BCF267E9068}" presName="parSpace" presStyleCnt="0"/>
      <dgm:spPr/>
    </dgm:pt>
    <dgm:pt modelId="{3045A780-D288-453D-B57C-D1A8BC04B868}" type="pres">
      <dgm:prSet presAssocID="{4472DCE2-C2E4-4CD6-A8BA-7D6341667587}" presName="parTxOnly" presStyleLbl="node1" presStyleIdx="6" presStyleCnt="13" custScaleX="79937" custLinFactNeighborX="27028">
        <dgm:presLayoutVars>
          <dgm:bulletEnabled val="1"/>
        </dgm:presLayoutVars>
      </dgm:prSet>
      <dgm:spPr/>
    </dgm:pt>
    <dgm:pt modelId="{E040FC34-B657-407B-97D0-3B8CDAF80CBC}" type="pres">
      <dgm:prSet presAssocID="{D72AC448-29E8-40DD-A8B7-DEADD71A7D58}" presName="parSpace" presStyleCnt="0"/>
      <dgm:spPr/>
    </dgm:pt>
    <dgm:pt modelId="{269B821D-F336-4A59-B10A-5B0C2E4FAD2D}" type="pres">
      <dgm:prSet presAssocID="{592E1D91-8214-46CB-A7C0-537947EEEB63}" presName="parTxOnly" presStyleLbl="node1" presStyleIdx="7" presStyleCnt="13" custScaleX="98563" custLinFactNeighborX="30360">
        <dgm:presLayoutVars>
          <dgm:bulletEnabled val="1"/>
        </dgm:presLayoutVars>
      </dgm:prSet>
      <dgm:spPr/>
    </dgm:pt>
    <dgm:pt modelId="{C698B466-1827-4F0F-853E-1EC8E3F7E075}" type="pres">
      <dgm:prSet presAssocID="{3A0E3889-2357-4F98-806B-09A13161D07E}" presName="parSpace" presStyleCnt="0"/>
      <dgm:spPr/>
    </dgm:pt>
    <dgm:pt modelId="{0080FEE6-772C-4828-ACD2-7BA9CCDCE98E}" type="pres">
      <dgm:prSet presAssocID="{08B89253-D3E4-475E-B26D-124CBE8F7441}" presName="parTxOnly" presStyleLbl="node1" presStyleIdx="8" presStyleCnt="13" custScaleX="116463" custLinFactNeighborX="35522">
        <dgm:presLayoutVars>
          <dgm:bulletEnabled val="1"/>
        </dgm:presLayoutVars>
      </dgm:prSet>
      <dgm:spPr/>
    </dgm:pt>
    <dgm:pt modelId="{0F698D9A-B2D1-4FE9-8009-99CCDA83B87A}" type="pres">
      <dgm:prSet presAssocID="{EFA3BD7E-1FEA-4A22-97E1-5042C8E39AFD}" presName="parSpace" presStyleCnt="0"/>
      <dgm:spPr/>
    </dgm:pt>
    <dgm:pt modelId="{F9D6A809-26E9-46CF-BA2A-BC2D1A90ECDA}" type="pres">
      <dgm:prSet presAssocID="{A8796C17-5AE7-494D-90E9-2C72768E40FD}" presName="parTxOnly" presStyleLbl="node1" presStyleIdx="9" presStyleCnt="13" custScaleX="125864" custLinFactNeighborX="40586">
        <dgm:presLayoutVars>
          <dgm:bulletEnabled val="1"/>
        </dgm:presLayoutVars>
      </dgm:prSet>
      <dgm:spPr/>
    </dgm:pt>
    <dgm:pt modelId="{A307FC9D-425D-4045-B3D5-D97C5ECC70C8}" type="pres">
      <dgm:prSet presAssocID="{40973AD8-7C28-43DE-A7D9-83E55D3EEB14}" presName="parSpace" presStyleCnt="0"/>
      <dgm:spPr/>
    </dgm:pt>
    <dgm:pt modelId="{BC014B83-7898-4732-BB32-9D4C2A193EBB}" type="pres">
      <dgm:prSet presAssocID="{6C126955-215D-4976-B00C-1632FEB17FFE}" presName="parTxOnly" presStyleLbl="node1" presStyleIdx="10" presStyleCnt="13" custLinFactNeighborX="44927">
        <dgm:presLayoutVars>
          <dgm:bulletEnabled val="1"/>
        </dgm:presLayoutVars>
      </dgm:prSet>
      <dgm:spPr/>
    </dgm:pt>
    <dgm:pt modelId="{1E46D202-DB8A-4609-A6FC-2DB8469838E0}" type="pres">
      <dgm:prSet presAssocID="{701F9180-F468-4AB3-BC7F-719E5A117352}" presName="parSpace" presStyleCnt="0"/>
      <dgm:spPr/>
    </dgm:pt>
    <dgm:pt modelId="{D9E9B0D6-E32C-450F-9501-4C0008B23002}" type="pres">
      <dgm:prSet presAssocID="{81012306-3ABE-41CB-B3BD-8FCF8E52E1AF}" presName="parTxOnly" presStyleLbl="node1" presStyleIdx="11" presStyleCnt="13" custScaleX="84023" custLinFactNeighborX="46790">
        <dgm:presLayoutVars>
          <dgm:bulletEnabled val="1"/>
        </dgm:presLayoutVars>
      </dgm:prSet>
      <dgm:spPr/>
    </dgm:pt>
    <dgm:pt modelId="{D87CCEFB-C7C5-48DF-AD93-5EBA19470E9D}" type="pres">
      <dgm:prSet presAssocID="{E69664AA-D99C-4953-81DB-7321FC108D5C}" presName="parSpace" presStyleCnt="0"/>
      <dgm:spPr/>
    </dgm:pt>
    <dgm:pt modelId="{D1C51C9B-1CF4-4D59-8622-7BA58FA78519}" type="pres">
      <dgm:prSet presAssocID="{722910E2-B5BD-4B88-99D6-C2816E62756D}" presName="parTxOnly" presStyleLbl="node1" presStyleIdx="12" presStyleCnt="13" custFlipHor="0" custScaleX="87091" custLinFactNeighborX="6575" custLinFactNeighborY="287">
        <dgm:presLayoutVars>
          <dgm:bulletEnabled val="1"/>
        </dgm:presLayoutVars>
      </dgm:prSet>
      <dgm:spPr/>
    </dgm:pt>
  </dgm:ptLst>
  <dgm:cxnLst>
    <dgm:cxn modelId="{4AD24707-2B17-47B6-9D33-8D90BCC3E999}" srcId="{82360DFF-DF94-4B8D-B51C-771A9A24B778}" destId="{09E8A898-7A57-4D3D-A888-639999931518}" srcOrd="1" destOrd="0" parTransId="{F59C4BFD-555B-47D3-88D6-7BBB0CE9A371}" sibTransId="{C0BACB76-E2EE-448C-B3C2-5BF4BF7C022A}"/>
    <dgm:cxn modelId="{59A46F07-D16A-4F65-9A0D-1535F766B6DB}" type="presOf" srcId="{09E8A898-7A57-4D3D-A888-639999931518}" destId="{59E43436-F07F-4494-A546-7F84BD16E802}" srcOrd="0" destOrd="0" presId="urn:microsoft.com/office/officeart/2005/8/layout/hChevron3"/>
    <dgm:cxn modelId="{EF2FD810-E769-4EC5-88BC-874C8E1ECF59}" type="presOf" srcId="{D34DF10A-9B65-4FB5-9C88-F0C8A84D835C}" destId="{12D88389-7FBC-4190-9C61-12DE0EFC9FC9}" srcOrd="0" destOrd="0" presId="urn:microsoft.com/office/officeart/2005/8/layout/hChevron3"/>
    <dgm:cxn modelId="{02631413-2759-4FF8-BC4B-AFAB89F29288}" srcId="{82360DFF-DF94-4B8D-B51C-771A9A24B778}" destId="{722910E2-B5BD-4B88-99D6-C2816E62756D}" srcOrd="12" destOrd="0" parTransId="{8EC9D17C-9C7F-4C21-968F-152EB35B579D}" sibTransId="{4146078B-D161-403E-9184-523C2E506111}"/>
    <dgm:cxn modelId="{C715D213-D2F6-4E37-AC47-D9527B482E84}" srcId="{82360DFF-DF94-4B8D-B51C-771A9A24B778}" destId="{592E1D91-8214-46CB-A7C0-537947EEEB63}" srcOrd="7" destOrd="0" parTransId="{1DF6C04D-CF32-48A6-ADA5-546839BE24E9}" sibTransId="{3A0E3889-2357-4F98-806B-09A13161D07E}"/>
    <dgm:cxn modelId="{F6F1392C-790A-4626-89BD-2326890E5473}" srcId="{82360DFF-DF94-4B8D-B51C-771A9A24B778}" destId="{86F64202-F371-4379-9598-6F917AC59428}" srcOrd="5" destOrd="0" parTransId="{74A2DB7C-6848-4860-A4EF-46AFAA7FDCD5}" sibTransId="{6A41294B-6E93-4A88-AA4A-1BCF267E9068}"/>
    <dgm:cxn modelId="{32B4E02C-CFF1-4C36-B397-4B0F7190A751}" type="presOf" srcId="{81012306-3ABE-41CB-B3BD-8FCF8E52E1AF}" destId="{D9E9B0D6-E32C-450F-9501-4C0008B23002}" srcOrd="0" destOrd="0" presId="urn:microsoft.com/office/officeart/2005/8/layout/hChevron3"/>
    <dgm:cxn modelId="{60FF5B31-8E21-490A-AE34-74375F2A0241}" srcId="{82360DFF-DF94-4B8D-B51C-771A9A24B778}" destId="{D34DF10A-9B65-4FB5-9C88-F0C8A84D835C}" srcOrd="2" destOrd="0" parTransId="{A225C680-DA8D-4E9C-AB2A-7F11F2A84DE0}" sibTransId="{23AB21C3-31D1-40DB-8619-9E3507792718}"/>
    <dgm:cxn modelId="{3A23AF35-BF01-4D98-8E79-8A3349269A91}" type="presOf" srcId="{4472DCE2-C2E4-4CD6-A8BA-7D6341667587}" destId="{3045A780-D288-453D-B57C-D1A8BC04B868}" srcOrd="0" destOrd="0" presId="urn:microsoft.com/office/officeart/2005/8/layout/hChevron3"/>
    <dgm:cxn modelId="{3822E838-C321-43EA-96D5-B6322C9CDA3E}" type="presOf" srcId="{86F64202-F371-4379-9598-6F917AC59428}" destId="{80C1E847-1EB2-45EC-B4FA-12954AAE33D2}" srcOrd="0" destOrd="0" presId="urn:microsoft.com/office/officeart/2005/8/layout/hChevron3"/>
    <dgm:cxn modelId="{F6867D3B-45D2-4423-97C2-730A86544F7E}" srcId="{82360DFF-DF94-4B8D-B51C-771A9A24B778}" destId="{08B89253-D3E4-475E-B26D-124CBE8F7441}" srcOrd="8" destOrd="0" parTransId="{F6558FB3-0345-4555-A7BF-99B86551A8BC}" sibTransId="{EFA3BD7E-1FEA-4A22-97E1-5042C8E39AFD}"/>
    <dgm:cxn modelId="{A54F1B60-A16A-40F3-8860-D5E33976CD71}" srcId="{82360DFF-DF94-4B8D-B51C-771A9A24B778}" destId="{83A3537B-5B29-416F-94DE-E4E6A97143CF}" srcOrd="4" destOrd="0" parTransId="{AB9634E8-B5DB-4AA4-8744-1E06AE42633A}" sibTransId="{DF0F0F71-FD27-48E9-9231-25E9C548185D}"/>
    <dgm:cxn modelId="{0A0BFB45-E6BC-464E-A63A-87F7EF85CE24}" type="presOf" srcId="{A8796C17-5AE7-494D-90E9-2C72768E40FD}" destId="{F9D6A809-26E9-46CF-BA2A-BC2D1A90ECDA}" srcOrd="0" destOrd="0" presId="urn:microsoft.com/office/officeart/2005/8/layout/hChevron3"/>
    <dgm:cxn modelId="{B32CB547-C92E-4873-A5AC-AA1BDD7E17D2}" type="presOf" srcId="{592E1D91-8214-46CB-A7C0-537947EEEB63}" destId="{269B821D-F336-4A59-B10A-5B0C2E4FAD2D}" srcOrd="0" destOrd="0" presId="urn:microsoft.com/office/officeart/2005/8/layout/hChevron3"/>
    <dgm:cxn modelId="{BB335B6B-D735-4756-9621-B39DC312BAFF}" srcId="{82360DFF-DF94-4B8D-B51C-771A9A24B778}" destId="{98ED19F5-F6E2-4E64-A82F-06DAE98D05A1}" srcOrd="0" destOrd="0" parTransId="{34C7A01E-95FD-4632-AA4E-CF37D0E6E518}" sibTransId="{9CD86765-164A-4030-A000-29758B60A075}"/>
    <dgm:cxn modelId="{FF9D3E71-1544-47D6-BD12-1DE350A63B86}" type="presOf" srcId="{33D9129B-960A-4DFB-BFCB-7258564C39B6}" destId="{11EF6B94-3A9B-43CB-B77D-12541B491BDB}" srcOrd="0" destOrd="0" presId="urn:microsoft.com/office/officeart/2005/8/layout/hChevron3"/>
    <dgm:cxn modelId="{29DC4657-090E-4B40-8A61-A64D3801D846}" srcId="{82360DFF-DF94-4B8D-B51C-771A9A24B778}" destId="{6C126955-215D-4976-B00C-1632FEB17FFE}" srcOrd="10" destOrd="0" parTransId="{685997CB-0F94-44C7-B7F7-78B1E28A9359}" sibTransId="{701F9180-F468-4AB3-BC7F-719E5A117352}"/>
    <dgm:cxn modelId="{4921238D-5915-434B-B654-8BBC1DBF464D}" type="presOf" srcId="{82360DFF-DF94-4B8D-B51C-771A9A24B778}" destId="{18B39BE6-5324-453A-9C82-AF1A630430C3}" srcOrd="0" destOrd="0" presId="urn:microsoft.com/office/officeart/2005/8/layout/hChevron3"/>
    <dgm:cxn modelId="{411D6E8D-2C35-4E54-8B6E-DEAC093D3D9E}" srcId="{82360DFF-DF94-4B8D-B51C-771A9A24B778}" destId="{81012306-3ABE-41CB-B3BD-8FCF8E52E1AF}" srcOrd="11" destOrd="0" parTransId="{FDEAB80F-D68E-47D5-9A2F-14F1F622DCF2}" sibTransId="{E69664AA-D99C-4953-81DB-7321FC108D5C}"/>
    <dgm:cxn modelId="{3ED67691-E7D4-464E-BFF8-A86D06E8AF9E}" srcId="{82360DFF-DF94-4B8D-B51C-771A9A24B778}" destId="{A8796C17-5AE7-494D-90E9-2C72768E40FD}" srcOrd="9" destOrd="0" parTransId="{765B7B12-FC03-4C54-B826-1F8E4F66AEFF}" sibTransId="{40973AD8-7C28-43DE-A7D9-83E55D3EEB14}"/>
    <dgm:cxn modelId="{CC7BB8A1-9E0D-431B-A5A8-1CD6392C0FD0}" type="presOf" srcId="{722910E2-B5BD-4B88-99D6-C2816E62756D}" destId="{D1C51C9B-1CF4-4D59-8622-7BA58FA78519}" srcOrd="0" destOrd="0" presId="urn:microsoft.com/office/officeart/2005/8/layout/hChevron3"/>
    <dgm:cxn modelId="{102CCFCE-7B1F-4C81-9B78-7ACB86547B89}" srcId="{82360DFF-DF94-4B8D-B51C-771A9A24B778}" destId="{33D9129B-960A-4DFB-BFCB-7258564C39B6}" srcOrd="3" destOrd="0" parTransId="{1D7EF7F1-0A0E-4E94-B72A-1BA0B926E8DA}" sibTransId="{DFFB4DD4-63F8-43A4-BF1E-4E650C3DD0C5}"/>
    <dgm:cxn modelId="{BC2C23D0-45B2-4FCE-A6BF-A6E6FA302FBD}" type="presOf" srcId="{83A3537B-5B29-416F-94DE-E4E6A97143CF}" destId="{D3E89998-92C8-4FB7-83CE-F05DBEED9C5A}" srcOrd="0" destOrd="0" presId="urn:microsoft.com/office/officeart/2005/8/layout/hChevron3"/>
    <dgm:cxn modelId="{6432D4D1-CAF6-4620-9F36-4C6ACD2FF455}" type="presOf" srcId="{98ED19F5-F6E2-4E64-A82F-06DAE98D05A1}" destId="{FAF523E3-7523-4F25-9916-B958D744099B}" srcOrd="0" destOrd="0" presId="urn:microsoft.com/office/officeart/2005/8/layout/hChevron3"/>
    <dgm:cxn modelId="{54E8CDD2-6955-4CF2-B29C-56671E816DF7}" type="presOf" srcId="{6C126955-215D-4976-B00C-1632FEB17FFE}" destId="{BC014B83-7898-4732-BB32-9D4C2A193EBB}" srcOrd="0" destOrd="0" presId="urn:microsoft.com/office/officeart/2005/8/layout/hChevron3"/>
    <dgm:cxn modelId="{4AFC62E6-4295-4B12-B07A-D90B97297A43}" type="presOf" srcId="{08B89253-D3E4-475E-B26D-124CBE8F7441}" destId="{0080FEE6-772C-4828-ACD2-7BA9CCDCE98E}" srcOrd="0" destOrd="0" presId="urn:microsoft.com/office/officeart/2005/8/layout/hChevron3"/>
    <dgm:cxn modelId="{F4B222FA-76E6-4807-B7D8-262BF98FC50C}" srcId="{82360DFF-DF94-4B8D-B51C-771A9A24B778}" destId="{4472DCE2-C2E4-4CD6-A8BA-7D6341667587}" srcOrd="6" destOrd="0" parTransId="{523E66B7-87EA-498C-A788-D60A4F8023D4}" sibTransId="{D72AC448-29E8-40DD-A8B7-DEADD71A7D58}"/>
    <dgm:cxn modelId="{ABBAFAF5-8765-4ACC-878B-9AE032DF7376}" type="presParOf" srcId="{18B39BE6-5324-453A-9C82-AF1A630430C3}" destId="{FAF523E3-7523-4F25-9916-B958D744099B}" srcOrd="0" destOrd="0" presId="urn:microsoft.com/office/officeart/2005/8/layout/hChevron3"/>
    <dgm:cxn modelId="{F3AD0577-74E9-4344-BF63-4E3904C95262}" type="presParOf" srcId="{18B39BE6-5324-453A-9C82-AF1A630430C3}" destId="{CA8DDE87-5948-4BF2-B832-4A7CF28B3FAC}" srcOrd="1" destOrd="0" presId="urn:microsoft.com/office/officeart/2005/8/layout/hChevron3"/>
    <dgm:cxn modelId="{6939F3EA-B875-49A4-9CF6-D8EB56A91825}" type="presParOf" srcId="{18B39BE6-5324-453A-9C82-AF1A630430C3}" destId="{59E43436-F07F-4494-A546-7F84BD16E802}" srcOrd="2" destOrd="0" presId="urn:microsoft.com/office/officeart/2005/8/layout/hChevron3"/>
    <dgm:cxn modelId="{55515B65-1D2A-4E42-AE34-7349FFCDCFDB}" type="presParOf" srcId="{18B39BE6-5324-453A-9C82-AF1A630430C3}" destId="{73FA1D6B-08F8-4C0B-9421-670F72661565}" srcOrd="3" destOrd="0" presId="urn:microsoft.com/office/officeart/2005/8/layout/hChevron3"/>
    <dgm:cxn modelId="{02708D37-B3FA-4814-A5CB-54E4950A7F02}" type="presParOf" srcId="{18B39BE6-5324-453A-9C82-AF1A630430C3}" destId="{12D88389-7FBC-4190-9C61-12DE0EFC9FC9}" srcOrd="4" destOrd="0" presId="urn:microsoft.com/office/officeart/2005/8/layout/hChevron3"/>
    <dgm:cxn modelId="{48F9441A-0F7C-4B92-8C3A-C77C1B351C5B}" type="presParOf" srcId="{18B39BE6-5324-453A-9C82-AF1A630430C3}" destId="{6D21BE6A-2205-4155-8478-E6B3737086A6}" srcOrd="5" destOrd="0" presId="urn:microsoft.com/office/officeart/2005/8/layout/hChevron3"/>
    <dgm:cxn modelId="{561E0F05-B684-4717-8448-DAB333B44295}" type="presParOf" srcId="{18B39BE6-5324-453A-9C82-AF1A630430C3}" destId="{11EF6B94-3A9B-43CB-B77D-12541B491BDB}" srcOrd="6" destOrd="0" presId="urn:microsoft.com/office/officeart/2005/8/layout/hChevron3"/>
    <dgm:cxn modelId="{78E5DE72-5608-4A22-B455-7318A1FA6983}" type="presParOf" srcId="{18B39BE6-5324-453A-9C82-AF1A630430C3}" destId="{6D168D08-51B9-47C4-849C-D898E07654AF}" srcOrd="7" destOrd="0" presId="urn:microsoft.com/office/officeart/2005/8/layout/hChevron3"/>
    <dgm:cxn modelId="{BD184F39-C53F-475C-B57C-057613B8AE7F}" type="presParOf" srcId="{18B39BE6-5324-453A-9C82-AF1A630430C3}" destId="{D3E89998-92C8-4FB7-83CE-F05DBEED9C5A}" srcOrd="8" destOrd="0" presId="urn:microsoft.com/office/officeart/2005/8/layout/hChevron3"/>
    <dgm:cxn modelId="{262BFD04-9FD2-41F6-AAEA-4AA0DB407A9C}" type="presParOf" srcId="{18B39BE6-5324-453A-9C82-AF1A630430C3}" destId="{B08E767E-F4AA-4390-843C-ECFCFC69228B}" srcOrd="9" destOrd="0" presId="urn:microsoft.com/office/officeart/2005/8/layout/hChevron3"/>
    <dgm:cxn modelId="{BF576A7B-836D-4852-9ADA-33021AE5FD91}" type="presParOf" srcId="{18B39BE6-5324-453A-9C82-AF1A630430C3}" destId="{80C1E847-1EB2-45EC-B4FA-12954AAE33D2}" srcOrd="10" destOrd="0" presId="urn:microsoft.com/office/officeart/2005/8/layout/hChevron3"/>
    <dgm:cxn modelId="{8AF37AE7-FA13-4698-8FA9-08E19E66EBED}" type="presParOf" srcId="{18B39BE6-5324-453A-9C82-AF1A630430C3}" destId="{4F38A0DD-E51B-4F84-A71D-73B1E4AE9E63}" srcOrd="11" destOrd="0" presId="urn:microsoft.com/office/officeart/2005/8/layout/hChevron3"/>
    <dgm:cxn modelId="{A5982CA2-0DED-410B-9107-F175F6171B36}" type="presParOf" srcId="{18B39BE6-5324-453A-9C82-AF1A630430C3}" destId="{3045A780-D288-453D-B57C-D1A8BC04B868}" srcOrd="12" destOrd="0" presId="urn:microsoft.com/office/officeart/2005/8/layout/hChevron3"/>
    <dgm:cxn modelId="{968B6576-FDE8-4739-B7F2-86EF602ADD0F}" type="presParOf" srcId="{18B39BE6-5324-453A-9C82-AF1A630430C3}" destId="{E040FC34-B657-407B-97D0-3B8CDAF80CBC}" srcOrd="13" destOrd="0" presId="urn:microsoft.com/office/officeart/2005/8/layout/hChevron3"/>
    <dgm:cxn modelId="{3E47933A-DDFA-4B27-BEC3-3574A84C3C38}" type="presParOf" srcId="{18B39BE6-5324-453A-9C82-AF1A630430C3}" destId="{269B821D-F336-4A59-B10A-5B0C2E4FAD2D}" srcOrd="14" destOrd="0" presId="urn:microsoft.com/office/officeart/2005/8/layout/hChevron3"/>
    <dgm:cxn modelId="{7376B2E7-F309-41C0-B57B-FD41B17F4A9B}" type="presParOf" srcId="{18B39BE6-5324-453A-9C82-AF1A630430C3}" destId="{C698B466-1827-4F0F-853E-1EC8E3F7E075}" srcOrd="15" destOrd="0" presId="urn:microsoft.com/office/officeart/2005/8/layout/hChevron3"/>
    <dgm:cxn modelId="{5E3C11EA-38D7-4B6D-9552-8ACA269DC6E9}" type="presParOf" srcId="{18B39BE6-5324-453A-9C82-AF1A630430C3}" destId="{0080FEE6-772C-4828-ACD2-7BA9CCDCE98E}" srcOrd="16" destOrd="0" presId="urn:microsoft.com/office/officeart/2005/8/layout/hChevron3"/>
    <dgm:cxn modelId="{4078E3AE-5728-4C56-A36F-BE219E61C459}" type="presParOf" srcId="{18B39BE6-5324-453A-9C82-AF1A630430C3}" destId="{0F698D9A-B2D1-4FE9-8009-99CCDA83B87A}" srcOrd="17" destOrd="0" presId="urn:microsoft.com/office/officeart/2005/8/layout/hChevron3"/>
    <dgm:cxn modelId="{B217835D-C7F0-4384-8880-DA4EBB63D66E}" type="presParOf" srcId="{18B39BE6-5324-453A-9C82-AF1A630430C3}" destId="{F9D6A809-26E9-46CF-BA2A-BC2D1A90ECDA}" srcOrd="18" destOrd="0" presId="urn:microsoft.com/office/officeart/2005/8/layout/hChevron3"/>
    <dgm:cxn modelId="{18B8F0D3-A4B4-41EA-BA97-E603B575A567}" type="presParOf" srcId="{18B39BE6-5324-453A-9C82-AF1A630430C3}" destId="{A307FC9D-425D-4045-B3D5-D97C5ECC70C8}" srcOrd="19" destOrd="0" presId="urn:microsoft.com/office/officeart/2005/8/layout/hChevron3"/>
    <dgm:cxn modelId="{DCA08297-79D6-4E70-8518-2488729980D4}" type="presParOf" srcId="{18B39BE6-5324-453A-9C82-AF1A630430C3}" destId="{BC014B83-7898-4732-BB32-9D4C2A193EBB}" srcOrd="20" destOrd="0" presId="urn:microsoft.com/office/officeart/2005/8/layout/hChevron3"/>
    <dgm:cxn modelId="{D7E1BEBF-43A5-46AC-9070-97429579802C}" type="presParOf" srcId="{18B39BE6-5324-453A-9C82-AF1A630430C3}" destId="{1E46D202-DB8A-4609-A6FC-2DB8469838E0}" srcOrd="21" destOrd="0" presId="urn:microsoft.com/office/officeart/2005/8/layout/hChevron3"/>
    <dgm:cxn modelId="{42F297A9-19F1-4506-BC31-16452458E8E5}" type="presParOf" srcId="{18B39BE6-5324-453A-9C82-AF1A630430C3}" destId="{D9E9B0D6-E32C-450F-9501-4C0008B23002}" srcOrd="22" destOrd="0" presId="urn:microsoft.com/office/officeart/2005/8/layout/hChevron3"/>
    <dgm:cxn modelId="{C7D206A7-C812-4DC7-A1C6-757B938BF274}" type="presParOf" srcId="{18B39BE6-5324-453A-9C82-AF1A630430C3}" destId="{D87CCEFB-C7C5-48DF-AD93-5EBA19470E9D}" srcOrd="23" destOrd="0" presId="urn:microsoft.com/office/officeart/2005/8/layout/hChevron3"/>
    <dgm:cxn modelId="{70E9CAC5-D333-4BA6-B374-100938542C4C}" type="presParOf" srcId="{18B39BE6-5324-453A-9C82-AF1A630430C3}" destId="{D1C51C9B-1CF4-4D59-8622-7BA58FA78519}" srcOrd="2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2360DFF-DF94-4B8D-B51C-771A9A24B7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D19F5-F6E2-4E64-A82F-06DAE98D05A1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000" dirty="0" err="1"/>
            <a:t>Organisation</a:t>
          </a:r>
          <a:endParaRPr lang="en-US" sz="1000" dirty="0"/>
        </a:p>
      </dgm:t>
    </dgm:pt>
    <dgm:pt modelId="{34C7A01E-95FD-4632-AA4E-CF37D0E6E518}" type="parTrans" cxnId="{BB335B6B-D735-4756-9621-B39DC312BAFF}">
      <dgm:prSet/>
      <dgm:spPr/>
      <dgm:t>
        <a:bodyPr/>
        <a:lstStyle/>
        <a:p>
          <a:endParaRPr lang="en-US"/>
        </a:p>
      </dgm:t>
    </dgm:pt>
    <dgm:pt modelId="{9CD86765-164A-4030-A000-29758B60A075}" type="sibTrans" cxnId="{BB335B6B-D735-4756-9621-B39DC312BAFF}">
      <dgm:prSet/>
      <dgm:spPr/>
      <dgm:t>
        <a:bodyPr/>
        <a:lstStyle/>
        <a:p>
          <a:endParaRPr lang="en-US"/>
        </a:p>
      </dgm:t>
    </dgm:pt>
    <dgm:pt modelId="{83A3537B-5B29-416F-94DE-E4E6A97143CF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MCD</a:t>
          </a:r>
        </a:p>
      </dgm:t>
    </dgm:pt>
    <dgm:pt modelId="{AB9634E8-B5DB-4AA4-8744-1E06AE42633A}" type="parTrans" cxnId="{A54F1B60-A16A-40F3-8860-D5E33976CD71}">
      <dgm:prSet/>
      <dgm:spPr/>
      <dgm:t>
        <a:bodyPr/>
        <a:lstStyle/>
        <a:p>
          <a:endParaRPr lang="en-US"/>
        </a:p>
      </dgm:t>
    </dgm:pt>
    <dgm:pt modelId="{DF0F0F71-FD27-48E9-9231-25E9C548185D}" type="sibTrans" cxnId="{A54F1B60-A16A-40F3-8860-D5E33976CD71}">
      <dgm:prSet/>
      <dgm:spPr/>
      <dgm:t>
        <a:bodyPr/>
        <a:lstStyle/>
        <a:p>
          <a:endParaRPr lang="en-US"/>
        </a:p>
      </dgm:t>
    </dgm:pt>
    <dgm:pt modelId="{86F64202-F371-4379-9598-6F917AC59428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MLD</a:t>
          </a:r>
        </a:p>
      </dgm:t>
    </dgm:pt>
    <dgm:pt modelId="{74A2DB7C-6848-4860-A4EF-46AFAA7FDCD5}" type="parTrans" cxnId="{F6F1392C-790A-4626-89BD-2326890E5473}">
      <dgm:prSet/>
      <dgm:spPr/>
      <dgm:t>
        <a:bodyPr/>
        <a:lstStyle/>
        <a:p>
          <a:endParaRPr lang="en-US"/>
        </a:p>
      </dgm:t>
    </dgm:pt>
    <dgm:pt modelId="{6A41294B-6E93-4A88-AA4A-1BCF267E9068}" type="sibTrans" cxnId="{F6F1392C-790A-4626-89BD-2326890E5473}">
      <dgm:prSet/>
      <dgm:spPr/>
      <dgm:t>
        <a:bodyPr/>
        <a:lstStyle/>
        <a:p>
          <a:endParaRPr lang="en-US"/>
        </a:p>
      </dgm:t>
    </dgm:pt>
    <dgm:pt modelId="{4472DCE2-C2E4-4CD6-A8BA-7D6341667587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MPD</a:t>
          </a:r>
        </a:p>
      </dgm:t>
    </dgm:pt>
    <dgm:pt modelId="{523E66B7-87EA-498C-A788-D60A4F8023D4}" type="parTrans" cxnId="{F4B222FA-76E6-4807-B7D8-262BF98FC50C}">
      <dgm:prSet/>
      <dgm:spPr/>
      <dgm:t>
        <a:bodyPr/>
        <a:lstStyle/>
        <a:p>
          <a:endParaRPr lang="en-US"/>
        </a:p>
      </dgm:t>
    </dgm:pt>
    <dgm:pt modelId="{D72AC448-29E8-40DD-A8B7-DEADD71A7D58}" type="sibTrans" cxnId="{F4B222FA-76E6-4807-B7D8-262BF98FC50C}">
      <dgm:prSet/>
      <dgm:spPr/>
      <dgm:t>
        <a:bodyPr/>
        <a:lstStyle/>
        <a:p>
          <a:endParaRPr lang="en-US"/>
        </a:p>
      </dgm:t>
    </dgm:pt>
    <dgm:pt modelId="{6C126955-215D-4976-B00C-1632FEB17FFE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Dev </a:t>
          </a:r>
          <a:r>
            <a:rPr lang="en-US" sz="1000" dirty="0" err="1"/>
            <a:t>Appli</a:t>
          </a:r>
          <a:endParaRPr lang="en-US" sz="1000" dirty="0"/>
        </a:p>
      </dgm:t>
    </dgm:pt>
    <dgm:pt modelId="{685997CB-0F94-44C7-B7F7-78B1E28A9359}" type="parTrans" cxnId="{29DC4657-090E-4B40-8A61-A64D3801D846}">
      <dgm:prSet/>
      <dgm:spPr/>
      <dgm:t>
        <a:bodyPr/>
        <a:lstStyle/>
        <a:p>
          <a:endParaRPr lang="en-US"/>
        </a:p>
      </dgm:t>
    </dgm:pt>
    <dgm:pt modelId="{701F9180-F468-4AB3-BC7F-719E5A117352}" type="sibTrans" cxnId="{29DC4657-090E-4B40-8A61-A64D3801D846}">
      <dgm:prSet/>
      <dgm:spPr/>
      <dgm:t>
        <a:bodyPr/>
        <a:lstStyle/>
        <a:p>
          <a:endParaRPr lang="en-US"/>
        </a:p>
      </dgm:t>
    </dgm:pt>
    <dgm:pt modelId="{81012306-3ABE-41CB-B3BD-8FCF8E52E1AF}">
      <dgm:prSet phldrT="[Text]" custT="1"/>
      <dgm:spPr>
        <a:ln>
          <a:noFill/>
        </a:ln>
      </dgm:spPr>
      <dgm:t>
        <a:bodyPr/>
        <a:lstStyle/>
        <a:p>
          <a:r>
            <a:rPr lang="en-US" sz="1000" dirty="0" err="1"/>
            <a:t>Démo</a:t>
          </a:r>
          <a:endParaRPr lang="en-US" sz="1000" dirty="0"/>
        </a:p>
      </dgm:t>
    </dgm:pt>
    <dgm:pt modelId="{FDEAB80F-D68E-47D5-9A2F-14F1F622DCF2}" type="parTrans" cxnId="{411D6E8D-2C35-4E54-8B6E-DEAC093D3D9E}">
      <dgm:prSet/>
      <dgm:spPr/>
      <dgm:t>
        <a:bodyPr/>
        <a:lstStyle/>
        <a:p>
          <a:endParaRPr lang="en-US"/>
        </a:p>
      </dgm:t>
    </dgm:pt>
    <dgm:pt modelId="{E69664AA-D99C-4953-81DB-7321FC108D5C}" type="sibTrans" cxnId="{411D6E8D-2C35-4E54-8B6E-DEAC093D3D9E}">
      <dgm:prSet/>
      <dgm:spPr/>
      <dgm:t>
        <a:bodyPr/>
        <a:lstStyle/>
        <a:p>
          <a:endParaRPr lang="en-US"/>
        </a:p>
      </dgm:t>
    </dgm:pt>
    <dgm:pt modelId="{33D9129B-960A-4DFB-BFCB-7258564C39B6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endParaRPr lang="fr-FR" sz="1000"/>
        </a:p>
        <a:p>
          <a:r>
            <a:rPr lang="fr-FR" sz="1000"/>
            <a:t>Matrice </a:t>
          </a:r>
          <a:r>
            <a:rPr lang="fr-FR" sz="1000" dirty="0"/>
            <a:t>Dépendances </a:t>
          </a:r>
          <a:endParaRPr lang="en-US" sz="1000" dirty="0"/>
        </a:p>
      </dgm:t>
    </dgm:pt>
    <dgm:pt modelId="{1D7EF7F1-0A0E-4E94-B72A-1BA0B926E8DA}" type="parTrans" cxnId="{102CCFCE-7B1F-4C81-9B78-7ACB86547B89}">
      <dgm:prSet/>
      <dgm:spPr/>
      <dgm:t>
        <a:bodyPr/>
        <a:lstStyle/>
        <a:p>
          <a:endParaRPr lang="en-US"/>
        </a:p>
      </dgm:t>
    </dgm:pt>
    <dgm:pt modelId="{DFFB4DD4-63F8-43A4-BF1E-4E650C3DD0C5}" type="sibTrans" cxnId="{102CCFCE-7B1F-4C81-9B78-7ACB86547B89}">
      <dgm:prSet/>
      <dgm:spPr/>
      <dgm:t>
        <a:bodyPr/>
        <a:lstStyle/>
        <a:p>
          <a:endParaRPr lang="en-US"/>
        </a:p>
      </dgm:t>
    </dgm:pt>
    <dgm:pt modelId="{D34DF10A-9B65-4FB5-9C88-F0C8A84D835C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fr-FR" sz="1000" dirty="0"/>
            <a:t>Dictionnaire données </a:t>
          </a:r>
          <a:endParaRPr lang="en-US" sz="1000" dirty="0"/>
        </a:p>
      </dgm:t>
    </dgm:pt>
    <dgm:pt modelId="{A225C680-DA8D-4E9C-AB2A-7F11F2A84DE0}" type="parTrans" cxnId="{60FF5B31-8E21-490A-AE34-74375F2A0241}">
      <dgm:prSet/>
      <dgm:spPr/>
      <dgm:t>
        <a:bodyPr/>
        <a:lstStyle/>
        <a:p>
          <a:endParaRPr lang="en-US"/>
        </a:p>
      </dgm:t>
    </dgm:pt>
    <dgm:pt modelId="{23AB21C3-31D1-40DB-8619-9E3507792718}" type="sibTrans" cxnId="{60FF5B31-8E21-490A-AE34-74375F2A0241}">
      <dgm:prSet/>
      <dgm:spPr/>
      <dgm:t>
        <a:bodyPr/>
        <a:lstStyle/>
        <a:p>
          <a:endParaRPr lang="en-US"/>
        </a:p>
      </dgm:t>
    </dgm:pt>
    <dgm:pt modelId="{09E8A898-7A57-4D3D-A888-639999931518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fr-FR" sz="1000" dirty="0"/>
            <a:t>Digramme flux </a:t>
          </a:r>
          <a:endParaRPr lang="en-US" sz="1000" dirty="0"/>
        </a:p>
      </dgm:t>
    </dgm:pt>
    <dgm:pt modelId="{F59C4BFD-555B-47D3-88D6-7BBB0CE9A371}" type="parTrans" cxnId="{4AD24707-2B17-47B6-9D33-8D90BCC3E999}">
      <dgm:prSet/>
      <dgm:spPr/>
      <dgm:t>
        <a:bodyPr/>
        <a:lstStyle/>
        <a:p>
          <a:endParaRPr lang="en-US"/>
        </a:p>
      </dgm:t>
    </dgm:pt>
    <dgm:pt modelId="{C0BACB76-E2EE-448C-B3C2-5BF4BF7C022A}" type="sibTrans" cxnId="{4AD24707-2B17-47B6-9D33-8D90BCC3E999}">
      <dgm:prSet/>
      <dgm:spPr/>
      <dgm:t>
        <a:bodyPr/>
        <a:lstStyle/>
        <a:p>
          <a:endParaRPr lang="en-US"/>
        </a:p>
      </dgm:t>
    </dgm:pt>
    <dgm:pt modelId="{722910E2-B5BD-4B88-99D6-C2816E62756D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000" dirty="0" err="1"/>
            <a:t>Écarts</a:t>
          </a:r>
          <a:endParaRPr lang="en-US" sz="1000" dirty="0"/>
        </a:p>
      </dgm:t>
    </dgm:pt>
    <dgm:pt modelId="{8EC9D17C-9C7F-4C21-968F-152EB35B579D}" type="parTrans" cxnId="{02631413-2759-4FF8-BC4B-AFAB89F29288}">
      <dgm:prSet/>
      <dgm:spPr/>
      <dgm:t>
        <a:bodyPr/>
        <a:lstStyle/>
        <a:p>
          <a:endParaRPr lang="en-US"/>
        </a:p>
      </dgm:t>
    </dgm:pt>
    <dgm:pt modelId="{4146078B-D161-403E-9184-523C2E506111}" type="sibTrans" cxnId="{02631413-2759-4FF8-BC4B-AFAB89F29288}">
      <dgm:prSet/>
      <dgm:spPr/>
      <dgm:t>
        <a:bodyPr/>
        <a:lstStyle/>
        <a:p>
          <a:endParaRPr lang="en-US"/>
        </a:p>
      </dgm:t>
    </dgm:pt>
    <dgm:pt modelId="{08B89253-D3E4-475E-B26D-124CBE8F7441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Procédure stockée</a:t>
          </a:r>
        </a:p>
      </dgm:t>
    </dgm:pt>
    <dgm:pt modelId="{F6558FB3-0345-4555-A7BF-99B86551A8BC}" type="parTrans" cxnId="{F6867D3B-45D2-4423-97C2-730A86544F7E}">
      <dgm:prSet/>
      <dgm:spPr/>
      <dgm:t>
        <a:bodyPr/>
        <a:lstStyle/>
        <a:p>
          <a:endParaRPr lang="en-US"/>
        </a:p>
      </dgm:t>
    </dgm:pt>
    <dgm:pt modelId="{EFA3BD7E-1FEA-4A22-97E1-5042C8E39AFD}" type="sibTrans" cxnId="{F6867D3B-45D2-4423-97C2-730A86544F7E}">
      <dgm:prSet/>
      <dgm:spPr/>
      <dgm:t>
        <a:bodyPr/>
        <a:lstStyle/>
        <a:p>
          <a:endParaRPr lang="en-US"/>
        </a:p>
      </dgm:t>
    </dgm:pt>
    <dgm:pt modelId="{592E1D91-8214-46CB-A7C0-537947EEEB63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Requête</a:t>
          </a:r>
          <a:endParaRPr lang="en-US" sz="1000" dirty="0"/>
        </a:p>
      </dgm:t>
    </dgm:pt>
    <dgm:pt modelId="{1DF6C04D-CF32-48A6-ADA5-546839BE24E9}" type="parTrans" cxnId="{C715D213-D2F6-4E37-AC47-D9527B482E84}">
      <dgm:prSet/>
      <dgm:spPr/>
      <dgm:t>
        <a:bodyPr/>
        <a:lstStyle/>
        <a:p>
          <a:endParaRPr lang="en-US"/>
        </a:p>
      </dgm:t>
    </dgm:pt>
    <dgm:pt modelId="{3A0E3889-2357-4F98-806B-09A13161D07E}" type="sibTrans" cxnId="{C715D213-D2F6-4E37-AC47-D9527B482E84}">
      <dgm:prSet/>
      <dgm:spPr/>
      <dgm:t>
        <a:bodyPr/>
        <a:lstStyle/>
        <a:p>
          <a:endParaRPr lang="en-US"/>
        </a:p>
      </dgm:t>
    </dgm:pt>
    <dgm:pt modelId="{A8796C17-5AE7-494D-90E9-2C72768E40FD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fr-FR" sz="1000" dirty="0"/>
            <a:t>Déclencheur</a:t>
          </a:r>
        </a:p>
      </dgm:t>
    </dgm:pt>
    <dgm:pt modelId="{765B7B12-FC03-4C54-B826-1F8E4F66AEFF}" type="parTrans" cxnId="{3ED67691-E7D4-464E-BFF8-A86D06E8AF9E}">
      <dgm:prSet/>
      <dgm:spPr/>
      <dgm:t>
        <a:bodyPr/>
        <a:lstStyle/>
        <a:p>
          <a:endParaRPr lang="en-US"/>
        </a:p>
      </dgm:t>
    </dgm:pt>
    <dgm:pt modelId="{40973AD8-7C28-43DE-A7D9-83E55D3EEB14}" type="sibTrans" cxnId="{3ED67691-E7D4-464E-BFF8-A86D06E8AF9E}">
      <dgm:prSet/>
      <dgm:spPr/>
      <dgm:t>
        <a:bodyPr/>
        <a:lstStyle/>
        <a:p>
          <a:endParaRPr lang="en-US"/>
        </a:p>
      </dgm:t>
    </dgm:pt>
    <dgm:pt modelId="{18B39BE6-5324-453A-9C82-AF1A630430C3}" type="pres">
      <dgm:prSet presAssocID="{82360DFF-DF94-4B8D-B51C-771A9A24B778}" presName="Name0" presStyleCnt="0">
        <dgm:presLayoutVars>
          <dgm:dir/>
          <dgm:resizeHandles val="exact"/>
        </dgm:presLayoutVars>
      </dgm:prSet>
      <dgm:spPr/>
    </dgm:pt>
    <dgm:pt modelId="{FAF523E3-7523-4F25-9916-B958D744099B}" type="pres">
      <dgm:prSet presAssocID="{98ED19F5-F6E2-4E64-A82F-06DAE98D05A1}" presName="parTxOnly" presStyleLbl="node1" presStyleIdx="0" presStyleCnt="13" custScaleY="100001" custLinFactNeighborX="-6604">
        <dgm:presLayoutVars>
          <dgm:bulletEnabled val="1"/>
        </dgm:presLayoutVars>
      </dgm:prSet>
      <dgm:spPr/>
    </dgm:pt>
    <dgm:pt modelId="{CA8DDE87-5948-4BF2-B832-4A7CF28B3FAC}" type="pres">
      <dgm:prSet presAssocID="{9CD86765-164A-4030-A000-29758B60A075}" presName="parSpace" presStyleCnt="0"/>
      <dgm:spPr/>
    </dgm:pt>
    <dgm:pt modelId="{59E43436-F07F-4494-A546-7F84BD16E802}" type="pres">
      <dgm:prSet presAssocID="{09E8A898-7A57-4D3D-A888-639999931518}" presName="parTxOnly" presStyleLbl="node1" presStyleIdx="1" presStyleCnt="13" custScaleX="109964" custLinFactNeighborX="10250">
        <dgm:presLayoutVars>
          <dgm:bulletEnabled val="1"/>
        </dgm:presLayoutVars>
      </dgm:prSet>
      <dgm:spPr/>
    </dgm:pt>
    <dgm:pt modelId="{73FA1D6B-08F8-4C0B-9421-670F72661565}" type="pres">
      <dgm:prSet presAssocID="{C0BACB76-E2EE-448C-B3C2-5BF4BF7C022A}" presName="parSpace" presStyleCnt="0"/>
      <dgm:spPr/>
    </dgm:pt>
    <dgm:pt modelId="{12D88389-7FBC-4190-9C61-12DE0EFC9FC9}" type="pres">
      <dgm:prSet presAssocID="{D34DF10A-9B65-4FB5-9C88-F0C8A84D835C}" presName="parTxOnly" presStyleLbl="node1" presStyleIdx="2" presStyleCnt="13" custScaleX="122250" custLinFactNeighborX="10350">
        <dgm:presLayoutVars>
          <dgm:bulletEnabled val="1"/>
        </dgm:presLayoutVars>
      </dgm:prSet>
      <dgm:spPr/>
    </dgm:pt>
    <dgm:pt modelId="{6D21BE6A-2205-4155-8478-E6B3737086A6}" type="pres">
      <dgm:prSet presAssocID="{23AB21C3-31D1-40DB-8619-9E3507792718}" presName="parSpace" presStyleCnt="0"/>
      <dgm:spPr/>
    </dgm:pt>
    <dgm:pt modelId="{11EF6B94-3A9B-43CB-B77D-12541B491BDB}" type="pres">
      <dgm:prSet presAssocID="{33D9129B-960A-4DFB-BFCB-7258564C39B6}" presName="parTxOnly" presStyleLbl="node1" presStyleIdx="3" presStyleCnt="13" custScaleX="126509" custLinFactNeighborX="15450">
        <dgm:presLayoutVars>
          <dgm:bulletEnabled val="1"/>
        </dgm:presLayoutVars>
      </dgm:prSet>
      <dgm:spPr/>
    </dgm:pt>
    <dgm:pt modelId="{6D168D08-51B9-47C4-849C-D898E07654AF}" type="pres">
      <dgm:prSet presAssocID="{DFFB4DD4-63F8-43A4-BF1E-4E650C3DD0C5}" presName="parSpace" presStyleCnt="0"/>
      <dgm:spPr/>
    </dgm:pt>
    <dgm:pt modelId="{D3E89998-92C8-4FB7-83CE-F05DBEED9C5A}" type="pres">
      <dgm:prSet presAssocID="{83A3537B-5B29-416F-94DE-E4E6A97143CF}" presName="parTxOnly" presStyleLbl="node1" presStyleIdx="4" presStyleCnt="13" custScaleX="90440" custLinFactNeighborX="16016">
        <dgm:presLayoutVars>
          <dgm:bulletEnabled val="1"/>
        </dgm:presLayoutVars>
      </dgm:prSet>
      <dgm:spPr/>
    </dgm:pt>
    <dgm:pt modelId="{B08E767E-F4AA-4390-843C-ECFCFC69228B}" type="pres">
      <dgm:prSet presAssocID="{DF0F0F71-FD27-48E9-9231-25E9C548185D}" presName="parSpace" presStyleCnt="0"/>
      <dgm:spPr/>
    </dgm:pt>
    <dgm:pt modelId="{80C1E847-1EB2-45EC-B4FA-12954AAE33D2}" type="pres">
      <dgm:prSet presAssocID="{86F64202-F371-4379-9598-6F917AC59428}" presName="parTxOnly" presStyleLbl="node1" presStyleIdx="5" presStyleCnt="13" custScaleX="77577" custLinFactNeighborX="21522">
        <dgm:presLayoutVars>
          <dgm:bulletEnabled val="1"/>
        </dgm:presLayoutVars>
      </dgm:prSet>
      <dgm:spPr/>
    </dgm:pt>
    <dgm:pt modelId="{4F38A0DD-E51B-4F84-A71D-73B1E4AE9E63}" type="pres">
      <dgm:prSet presAssocID="{6A41294B-6E93-4A88-AA4A-1BCF267E9068}" presName="parSpace" presStyleCnt="0"/>
      <dgm:spPr/>
    </dgm:pt>
    <dgm:pt modelId="{3045A780-D288-453D-B57C-D1A8BC04B868}" type="pres">
      <dgm:prSet presAssocID="{4472DCE2-C2E4-4CD6-A8BA-7D6341667587}" presName="parTxOnly" presStyleLbl="node1" presStyleIdx="6" presStyleCnt="13" custScaleX="79937" custLinFactNeighborX="27028">
        <dgm:presLayoutVars>
          <dgm:bulletEnabled val="1"/>
        </dgm:presLayoutVars>
      </dgm:prSet>
      <dgm:spPr/>
    </dgm:pt>
    <dgm:pt modelId="{E040FC34-B657-407B-97D0-3B8CDAF80CBC}" type="pres">
      <dgm:prSet presAssocID="{D72AC448-29E8-40DD-A8B7-DEADD71A7D58}" presName="parSpace" presStyleCnt="0"/>
      <dgm:spPr/>
    </dgm:pt>
    <dgm:pt modelId="{269B821D-F336-4A59-B10A-5B0C2E4FAD2D}" type="pres">
      <dgm:prSet presAssocID="{592E1D91-8214-46CB-A7C0-537947EEEB63}" presName="parTxOnly" presStyleLbl="node1" presStyleIdx="7" presStyleCnt="13" custScaleX="98563" custLinFactNeighborX="30360">
        <dgm:presLayoutVars>
          <dgm:bulletEnabled val="1"/>
        </dgm:presLayoutVars>
      </dgm:prSet>
      <dgm:spPr/>
    </dgm:pt>
    <dgm:pt modelId="{C698B466-1827-4F0F-853E-1EC8E3F7E075}" type="pres">
      <dgm:prSet presAssocID="{3A0E3889-2357-4F98-806B-09A13161D07E}" presName="parSpace" presStyleCnt="0"/>
      <dgm:spPr/>
    </dgm:pt>
    <dgm:pt modelId="{0080FEE6-772C-4828-ACD2-7BA9CCDCE98E}" type="pres">
      <dgm:prSet presAssocID="{08B89253-D3E4-475E-B26D-124CBE8F7441}" presName="parTxOnly" presStyleLbl="node1" presStyleIdx="8" presStyleCnt="13" custScaleX="116463" custLinFactNeighborX="35522">
        <dgm:presLayoutVars>
          <dgm:bulletEnabled val="1"/>
        </dgm:presLayoutVars>
      </dgm:prSet>
      <dgm:spPr/>
    </dgm:pt>
    <dgm:pt modelId="{0F698D9A-B2D1-4FE9-8009-99CCDA83B87A}" type="pres">
      <dgm:prSet presAssocID="{EFA3BD7E-1FEA-4A22-97E1-5042C8E39AFD}" presName="parSpace" presStyleCnt="0"/>
      <dgm:spPr/>
    </dgm:pt>
    <dgm:pt modelId="{F9D6A809-26E9-46CF-BA2A-BC2D1A90ECDA}" type="pres">
      <dgm:prSet presAssocID="{A8796C17-5AE7-494D-90E9-2C72768E40FD}" presName="parTxOnly" presStyleLbl="node1" presStyleIdx="9" presStyleCnt="13" custScaleX="125864" custLinFactNeighborX="40586">
        <dgm:presLayoutVars>
          <dgm:bulletEnabled val="1"/>
        </dgm:presLayoutVars>
      </dgm:prSet>
      <dgm:spPr/>
    </dgm:pt>
    <dgm:pt modelId="{A307FC9D-425D-4045-B3D5-D97C5ECC70C8}" type="pres">
      <dgm:prSet presAssocID="{40973AD8-7C28-43DE-A7D9-83E55D3EEB14}" presName="parSpace" presStyleCnt="0"/>
      <dgm:spPr/>
    </dgm:pt>
    <dgm:pt modelId="{BC014B83-7898-4732-BB32-9D4C2A193EBB}" type="pres">
      <dgm:prSet presAssocID="{6C126955-215D-4976-B00C-1632FEB17FFE}" presName="parTxOnly" presStyleLbl="node1" presStyleIdx="10" presStyleCnt="13" custLinFactNeighborX="44927">
        <dgm:presLayoutVars>
          <dgm:bulletEnabled val="1"/>
        </dgm:presLayoutVars>
      </dgm:prSet>
      <dgm:spPr/>
    </dgm:pt>
    <dgm:pt modelId="{1E46D202-DB8A-4609-A6FC-2DB8469838E0}" type="pres">
      <dgm:prSet presAssocID="{701F9180-F468-4AB3-BC7F-719E5A117352}" presName="parSpace" presStyleCnt="0"/>
      <dgm:spPr/>
    </dgm:pt>
    <dgm:pt modelId="{D9E9B0D6-E32C-450F-9501-4C0008B23002}" type="pres">
      <dgm:prSet presAssocID="{81012306-3ABE-41CB-B3BD-8FCF8E52E1AF}" presName="parTxOnly" presStyleLbl="node1" presStyleIdx="11" presStyleCnt="13" custScaleX="84023" custLinFactNeighborX="46790">
        <dgm:presLayoutVars>
          <dgm:bulletEnabled val="1"/>
        </dgm:presLayoutVars>
      </dgm:prSet>
      <dgm:spPr/>
    </dgm:pt>
    <dgm:pt modelId="{D87CCEFB-C7C5-48DF-AD93-5EBA19470E9D}" type="pres">
      <dgm:prSet presAssocID="{E69664AA-D99C-4953-81DB-7321FC108D5C}" presName="parSpace" presStyleCnt="0"/>
      <dgm:spPr/>
    </dgm:pt>
    <dgm:pt modelId="{D1C51C9B-1CF4-4D59-8622-7BA58FA78519}" type="pres">
      <dgm:prSet presAssocID="{722910E2-B5BD-4B88-99D6-C2816E62756D}" presName="parTxOnly" presStyleLbl="node1" presStyleIdx="12" presStyleCnt="13" custFlipHor="0" custScaleX="87091" custLinFactNeighborX="6575" custLinFactNeighborY="287">
        <dgm:presLayoutVars>
          <dgm:bulletEnabled val="1"/>
        </dgm:presLayoutVars>
      </dgm:prSet>
      <dgm:spPr/>
    </dgm:pt>
  </dgm:ptLst>
  <dgm:cxnLst>
    <dgm:cxn modelId="{4AD24707-2B17-47B6-9D33-8D90BCC3E999}" srcId="{82360DFF-DF94-4B8D-B51C-771A9A24B778}" destId="{09E8A898-7A57-4D3D-A888-639999931518}" srcOrd="1" destOrd="0" parTransId="{F59C4BFD-555B-47D3-88D6-7BBB0CE9A371}" sibTransId="{C0BACB76-E2EE-448C-B3C2-5BF4BF7C022A}"/>
    <dgm:cxn modelId="{59A46F07-D16A-4F65-9A0D-1535F766B6DB}" type="presOf" srcId="{09E8A898-7A57-4D3D-A888-639999931518}" destId="{59E43436-F07F-4494-A546-7F84BD16E802}" srcOrd="0" destOrd="0" presId="urn:microsoft.com/office/officeart/2005/8/layout/hChevron3"/>
    <dgm:cxn modelId="{EF2FD810-E769-4EC5-88BC-874C8E1ECF59}" type="presOf" srcId="{D34DF10A-9B65-4FB5-9C88-F0C8A84D835C}" destId="{12D88389-7FBC-4190-9C61-12DE0EFC9FC9}" srcOrd="0" destOrd="0" presId="urn:microsoft.com/office/officeart/2005/8/layout/hChevron3"/>
    <dgm:cxn modelId="{02631413-2759-4FF8-BC4B-AFAB89F29288}" srcId="{82360DFF-DF94-4B8D-B51C-771A9A24B778}" destId="{722910E2-B5BD-4B88-99D6-C2816E62756D}" srcOrd="12" destOrd="0" parTransId="{8EC9D17C-9C7F-4C21-968F-152EB35B579D}" sibTransId="{4146078B-D161-403E-9184-523C2E506111}"/>
    <dgm:cxn modelId="{C715D213-D2F6-4E37-AC47-D9527B482E84}" srcId="{82360DFF-DF94-4B8D-B51C-771A9A24B778}" destId="{592E1D91-8214-46CB-A7C0-537947EEEB63}" srcOrd="7" destOrd="0" parTransId="{1DF6C04D-CF32-48A6-ADA5-546839BE24E9}" sibTransId="{3A0E3889-2357-4F98-806B-09A13161D07E}"/>
    <dgm:cxn modelId="{F6F1392C-790A-4626-89BD-2326890E5473}" srcId="{82360DFF-DF94-4B8D-B51C-771A9A24B778}" destId="{86F64202-F371-4379-9598-6F917AC59428}" srcOrd="5" destOrd="0" parTransId="{74A2DB7C-6848-4860-A4EF-46AFAA7FDCD5}" sibTransId="{6A41294B-6E93-4A88-AA4A-1BCF267E9068}"/>
    <dgm:cxn modelId="{32B4E02C-CFF1-4C36-B397-4B0F7190A751}" type="presOf" srcId="{81012306-3ABE-41CB-B3BD-8FCF8E52E1AF}" destId="{D9E9B0D6-E32C-450F-9501-4C0008B23002}" srcOrd="0" destOrd="0" presId="urn:microsoft.com/office/officeart/2005/8/layout/hChevron3"/>
    <dgm:cxn modelId="{60FF5B31-8E21-490A-AE34-74375F2A0241}" srcId="{82360DFF-DF94-4B8D-B51C-771A9A24B778}" destId="{D34DF10A-9B65-4FB5-9C88-F0C8A84D835C}" srcOrd="2" destOrd="0" parTransId="{A225C680-DA8D-4E9C-AB2A-7F11F2A84DE0}" sibTransId="{23AB21C3-31D1-40DB-8619-9E3507792718}"/>
    <dgm:cxn modelId="{3A23AF35-BF01-4D98-8E79-8A3349269A91}" type="presOf" srcId="{4472DCE2-C2E4-4CD6-A8BA-7D6341667587}" destId="{3045A780-D288-453D-B57C-D1A8BC04B868}" srcOrd="0" destOrd="0" presId="urn:microsoft.com/office/officeart/2005/8/layout/hChevron3"/>
    <dgm:cxn modelId="{3822E838-C321-43EA-96D5-B6322C9CDA3E}" type="presOf" srcId="{86F64202-F371-4379-9598-6F917AC59428}" destId="{80C1E847-1EB2-45EC-B4FA-12954AAE33D2}" srcOrd="0" destOrd="0" presId="urn:microsoft.com/office/officeart/2005/8/layout/hChevron3"/>
    <dgm:cxn modelId="{F6867D3B-45D2-4423-97C2-730A86544F7E}" srcId="{82360DFF-DF94-4B8D-B51C-771A9A24B778}" destId="{08B89253-D3E4-475E-B26D-124CBE8F7441}" srcOrd="8" destOrd="0" parTransId="{F6558FB3-0345-4555-A7BF-99B86551A8BC}" sibTransId="{EFA3BD7E-1FEA-4A22-97E1-5042C8E39AFD}"/>
    <dgm:cxn modelId="{A54F1B60-A16A-40F3-8860-D5E33976CD71}" srcId="{82360DFF-DF94-4B8D-B51C-771A9A24B778}" destId="{83A3537B-5B29-416F-94DE-E4E6A97143CF}" srcOrd="4" destOrd="0" parTransId="{AB9634E8-B5DB-4AA4-8744-1E06AE42633A}" sibTransId="{DF0F0F71-FD27-48E9-9231-25E9C548185D}"/>
    <dgm:cxn modelId="{0A0BFB45-E6BC-464E-A63A-87F7EF85CE24}" type="presOf" srcId="{A8796C17-5AE7-494D-90E9-2C72768E40FD}" destId="{F9D6A809-26E9-46CF-BA2A-BC2D1A90ECDA}" srcOrd="0" destOrd="0" presId="urn:microsoft.com/office/officeart/2005/8/layout/hChevron3"/>
    <dgm:cxn modelId="{B32CB547-C92E-4873-A5AC-AA1BDD7E17D2}" type="presOf" srcId="{592E1D91-8214-46CB-A7C0-537947EEEB63}" destId="{269B821D-F336-4A59-B10A-5B0C2E4FAD2D}" srcOrd="0" destOrd="0" presId="urn:microsoft.com/office/officeart/2005/8/layout/hChevron3"/>
    <dgm:cxn modelId="{BB335B6B-D735-4756-9621-B39DC312BAFF}" srcId="{82360DFF-DF94-4B8D-B51C-771A9A24B778}" destId="{98ED19F5-F6E2-4E64-A82F-06DAE98D05A1}" srcOrd="0" destOrd="0" parTransId="{34C7A01E-95FD-4632-AA4E-CF37D0E6E518}" sibTransId="{9CD86765-164A-4030-A000-29758B60A075}"/>
    <dgm:cxn modelId="{FF9D3E71-1544-47D6-BD12-1DE350A63B86}" type="presOf" srcId="{33D9129B-960A-4DFB-BFCB-7258564C39B6}" destId="{11EF6B94-3A9B-43CB-B77D-12541B491BDB}" srcOrd="0" destOrd="0" presId="urn:microsoft.com/office/officeart/2005/8/layout/hChevron3"/>
    <dgm:cxn modelId="{29DC4657-090E-4B40-8A61-A64D3801D846}" srcId="{82360DFF-DF94-4B8D-B51C-771A9A24B778}" destId="{6C126955-215D-4976-B00C-1632FEB17FFE}" srcOrd="10" destOrd="0" parTransId="{685997CB-0F94-44C7-B7F7-78B1E28A9359}" sibTransId="{701F9180-F468-4AB3-BC7F-719E5A117352}"/>
    <dgm:cxn modelId="{4921238D-5915-434B-B654-8BBC1DBF464D}" type="presOf" srcId="{82360DFF-DF94-4B8D-B51C-771A9A24B778}" destId="{18B39BE6-5324-453A-9C82-AF1A630430C3}" srcOrd="0" destOrd="0" presId="urn:microsoft.com/office/officeart/2005/8/layout/hChevron3"/>
    <dgm:cxn modelId="{411D6E8D-2C35-4E54-8B6E-DEAC093D3D9E}" srcId="{82360DFF-DF94-4B8D-B51C-771A9A24B778}" destId="{81012306-3ABE-41CB-B3BD-8FCF8E52E1AF}" srcOrd="11" destOrd="0" parTransId="{FDEAB80F-D68E-47D5-9A2F-14F1F622DCF2}" sibTransId="{E69664AA-D99C-4953-81DB-7321FC108D5C}"/>
    <dgm:cxn modelId="{3ED67691-E7D4-464E-BFF8-A86D06E8AF9E}" srcId="{82360DFF-DF94-4B8D-B51C-771A9A24B778}" destId="{A8796C17-5AE7-494D-90E9-2C72768E40FD}" srcOrd="9" destOrd="0" parTransId="{765B7B12-FC03-4C54-B826-1F8E4F66AEFF}" sibTransId="{40973AD8-7C28-43DE-A7D9-83E55D3EEB14}"/>
    <dgm:cxn modelId="{CC7BB8A1-9E0D-431B-A5A8-1CD6392C0FD0}" type="presOf" srcId="{722910E2-B5BD-4B88-99D6-C2816E62756D}" destId="{D1C51C9B-1CF4-4D59-8622-7BA58FA78519}" srcOrd="0" destOrd="0" presId="urn:microsoft.com/office/officeart/2005/8/layout/hChevron3"/>
    <dgm:cxn modelId="{102CCFCE-7B1F-4C81-9B78-7ACB86547B89}" srcId="{82360DFF-DF94-4B8D-B51C-771A9A24B778}" destId="{33D9129B-960A-4DFB-BFCB-7258564C39B6}" srcOrd="3" destOrd="0" parTransId="{1D7EF7F1-0A0E-4E94-B72A-1BA0B926E8DA}" sibTransId="{DFFB4DD4-63F8-43A4-BF1E-4E650C3DD0C5}"/>
    <dgm:cxn modelId="{BC2C23D0-45B2-4FCE-A6BF-A6E6FA302FBD}" type="presOf" srcId="{83A3537B-5B29-416F-94DE-E4E6A97143CF}" destId="{D3E89998-92C8-4FB7-83CE-F05DBEED9C5A}" srcOrd="0" destOrd="0" presId="urn:microsoft.com/office/officeart/2005/8/layout/hChevron3"/>
    <dgm:cxn modelId="{6432D4D1-CAF6-4620-9F36-4C6ACD2FF455}" type="presOf" srcId="{98ED19F5-F6E2-4E64-A82F-06DAE98D05A1}" destId="{FAF523E3-7523-4F25-9916-B958D744099B}" srcOrd="0" destOrd="0" presId="urn:microsoft.com/office/officeart/2005/8/layout/hChevron3"/>
    <dgm:cxn modelId="{54E8CDD2-6955-4CF2-B29C-56671E816DF7}" type="presOf" srcId="{6C126955-215D-4976-B00C-1632FEB17FFE}" destId="{BC014B83-7898-4732-BB32-9D4C2A193EBB}" srcOrd="0" destOrd="0" presId="urn:microsoft.com/office/officeart/2005/8/layout/hChevron3"/>
    <dgm:cxn modelId="{4AFC62E6-4295-4B12-B07A-D90B97297A43}" type="presOf" srcId="{08B89253-D3E4-475E-B26D-124CBE8F7441}" destId="{0080FEE6-772C-4828-ACD2-7BA9CCDCE98E}" srcOrd="0" destOrd="0" presId="urn:microsoft.com/office/officeart/2005/8/layout/hChevron3"/>
    <dgm:cxn modelId="{F4B222FA-76E6-4807-B7D8-262BF98FC50C}" srcId="{82360DFF-DF94-4B8D-B51C-771A9A24B778}" destId="{4472DCE2-C2E4-4CD6-A8BA-7D6341667587}" srcOrd="6" destOrd="0" parTransId="{523E66B7-87EA-498C-A788-D60A4F8023D4}" sibTransId="{D72AC448-29E8-40DD-A8B7-DEADD71A7D58}"/>
    <dgm:cxn modelId="{ABBAFAF5-8765-4ACC-878B-9AE032DF7376}" type="presParOf" srcId="{18B39BE6-5324-453A-9C82-AF1A630430C3}" destId="{FAF523E3-7523-4F25-9916-B958D744099B}" srcOrd="0" destOrd="0" presId="urn:microsoft.com/office/officeart/2005/8/layout/hChevron3"/>
    <dgm:cxn modelId="{F3AD0577-74E9-4344-BF63-4E3904C95262}" type="presParOf" srcId="{18B39BE6-5324-453A-9C82-AF1A630430C3}" destId="{CA8DDE87-5948-4BF2-B832-4A7CF28B3FAC}" srcOrd="1" destOrd="0" presId="urn:microsoft.com/office/officeart/2005/8/layout/hChevron3"/>
    <dgm:cxn modelId="{6939F3EA-B875-49A4-9CF6-D8EB56A91825}" type="presParOf" srcId="{18B39BE6-5324-453A-9C82-AF1A630430C3}" destId="{59E43436-F07F-4494-A546-7F84BD16E802}" srcOrd="2" destOrd="0" presId="urn:microsoft.com/office/officeart/2005/8/layout/hChevron3"/>
    <dgm:cxn modelId="{55515B65-1D2A-4E42-AE34-7349FFCDCFDB}" type="presParOf" srcId="{18B39BE6-5324-453A-9C82-AF1A630430C3}" destId="{73FA1D6B-08F8-4C0B-9421-670F72661565}" srcOrd="3" destOrd="0" presId="urn:microsoft.com/office/officeart/2005/8/layout/hChevron3"/>
    <dgm:cxn modelId="{02708D37-B3FA-4814-A5CB-54E4950A7F02}" type="presParOf" srcId="{18B39BE6-5324-453A-9C82-AF1A630430C3}" destId="{12D88389-7FBC-4190-9C61-12DE0EFC9FC9}" srcOrd="4" destOrd="0" presId="urn:microsoft.com/office/officeart/2005/8/layout/hChevron3"/>
    <dgm:cxn modelId="{48F9441A-0F7C-4B92-8C3A-C77C1B351C5B}" type="presParOf" srcId="{18B39BE6-5324-453A-9C82-AF1A630430C3}" destId="{6D21BE6A-2205-4155-8478-E6B3737086A6}" srcOrd="5" destOrd="0" presId="urn:microsoft.com/office/officeart/2005/8/layout/hChevron3"/>
    <dgm:cxn modelId="{561E0F05-B684-4717-8448-DAB333B44295}" type="presParOf" srcId="{18B39BE6-5324-453A-9C82-AF1A630430C3}" destId="{11EF6B94-3A9B-43CB-B77D-12541B491BDB}" srcOrd="6" destOrd="0" presId="urn:microsoft.com/office/officeart/2005/8/layout/hChevron3"/>
    <dgm:cxn modelId="{78E5DE72-5608-4A22-B455-7318A1FA6983}" type="presParOf" srcId="{18B39BE6-5324-453A-9C82-AF1A630430C3}" destId="{6D168D08-51B9-47C4-849C-D898E07654AF}" srcOrd="7" destOrd="0" presId="urn:microsoft.com/office/officeart/2005/8/layout/hChevron3"/>
    <dgm:cxn modelId="{BD184F39-C53F-475C-B57C-057613B8AE7F}" type="presParOf" srcId="{18B39BE6-5324-453A-9C82-AF1A630430C3}" destId="{D3E89998-92C8-4FB7-83CE-F05DBEED9C5A}" srcOrd="8" destOrd="0" presId="urn:microsoft.com/office/officeart/2005/8/layout/hChevron3"/>
    <dgm:cxn modelId="{262BFD04-9FD2-41F6-AAEA-4AA0DB407A9C}" type="presParOf" srcId="{18B39BE6-5324-453A-9C82-AF1A630430C3}" destId="{B08E767E-F4AA-4390-843C-ECFCFC69228B}" srcOrd="9" destOrd="0" presId="urn:microsoft.com/office/officeart/2005/8/layout/hChevron3"/>
    <dgm:cxn modelId="{BF576A7B-836D-4852-9ADA-33021AE5FD91}" type="presParOf" srcId="{18B39BE6-5324-453A-9C82-AF1A630430C3}" destId="{80C1E847-1EB2-45EC-B4FA-12954AAE33D2}" srcOrd="10" destOrd="0" presId="urn:microsoft.com/office/officeart/2005/8/layout/hChevron3"/>
    <dgm:cxn modelId="{8AF37AE7-FA13-4698-8FA9-08E19E66EBED}" type="presParOf" srcId="{18B39BE6-5324-453A-9C82-AF1A630430C3}" destId="{4F38A0DD-E51B-4F84-A71D-73B1E4AE9E63}" srcOrd="11" destOrd="0" presId="urn:microsoft.com/office/officeart/2005/8/layout/hChevron3"/>
    <dgm:cxn modelId="{A5982CA2-0DED-410B-9107-F175F6171B36}" type="presParOf" srcId="{18B39BE6-5324-453A-9C82-AF1A630430C3}" destId="{3045A780-D288-453D-B57C-D1A8BC04B868}" srcOrd="12" destOrd="0" presId="urn:microsoft.com/office/officeart/2005/8/layout/hChevron3"/>
    <dgm:cxn modelId="{968B6576-FDE8-4739-B7F2-86EF602ADD0F}" type="presParOf" srcId="{18B39BE6-5324-453A-9C82-AF1A630430C3}" destId="{E040FC34-B657-407B-97D0-3B8CDAF80CBC}" srcOrd="13" destOrd="0" presId="urn:microsoft.com/office/officeart/2005/8/layout/hChevron3"/>
    <dgm:cxn modelId="{3E47933A-DDFA-4B27-BEC3-3574A84C3C38}" type="presParOf" srcId="{18B39BE6-5324-453A-9C82-AF1A630430C3}" destId="{269B821D-F336-4A59-B10A-5B0C2E4FAD2D}" srcOrd="14" destOrd="0" presId="urn:microsoft.com/office/officeart/2005/8/layout/hChevron3"/>
    <dgm:cxn modelId="{7376B2E7-F309-41C0-B57B-FD41B17F4A9B}" type="presParOf" srcId="{18B39BE6-5324-453A-9C82-AF1A630430C3}" destId="{C698B466-1827-4F0F-853E-1EC8E3F7E075}" srcOrd="15" destOrd="0" presId="urn:microsoft.com/office/officeart/2005/8/layout/hChevron3"/>
    <dgm:cxn modelId="{5E3C11EA-38D7-4B6D-9552-8ACA269DC6E9}" type="presParOf" srcId="{18B39BE6-5324-453A-9C82-AF1A630430C3}" destId="{0080FEE6-772C-4828-ACD2-7BA9CCDCE98E}" srcOrd="16" destOrd="0" presId="urn:microsoft.com/office/officeart/2005/8/layout/hChevron3"/>
    <dgm:cxn modelId="{4078E3AE-5728-4C56-A36F-BE219E61C459}" type="presParOf" srcId="{18B39BE6-5324-453A-9C82-AF1A630430C3}" destId="{0F698D9A-B2D1-4FE9-8009-99CCDA83B87A}" srcOrd="17" destOrd="0" presId="urn:microsoft.com/office/officeart/2005/8/layout/hChevron3"/>
    <dgm:cxn modelId="{B217835D-C7F0-4384-8880-DA4EBB63D66E}" type="presParOf" srcId="{18B39BE6-5324-453A-9C82-AF1A630430C3}" destId="{F9D6A809-26E9-46CF-BA2A-BC2D1A90ECDA}" srcOrd="18" destOrd="0" presId="urn:microsoft.com/office/officeart/2005/8/layout/hChevron3"/>
    <dgm:cxn modelId="{18B8F0D3-A4B4-41EA-BA97-E603B575A567}" type="presParOf" srcId="{18B39BE6-5324-453A-9C82-AF1A630430C3}" destId="{A307FC9D-425D-4045-B3D5-D97C5ECC70C8}" srcOrd="19" destOrd="0" presId="urn:microsoft.com/office/officeart/2005/8/layout/hChevron3"/>
    <dgm:cxn modelId="{DCA08297-79D6-4E70-8518-2488729980D4}" type="presParOf" srcId="{18B39BE6-5324-453A-9C82-AF1A630430C3}" destId="{BC014B83-7898-4732-BB32-9D4C2A193EBB}" srcOrd="20" destOrd="0" presId="urn:microsoft.com/office/officeart/2005/8/layout/hChevron3"/>
    <dgm:cxn modelId="{D7E1BEBF-43A5-46AC-9070-97429579802C}" type="presParOf" srcId="{18B39BE6-5324-453A-9C82-AF1A630430C3}" destId="{1E46D202-DB8A-4609-A6FC-2DB8469838E0}" srcOrd="21" destOrd="0" presId="urn:microsoft.com/office/officeart/2005/8/layout/hChevron3"/>
    <dgm:cxn modelId="{42F297A9-19F1-4506-BC31-16452458E8E5}" type="presParOf" srcId="{18B39BE6-5324-453A-9C82-AF1A630430C3}" destId="{D9E9B0D6-E32C-450F-9501-4C0008B23002}" srcOrd="22" destOrd="0" presId="urn:microsoft.com/office/officeart/2005/8/layout/hChevron3"/>
    <dgm:cxn modelId="{C7D206A7-C812-4DC7-A1C6-757B938BF274}" type="presParOf" srcId="{18B39BE6-5324-453A-9C82-AF1A630430C3}" destId="{D87CCEFB-C7C5-48DF-AD93-5EBA19470E9D}" srcOrd="23" destOrd="0" presId="urn:microsoft.com/office/officeart/2005/8/layout/hChevron3"/>
    <dgm:cxn modelId="{70E9CAC5-D333-4BA6-B374-100938542C4C}" type="presParOf" srcId="{18B39BE6-5324-453A-9C82-AF1A630430C3}" destId="{D1C51C9B-1CF4-4D59-8622-7BA58FA78519}" srcOrd="2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2360DFF-DF94-4B8D-B51C-771A9A24B7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D19F5-F6E2-4E64-A82F-06DAE98D05A1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000" dirty="0" err="1"/>
            <a:t>Organisation</a:t>
          </a:r>
          <a:endParaRPr lang="en-US" sz="1000" dirty="0"/>
        </a:p>
      </dgm:t>
    </dgm:pt>
    <dgm:pt modelId="{34C7A01E-95FD-4632-AA4E-CF37D0E6E518}" type="parTrans" cxnId="{BB335B6B-D735-4756-9621-B39DC312BAFF}">
      <dgm:prSet/>
      <dgm:spPr/>
      <dgm:t>
        <a:bodyPr/>
        <a:lstStyle/>
        <a:p>
          <a:endParaRPr lang="en-US"/>
        </a:p>
      </dgm:t>
    </dgm:pt>
    <dgm:pt modelId="{9CD86765-164A-4030-A000-29758B60A075}" type="sibTrans" cxnId="{BB335B6B-D735-4756-9621-B39DC312BAFF}">
      <dgm:prSet/>
      <dgm:spPr/>
      <dgm:t>
        <a:bodyPr/>
        <a:lstStyle/>
        <a:p>
          <a:endParaRPr lang="en-US"/>
        </a:p>
      </dgm:t>
    </dgm:pt>
    <dgm:pt modelId="{83A3537B-5B29-416F-94DE-E4E6A97143CF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MCD</a:t>
          </a:r>
        </a:p>
      </dgm:t>
    </dgm:pt>
    <dgm:pt modelId="{AB9634E8-B5DB-4AA4-8744-1E06AE42633A}" type="parTrans" cxnId="{A54F1B60-A16A-40F3-8860-D5E33976CD71}">
      <dgm:prSet/>
      <dgm:spPr/>
      <dgm:t>
        <a:bodyPr/>
        <a:lstStyle/>
        <a:p>
          <a:endParaRPr lang="en-US"/>
        </a:p>
      </dgm:t>
    </dgm:pt>
    <dgm:pt modelId="{DF0F0F71-FD27-48E9-9231-25E9C548185D}" type="sibTrans" cxnId="{A54F1B60-A16A-40F3-8860-D5E33976CD71}">
      <dgm:prSet/>
      <dgm:spPr/>
      <dgm:t>
        <a:bodyPr/>
        <a:lstStyle/>
        <a:p>
          <a:endParaRPr lang="en-US"/>
        </a:p>
      </dgm:t>
    </dgm:pt>
    <dgm:pt modelId="{86F64202-F371-4379-9598-6F917AC59428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MLD</a:t>
          </a:r>
        </a:p>
      </dgm:t>
    </dgm:pt>
    <dgm:pt modelId="{74A2DB7C-6848-4860-A4EF-46AFAA7FDCD5}" type="parTrans" cxnId="{F6F1392C-790A-4626-89BD-2326890E5473}">
      <dgm:prSet/>
      <dgm:spPr/>
      <dgm:t>
        <a:bodyPr/>
        <a:lstStyle/>
        <a:p>
          <a:endParaRPr lang="en-US"/>
        </a:p>
      </dgm:t>
    </dgm:pt>
    <dgm:pt modelId="{6A41294B-6E93-4A88-AA4A-1BCF267E9068}" type="sibTrans" cxnId="{F6F1392C-790A-4626-89BD-2326890E5473}">
      <dgm:prSet/>
      <dgm:spPr/>
      <dgm:t>
        <a:bodyPr/>
        <a:lstStyle/>
        <a:p>
          <a:endParaRPr lang="en-US"/>
        </a:p>
      </dgm:t>
    </dgm:pt>
    <dgm:pt modelId="{4472DCE2-C2E4-4CD6-A8BA-7D6341667587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MPD</a:t>
          </a:r>
        </a:p>
      </dgm:t>
    </dgm:pt>
    <dgm:pt modelId="{523E66B7-87EA-498C-A788-D60A4F8023D4}" type="parTrans" cxnId="{F4B222FA-76E6-4807-B7D8-262BF98FC50C}">
      <dgm:prSet/>
      <dgm:spPr/>
      <dgm:t>
        <a:bodyPr/>
        <a:lstStyle/>
        <a:p>
          <a:endParaRPr lang="en-US"/>
        </a:p>
      </dgm:t>
    </dgm:pt>
    <dgm:pt modelId="{D72AC448-29E8-40DD-A8B7-DEADD71A7D58}" type="sibTrans" cxnId="{F4B222FA-76E6-4807-B7D8-262BF98FC50C}">
      <dgm:prSet/>
      <dgm:spPr/>
      <dgm:t>
        <a:bodyPr/>
        <a:lstStyle/>
        <a:p>
          <a:endParaRPr lang="en-US"/>
        </a:p>
      </dgm:t>
    </dgm:pt>
    <dgm:pt modelId="{6C126955-215D-4976-B00C-1632FEB17FFE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1000" dirty="0"/>
            <a:t>Dev </a:t>
          </a:r>
          <a:r>
            <a:rPr lang="en-US" sz="1000" dirty="0" err="1"/>
            <a:t>Appli</a:t>
          </a:r>
          <a:endParaRPr lang="en-US" sz="1000" dirty="0"/>
        </a:p>
      </dgm:t>
    </dgm:pt>
    <dgm:pt modelId="{685997CB-0F94-44C7-B7F7-78B1E28A9359}" type="parTrans" cxnId="{29DC4657-090E-4B40-8A61-A64D3801D846}">
      <dgm:prSet/>
      <dgm:spPr/>
      <dgm:t>
        <a:bodyPr/>
        <a:lstStyle/>
        <a:p>
          <a:endParaRPr lang="en-US"/>
        </a:p>
      </dgm:t>
    </dgm:pt>
    <dgm:pt modelId="{701F9180-F468-4AB3-BC7F-719E5A117352}" type="sibTrans" cxnId="{29DC4657-090E-4B40-8A61-A64D3801D846}">
      <dgm:prSet/>
      <dgm:spPr/>
      <dgm:t>
        <a:bodyPr/>
        <a:lstStyle/>
        <a:p>
          <a:endParaRPr lang="en-US"/>
        </a:p>
      </dgm:t>
    </dgm:pt>
    <dgm:pt modelId="{81012306-3ABE-41CB-B3BD-8FCF8E52E1AF}">
      <dgm:prSet phldrT="[Text]" custT="1"/>
      <dgm:spPr>
        <a:ln>
          <a:noFill/>
        </a:ln>
      </dgm:spPr>
      <dgm:t>
        <a:bodyPr/>
        <a:lstStyle/>
        <a:p>
          <a:r>
            <a:rPr lang="en-US" sz="1000" dirty="0" err="1"/>
            <a:t>Démo</a:t>
          </a:r>
          <a:endParaRPr lang="en-US" sz="1000" dirty="0"/>
        </a:p>
      </dgm:t>
    </dgm:pt>
    <dgm:pt modelId="{FDEAB80F-D68E-47D5-9A2F-14F1F622DCF2}" type="parTrans" cxnId="{411D6E8D-2C35-4E54-8B6E-DEAC093D3D9E}">
      <dgm:prSet/>
      <dgm:spPr/>
      <dgm:t>
        <a:bodyPr/>
        <a:lstStyle/>
        <a:p>
          <a:endParaRPr lang="en-US"/>
        </a:p>
      </dgm:t>
    </dgm:pt>
    <dgm:pt modelId="{E69664AA-D99C-4953-81DB-7321FC108D5C}" type="sibTrans" cxnId="{411D6E8D-2C35-4E54-8B6E-DEAC093D3D9E}">
      <dgm:prSet/>
      <dgm:spPr/>
      <dgm:t>
        <a:bodyPr/>
        <a:lstStyle/>
        <a:p>
          <a:endParaRPr lang="en-US"/>
        </a:p>
      </dgm:t>
    </dgm:pt>
    <dgm:pt modelId="{33D9129B-960A-4DFB-BFCB-7258564C39B6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endParaRPr lang="fr-FR" sz="1000"/>
        </a:p>
        <a:p>
          <a:r>
            <a:rPr lang="fr-FR" sz="1000"/>
            <a:t>Matrice </a:t>
          </a:r>
          <a:r>
            <a:rPr lang="fr-FR" sz="1000" dirty="0"/>
            <a:t>Dépendances </a:t>
          </a:r>
          <a:endParaRPr lang="en-US" sz="1000" dirty="0"/>
        </a:p>
      </dgm:t>
    </dgm:pt>
    <dgm:pt modelId="{1D7EF7F1-0A0E-4E94-B72A-1BA0B926E8DA}" type="parTrans" cxnId="{102CCFCE-7B1F-4C81-9B78-7ACB86547B89}">
      <dgm:prSet/>
      <dgm:spPr/>
      <dgm:t>
        <a:bodyPr/>
        <a:lstStyle/>
        <a:p>
          <a:endParaRPr lang="en-US"/>
        </a:p>
      </dgm:t>
    </dgm:pt>
    <dgm:pt modelId="{DFFB4DD4-63F8-43A4-BF1E-4E650C3DD0C5}" type="sibTrans" cxnId="{102CCFCE-7B1F-4C81-9B78-7ACB86547B89}">
      <dgm:prSet/>
      <dgm:spPr/>
      <dgm:t>
        <a:bodyPr/>
        <a:lstStyle/>
        <a:p>
          <a:endParaRPr lang="en-US"/>
        </a:p>
      </dgm:t>
    </dgm:pt>
    <dgm:pt modelId="{D34DF10A-9B65-4FB5-9C88-F0C8A84D835C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fr-FR" sz="1000" dirty="0"/>
            <a:t>Dictionnaire données </a:t>
          </a:r>
          <a:endParaRPr lang="en-US" sz="1000" dirty="0"/>
        </a:p>
      </dgm:t>
    </dgm:pt>
    <dgm:pt modelId="{A225C680-DA8D-4E9C-AB2A-7F11F2A84DE0}" type="parTrans" cxnId="{60FF5B31-8E21-490A-AE34-74375F2A0241}">
      <dgm:prSet/>
      <dgm:spPr/>
      <dgm:t>
        <a:bodyPr/>
        <a:lstStyle/>
        <a:p>
          <a:endParaRPr lang="en-US"/>
        </a:p>
      </dgm:t>
    </dgm:pt>
    <dgm:pt modelId="{23AB21C3-31D1-40DB-8619-9E3507792718}" type="sibTrans" cxnId="{60FF5B31-8E21-490A-AE34-74375F2A0241}">
      <dgm:prSet/>
      <dgm:spPr/>
      <dgm:t>
        <a:bodyPr/>
        <a:lstStyle/>
        <a:p>
          <a:endParaRPr lang="en-US"/>
        </a:p>
      </dgm:t>
    </dgm:pt>
    <dgm:pt modelId="{09E8A898-7A57-4D3D-A888-639999931518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fr-FR" sz="1000" dirty="0"/>
            <a:t>Digramme flux </a:t>
          </a:r>
          <a:endParaRPr lang="en-US" sz="1000" dirty="0"/>
        </a:p>
      </dgm:t>
    </dgm:pt>
    <dgm:pt modelId="{F59C4BFD-555B-47D3-88D6-7BBB0CE9A371}" type="parTrans" cxnId="{4AD24707-2B17-47B6-9D33-8D90BCC3E999}">
      <dgm:prSet/>
      <dgm:spPr/>
      <dgm:t>
        <a:bodyPr/>
        <a:lstStyle/>
        <a:p>
          <a:endParaRPr lang="en-US"/>
        </a:p>
      </dgm:t>
    </dgm:pt>
    <dgm:pt modelId="{C0BACB76-E2EE-448C-B3C2-5BF4BF7C022A}" type="sibTrans" cxnId="{4AD24707-2B17-47B6-9D33-8D90BCC3E999}">
      <dgm:prSet/>
      <dgm:spPr/>
      <dgm:t>
        <a:bodyPr/>
        <a:lstStyle/>
        <a:p>
          <a:endParaRPr lang="en-US"/>
        </a:p>
      </dgm:t>
    </dgm:pt>
    <dgm:pt modelId="{722910E2-B5BD-4B88-99D6-C2816E62756D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000" dirty="0" err="1"/>
            <a:t>Écarts</a:t>
          </a:r>
          <a:endParaRPr lang="en-US" sz="1000" dirty="0"/>
        </a:p>
      </dgm:t>
    </dgm:pt>
    <dgm:pt modelId="{8EC9D17C-9C7F-4C21-968F-152EB35B579D}" type="parTrans" cxnId="{02631413-2759-4FF8-BC4B-AFAB89F29288}">
      <dgm:prSet/>
      <dgm:spPr/>
      <dgm:t>
        <a:bodyPr/>
        <a:lstStyle/>
        <a:p>
          <a:endParaRPr lang="en-US"/>
        </a:p>
      </dgm:t>
    </dgm:pt>
    <dgm:pt modelId="{4146078B-D161-403E-9184-523C2E506111}" type="sibTrans" cxnId="{02631413-2759-4FF8-BC4B-AFAB89F29288}">
      <dgm:prSet/>
      <dgm:spPr/>
      <dgm:t>
        <a:bodyPr/>
        <a:lstStyle/>
        <a:p>
          <a:endParaRPr lang="en-US"/>
        </a:p>
      </dgm:t>
    </dgm:pt>
    <dgm:pt modelId="{08B89253-D3E4-475E-B26D-124CBE8F7441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Procédure stockée</a:t>
          </a:r>
        </a:p>
      </dgm:t>
    </dgm:pt>
    <dgm:pt modelId="{F6558FB3-0345-4555-A7BF-99B86551A8BC}" type="parTrans" cxnId="{F6867D3B-45D2-4423-97C2-730A86544F7E}">
      <dgm:prSet/>
      <dgm:spPr/>
      <dgm:t>
        <a:bodyPr/>
        <a:lstStyle/>
        <a:p>
          <a:endParaRPr lang="en-US"/>
        </a:p>
      </dgm:t>
    </dgm:pt>
    <dgm:pt modelId="{EFA3BD7E-1FEA-4A22-97E1-5042C8E39AFD}" type="sibTrans" cxnId="{F6867D3B-45D2-4423-97C2-730A86544F7E}">
      <dgm:prSet/>
      <dgm:spPr/>
      <dgm:t>
        <a:bodyPr/>
        <a:lstStyle/>
        <a:p>
          <a:endParaRPr lang="en-US"/>
        </a:p>
      </dgm:t>
    </dgm:pt>
    <dgm:pt modelId="{592E1D91-8214-46CB-A7C0-537947EEEB63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Requête</a:t>
          </a:r>
          <a:endParaRPr lang="en-US" sz="1000" dirty="0"/>
        </a:p>
      </dgm:t>
    </dgm:pt>
    <dgm:pt modelId="{1DF6C04D-CF32-48A6-ADA5-546839BE24E9}" type="parTrans" cxnId="{C715D213-D2F6-4E37-AC47-D9527B482E84}">
      <dgm:prSet/>
      <dgm:spPr/>
      <dgm:t>
        <a:bodyPr/>
        <a:lstStyle/>
        <a:p>
          <a:endParaRPr lang="en-US"/>
        </a:p>
      </dgm:t>
    </dgm:pt>
    <dgm:pt modelId="{3A0E3889-2357-4F98-806B-09A13161D07E}" type="sibTrans" cxnId="{C715D213-D2F6-4E37-AC47-D9527B482E84}">
      <dgm:prSet/>
      <dgm:spPr/>
      <dgm:t>
        <a:bodyPr/>
        <a:lstStyle/>
        <a:p>
          <a:endParaRPr lang="en-US"/>
        </a:p>
      </dgm:t>
    </dgm:pt>
    <dgm:pt modelId="{A8796C17-5AE7-494D-90E9-2C72768E40FD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Déclencheur</a:t>
          </a:r>
        </a:p>
      </dgm:t>
    </dgm:pt>
    <dgm:pt modelId="{765B7B12-FC03-4C54-B826-1F8E4F66AEFF}" type="parTrans" cxnId="{3ED67691-E7D4-464E-BFF8-A86D06E8AF9E}">
      <dgm:prSet/>
      <dgm:spPr/>
      <dgm:t>
        <a:bodyPr/>
        <a:lstStyle/>
        <a:p>
          <a:endParaRPr lang="en-US"/>
        </a:p>
      </dgm:t>
    </dgm:pt>
    <dgm:pt modelId="{40973AD8-7C28-43DE-A7D9-83E55D3EEB14}" type="sibTrans" cxnId="{3ED67691-E7D4-464E-BFF8-A86D06E8AF9E}">
      <dgm:prSet/>
      <dgm:spPr/>
      <dgm:t>
        <a:bodyPr/>
        <a:lstStyle/>
        <a:p>
          <a:endParaRPr lang="en-US"/>
        </a:p>
      </dgm:t>
    </dgm:pt>
    <dgm:pt modelId="{18B39BE6-5324-453A-9C82-AF1A630430C3}" type="pres">
      <dgm:prSet presAssocID="{82360DFF-DF94-4B8D-B51C-771A9A24B778}" presName="Name0" presStyleCnt="0">
        <dgm:presLayoutVars>
          <dgm:dir/>
          <dgm:resizeHandles val="exact"/>
        </dgm:presLayoutVars>
      </dgm:prSet>
      <dgm:spPr/>
    </dgm:pt>
    <dgm:pt modelId="{FAF523E3-7523-4F25-9916-B958D744099B}" type="pres">
      <dgm:prSet presAssocID="{98ED19F5-F6E2-4E64-A82F-06DAE98D05A1}" presName="parTxOnly" presStyleLbl="node1" presStyleIdx="0" presStyleCnt="13" custScaleY="100001" custLinFactNeighborX="-6604">
        <dgm:presLayoutVars>
          <dgm:bulletEnabled val="1"/>
        </dgm:presLayoutVars>
      </dgm:prSet>
      <dgm:spPr/>
    </dgm:pt>
    <dgm:pt modelId="{CA8DDE87-5948-4BF2-B832-4A7CF28B3FAC}" type="pres">
      <dgm:prSet presAssocID="{9CD86765-164A-4030-A000-29758B60A075}" presName="parSpace" presStyleCnt="0"/>
      <dgm:spPr/>
    </dgm:pt>
    <dgm:pt modelId="{59E43436-F07F-4494-A546-7F84BD16E802}" type="pres">
      <dgm:prSet presAssocID="{09E8A898-7A57-4D3D-A888-639999931518}" presName="parTxOnly" presStyleLbl="node1" presStyleIdx="1" presStyleCnt="13" custScaleX="109964" custLinFactNeighborX="10250">
        <dgm:presLayoutVars>
          <dgm:bulletEnabled val="1"/>
        </dgm:presLayoutVars>
      </dgm:prSet>
      <dgm:spPr/>
    </dgm:pt>
    <dgm:pt modelId="{73FA1D6B-08F8-4C0B-9421-670F72661565}" type="pres">
      <dgm:prSet presAssocID="{C0BACB76-E2EE-448C-B3C2-5BF4BF7C022A}" presName="parSpace" presStyleCnt="0"/>
      <dgm:spPr/>
    </dgm:pt>
    <dgm:pt modelId="{12D88389-7FBC-4190-9C61-12DE0EFC9FC9}" type="pres">
      <dgm:prSet presAssocID="{D34DF10A-9B65-4FB5-9C88-F0C8A84D835C}" presName="parTxOnly" presStyleLbl="node1" presStyleIdx="2" presStyleCnt="13" custScaleX="122250" custLinFactNeighborX="10350">
        <dgm:presLayoutVars>
          <dgm:bulletEnabled val="1"/>
        </dgm:presLayoutVars>
      </dgm:prSet>
      <dgm:spPr/>
    </dgm:pt>
    <dgm:pt modelId="{6D21BE6A-2205-4155-8478-E6B3737086A6}" type="pres">
      <dgm:prSet presAssocID="{23AB21C3-31D1-40DB-8619-9E3507792718}" presName="parSpace" presStyleCnt="0"/>
      <dgm:spPr/>
    </dgm:pt>
    <dgm:pt modelId="{11EF6B94-3A9B-43CB-B77D-12541B491BDB}" type="pres">
      <dgm:prSet presAssocID="{33D9129B-960A-4DFB-BFCB-7258564C39B6}" presName="parTxOnly" presStyleLbl="node1" presStyleIdx="3" presStyleCnt="13" custScaleX="126509" custLinFactNeighborX="15450">
        <dgm:presLayoutVars>
          <dgm:bulletEnabled val="1"/>
        </dgm:presLayoutVars>
      </dgm:prSet>
      <dgm:spPr/>
    </dgm:pt>
    <dgm:pt modelId="{6D168D08-51B9-47C4-849C-D898E07654AF}" type="pres">
      <dgm:prSet presAssocID="{DFFB4DD4-63F8-43A4-BF1E-4E650C3DD0C5}" presName="parSpace" presStyleCnt="0"/>
      <dgm:spPr/>
    </dgm:pt>
    <dgm:pt modelId="{D3E89998-92C8-4FB7-83CE-F05DBEED9C5A}" type="pres">
      <dgm:prSet presAssocID="{83A3537B-5B29-416F-94DE-E4E6A97143CF}" presName="parTxOnly" presStyleLbl="node1" presStyleIdx="4" presStyleCnt="13" custScaleX="90440" custLinFactNeighborX="16016">
        <dgm:presLayoutVars>
          <dgm:bulletEnabled val="1"/>
        </dgm:presLayoutVars>
      </dgm:prSet>
      <dgm:spPr/>
    </dgm:pt>
    <dgm:pt modelId="{B08E767E-F4AA-4390-843C-ECFCFC69228B}" type="pres">
      <dgm:prSet presAssocID="{DF0F0F71-FD27-48E9-9231-25E9C548185D}" presName="parSpace" presStyleCnt="0"/>
      <dgm:spPr/>
    </dgm:pt>
    <dgm:pt modelId="{80C1E847-1EB2-45EC-B4FA-12954AAE33D2}" type="pres">
      <dgm:prSet presAssocID="{86F64202-F371-4379-9598-6F917AC59428}" presName="parTxOnly" presStyleLbl="node1" presStyleIdx="5" presStyleCnt="13" custScaleX="77577" custLinFactNeighborX="21522">
        <dgm:presLayoutVars>
          <dgm:bulletEnabled val="1"/>
        </dgm:presLayoutVars>
      </dgm:prSet>
      <dgm:spPr/>
    </dgm:pt>
    <dgm:pt modelId="{4F38A0DD-E51B-4F84-A71D-73B1E4AE9E63}" type="pres">
      <dgm:prSet presAssocID="{6A41294B-6E93-4A88-AA4A-1BCF267E9068}" presName="parSpace" presStyleCnt="0"/>
      <dgm:spPr/>
    </dgm:pt>
    <dgm:pt modelId="{3045A780-D288-453D-B57C-D1A8BC04B868}" type="pres">
      <dgm:prSet presAssocID="{4472DCE2-C2E4-4CD6-A8BA-7D6341667587}" presName="parTxOnly" presStyleLbl="node1" presStyleIdx="6" presStyleCnt="13" custScaleX="79937" custLinFactNeighborX="27028">
        <dgm:presLayoutVars>
          <dgm:bulletEnabled val="1"/>
        </dgm:presLayoutVars>
      </dgm:prSet>
      <dgm:spPr/>
    </dgm:pt>
    <dgm:pt modelId="{E040FC34-B657-407B-97D0-3B8CDAF80CBC}" type="pres">
      <dgm:prSet presAssocID="{D72AC448-29E8-40DD-A8B7-DEADD71A7D58}" presName="parSpace" presStyleCnt="0"/>
      <dgm:spPr/>
    </dgm:pt>
    <dgm:pt modelId="{269B821D-F336-4A59-B10A-5B0C2E4FAD2D}" type="pres">
      <dgm:prSet presAssocID="{592E1D91-8214-46CB-A7C0-537947EEEB63}" presName="parTxOnly" presStyleLbl="node1" presStyleIdx="7" presStyleCnt="13" custScaleX="98563" custLinFactNeighborX="30360">
        <dgm:presLayoutVars>
          <dgm:bulletEnabled val="1"/>
        </dgm:presLayoutVars>
      </dgm:prSet>
      <dgm:spPr/>
    </dgm:pt>
    <dgm:pt modelId="{C698B466-1827-4F0F-853E-1EC8E3F7E075}" type="pres">
      <dgm:prSet presAssocID="{3A0E3889-2357-4F98-806B-09A13161D07E}" presName="parSpace" presStyleCnt="0"/>
      <dgm:spPr/>
    </dgm:pt>
    <dgm:pt modelId="{0080FEE6-772C-4828-ACD2-7BA9CCDCE98E}" type="pres">
      <dgm:prSet presAssocID="{08B89253-D3E4-475E-B26D-124CBE8F7441}" presName="parTxOnly" presStyleLbl="node1" presStyleIdx="8" presStyleCnt="13" custScaleX="116463" custLinFactNeighborX="35522">
        <dgm:presLayoutVars>
          <dgm:bulletEnabled val="1"/>
        </dgm:presLayoutVars>
      </dgm:prSet>
      <dgm:spPr/>
    </dgm:pt>
    <dgm:pt modelId="{0F698D9A-B2D1-4FE9-8009-99CCDA83B87A}" type="pres">
      <dgm:prSet presAssocID="{EFA3BD7E-1FEA-4A22-97E1-5042C8E39AFD}" presName="parSpace" presStyleCnt="0"/>
      <dgm:spPr/>
    </dgm:pt>
    <dgm:pt modelId="{F9D6A809-26E9-46CF-BA2A-BC2D1A90ECDA}" type="pres">
      <dgm:prSet presAssocID="{A8796C17-5AE7-494D-90E9-2C72768E40FD}" presName="parTxOnly" presStyleLbl="node1" presStyleIdx="9" presStyleCnt="13" custScaleX="125864" custLinFactNeighborX="40586">
        <dgm:presLayoutVars>
          <dgm:bulletEnabled val="1"/>
        </dgm:presLayoutVars>
      </dgm:prSet>
      <dgm:spPr/>
    </dgm:pt>
    <dgm:pt modelId="{A307FC9D-425D-4045-B3D5-D97C5ECC70C8}" type="pres">
      <dgm:prSet presAssocID="{40973AD8-7C28-43DE-A7D9-83E55D3EEB14}" presName="parSpace" presStyleCnt="0"/>
      <dgm:spPr/>
    </dgm:pt>
    <dgm:pt modelId="{BC014B83-7898-4732-BB32-9D4C2A193EBB}" type="pres">
      <dgm:prSet presAssocID="{6C126955-215D-4976-B00C-1632FEB17FFE}" presName="parTxOnly" presStyleLbl="node1" presStyleIdx="10" presStyleCnt="13" custLinFactNeighborX="44927">
        <dgm:presLayoutVars>
          <dgm:bulletEnabled val="1"/>
        </dgm:presLayoutVars>
      </dgm:prSet>
      <dgm:spPr/>
    </dgm:pt>
    <dgm:pt modelId="{1E46D202-DB8A-4609-A6FC-2DB8469838E0}" type="pres">
      <dgm:prSet presAssocID="{701F9180-F468-4AB3-BC7F-719E5A117352}" presName="parSpace" presStyleCnt="0"/>
      <dgm:spPr/>
    </dgm:pt>
    <dgm:pt modelId="{D9E9B0D6-E32C-450F-9501-4C0008B23002}" type="pres">
      <dgm:prSet presAssocID="{81012306-3ABE-41CB-B3BD-8FCF8E52E1AF}" presName="parTxOnly" presStyleLbl="node1" presStyleIdx="11" presStyleCnt="13" custScaleX="84023" custLinFactNeighborX="46790">
        <dgm:presLayoutVars>
          <dgm:bulletEnabled val="1"/>
        </dgm:presLayoutVars>
      </dgm:prSet>
      <dgm:spPr/>
    </dgm:pt>
    <dgm:pt modelId="{D87CCEFB-C7C5-48DF-AD93-5EBA19470E9D}" type="pres">
      <dgm:prSet presAssocID="{E69664AA-D99C-4953-81DB-7321FC108D5C}" presName="parSpace" presStyleCnt="0"/>
      <dgm:spPr/>
    </dgm:pt>
    <dgm:pt modelId="{D1C51C9B-1CF4-4D59-8622-7BA58FA78519}" type="pres">
      <dgm:prSet presAssocID="{722910E2-B5BD-4B88-99D6-C2816E62756D}" presName="parTxOnly" presStyleLbl="node1" presStyleIdx="12" presStyleCnt="13" custFlipHor="0" custScaleX="87091" custLinFactNeighborX="6575" custLinFactNeighborY="287">
        <dgm:presLayoutVars>
          <dgm:bulletEnabled val="1"/>
        </dgm:presLayoutVars>
      </dgm:prSet>
      <dgm:spPr/>
    </dgm:pt>
  </dgm:ptLst>
  <dgm:cxnLst>
    <dgm:cxn modelId="{4AD24707-2B17-47B6-9D33-8D90BCC3E999}" srcId="{82360DFF-DF94-4B8D-B51C-771A9A24B778}" destId="{09E8A898-7A57-4D3D-A888-639999931518}" srcOrd="1" destOrd="0" parTransId="{F59C4BFD-555B-47D3-88D6-7BBB0CE9A371}" sibTransId="{C0BACB76-E2EE-448C-B3C2-5BF4BF7C022A}"/>
    <dgm:cxn modelId="{59A46F07-D16A-4F65-9A0D-1535F766B6DB}" type="presOf" srcId="{09E8A898-7A57-4D3D-A888-639999931518}" destId="{59E43436-F07F-4494-A546-7F84BD16E802}" srcOrd="0" destOrd="0" presId="urn:microsoft.com/office/officeart/2005/8/layout/hChevron3"/>
    <dgm:cxn modelId="{EF2FD810-E769-4EC5-88BC-874C8E1ECF59}" type="presOf" srcId="{D34DF10A-9B65-4FB5-9C88-F0C8A84D835C}" destId="{12D88389-7FBC-4190-9C61-12DE0EFC9FC9}" srcOrd="0" destOrd="0" presId="urn:microsoft.com/office/officeart/2005/8/layout/hChevron3"/>
    <dgm:cxn modelId="{02631413-2759-4FF8-BC4B-AFAB89F29288}" srcId="{82360DFF-DF94-4B8D-B51C-771A9A24B778}" destId="{722910E2-B5BD-4B88-99D6-C2816E62756D}" srcOrd="12" destOrd="0" parTransId="{8EC9D17C-9C7F-4C21-968F-152EB35B579D}" sibTransId="{4146078B-D161-403E-9184-523C2E506111}"/>
    <dgm:cxn modelId="{C715D213-D2F6-4E37-AC47-D9527B482E84}" srcId="{82360DFF-DF94-4B8D-B51C-771A9A24B778}" destId="{592E1D91-8214-46CB-A7C0-537947EEEB63}" srcOrd="7" destOrd="0" parTransId="{1DF6C04D-CF32-48A6-ADA5-546839BE24E9}" sibTransId="{3A0E3889-2357-4F98-806B-09A13161D07E}"/>
    <dgm:cxn modelId="{F6F1392C-790A-4626-89BD-2326890E5473}" srcId="{82360DFF-DF94-4B8D-B51C-771A9A24B778}" destId="{86F64202-F371-4379-9598-6F917AC59428}" srcOrd="5" destOrd="0" parTransId="{74A2DB7C-6848-4860-A4EF-46AFAA7FDCD5}" sibTransId="{6A41294B-6E93-4A88-AA4A-1BCF267E9068}"/>
    <dgm:cxn modelId="{32B4E02C-CFF1-4C36-B397-4B0F7190A751}" type="presOf" srcId="{81012306-3ABE-41CB-B3BD-8FCF8E52E1AF}" destId="{D9E9B0D6-E32C-450F-9501-4C0008B23002}" srcOrd="0" destOrd="0" presId="urn:microsoft.com/office/officeart/2005/8/layout/hChevron3"/>
    <dgm:cxn modelId="{60FF5B31-8E21-490A-AE34-74375F2A0241}" srcId="{82360DFF-DF94-4B8D-B51C-771A9A24B778}" destId="{D34DF10A-9B65-4FB5-9C88-F0C8A84D835C}" srcOrd="2" destOrd="0" parTransId="{A225C680-DA8D-4E9C-AB2A-7F11F2A84DE0}" sibTransId="{23AB21C3-31D1-40DB-8619-9E3507792718}"/>
    <dgm:cxn modelId="{3A23AF35-BF01-4D98-8E79-8A3349269A91}" type="presOf" srcId="{4472DCE2-C2E4-4CD6-A8BA-7D6341667587}" destId="{3045A780-D288-453D-B57C-D1A8BC04B868}" srcOrd="0" destOrd="0" presId="urn:microsoft.com/office/officeart/2005/8/layout/hChevron3"/>
    <dgm:cxn modelId="{3822E838-C321-43EA-96D5-B6322C9CDA3E}" type="presOf" srcId="{86F64202-F371-4379-9598-6F917AC59428}" destId="{80C1E847-1EB2-45EC-B4FA-12954AAE33D2}" srcOrd="0" destOrd="0" presId="urn:microsoft.com/office/officeart/2005/8/layout/hChevron3"/>
    <dgm:cxn modelId="{F6867D3B-45D2-4423-97C2-730A86544F7E}" srcId="{82360DFF-DF94-4B8D-B51C-771A9A24B778}" destId="{08B89253-D3E4-475E-B26D-124CBE8F7441}" srcOrd="8" destOrd="0" parTransId="{F6558FB3-0345-4555-A7BF-99B86551A8BC}" sibTransId="{EFA3BD7E-1FEA-4A22-97E1-5042C8E39AFD}"/>
    <dgm:cxn modelId="{A54F1B60-A16A-40F3-8860-D5E33976CD71}" srcId="{82360DFF-DF94-4B8D-B51C-771A9A24B778}" destId="{83A3537B-5B29-416F-94DE-E4E6A97143CF}" srcOrd="4" destOrd="0" parTransId="{AB9634E8-B5DB-4AA4-8744-1E06AE42633A}" sibTransId="{DF0F0F71-FD27-48E9-9231-25E9C548185D}"/>
    <dgm:cxn modelId="{0A0BFB45-E6BC-464E-A63A-87F7EF85CE24}" type="presOf" srcId="{A8796C17-5AE7-494D-90E9-2C72768E40FD}" destId="{F9D6A809-26E9-46CF-BA2A-BC2D1A90ECDA}" srcOrd="0" destOrd="0" presId="urn:microsoft.com/office/officeart/2005/8/layout/hChevron3"/>
    <dgm:cxn modelId="{B32CB547-C92E-4873-A5AC-AA1BDD7E17D2}" type="presOf" srcId="{592E1D91-8214-46CB-A7C0-537947EEEB63}" destId="{269B821D-F336-4A59-B10A-5B0C2E4FAD2D}" srcOrd="0" destOrd="0" presId="urn:microsoft.com/office/officeart/2005/8/layout/hChevron3"/>
    <dgm:cxn modelId="{BB335B6B-D735-4756-9621-B39DC312BAFF}" srcId="{82360DFF-DF94-4B8D-B51C-771A9A24B778}" destId="{98ED19F5-F6E2-4E64-A82F-06DAE98D05A1}" srcOrd="0" destOrd="0" parTransId="{34C7A01E-95FD-4632-AA4E-CF37D0E6E518}" sibTransId="{9CD86765-164A-4030-A000-29758B60A075}"/>
    <dgm:cxn modelId="{FF9D3E71-1544-47D6-BD12-1DE350A63B86}" type="presOf" srcId="{33D9129B-960A-4DFB-BFCB-7258564C39B6}" destId="{11EF6B94-3A9B-43CB-B77D-12541B491BDB}" srcOrd="0" destOrd="0" presId="urn:microsoft.com/office/officeart/2005/8/layout/hChevron3"/>
    <dgm:cxn modelId="{29DC4657-090E-4B40-8A61-A64D3801D846}" srcId="{82360DFF-DF94-4B8D-B51C-771A9A24B778}" destId="{6C126955-215D-4976-B00C-1632FEB17FFE}" srcOrd="10" destOrd="0" parTransId="{685997CB-0F94-44C7-B7F7-78B1E28A9359}" sibTransId="{701F9180-F468-4AB3-BC7F-719E5A117352}"/>
    <dgm:cxn modelId="{4921238D-5915-434B-B654-8BBC1DBF464D}" type="presOf" srcId="{82360DFF-DF94-4B8D-B51C-771A9A24B778}" destId="{18B39BE6-5324-453A-9C82-AF1A630430C3}" srcOrd="0" destOrd="0" presId="urn:microsoft.com/office/officeart/2005/8/layout/hChevron3"/>
    <dgm:cxn modelId="{411D6E8D-2C35-4E54-8B6E-DEAC093D3D9E}" srcId="{82360DFF-DF94-4B8D-B51C-771A9A24B778}" destId="{81012306-3ABE-41CB-B3BD-8FCF8E52E1AF}" srcOrd="11" destOrd="0" parTransId="{FDEAB80F-D68E-47D5-9A2F-14F1F622DCF2}" sibTransId="{E69664AA-D99C-4953-81DB-7321FC108D5C}"/>
    <dgm:cxn modelId="{3ED67691-E7D4-464E-BFF8-A86D06E8AF9E}" srcId="{82360DFF-DF94-4B8D-B51C-771A9A24B778}" destId="{A8796C17-5AE7-494D-90E9-2C72768E40FD}" srcOrd="9" destOrd="0" parTransId="{765B7B12-FC03-4C54-B826-1F8E4F66AEFF}" sibTransId="{40973AD8-7C28-43DE-A7D9-83E55D3EEB14}"/>
    <dgm:cxn modelId="{CC7BB8A1-9E0D-431B-A5A8-1CD6392C0FD0}" type="presOf" srcId="{722910E2-B5BD-4B88-99D6-C2816E62756D}" destId="{D1C51C9B-1CF4-4D59-8622-7BA58FA78519}" srcOrd="0" destOrd="0" presId="urn:microsoft.com/office/officeart/2005/8/layout/hChevron3"/>
    <dgm:cxn modelId="{102CCFCE-7B1F-4C81-9B78-7ACB86547B89}" srcId="{82360DFF-DF94-4B8D-B51C-771A9A24B778}" destId="{33D9129B-960A-4DFB-BFCB-7258564C39B6}" srcOrd="3" destOrd="0" parTransId="{1D7EF7F1-0A0E-4E94-B72A-1BA0B926E8DA}" sibTransId="{DFFB4DD4-63F8-43A4-BF1E-4E650C3DD0C5}"/>
    <dgm:cxn modelId="{BC2C23D0-45B2-4FCE-A6BF-A6E6FA302FBD}" type="presOf" srcId="{83A3537B-5B29-416F-94DE-E4E6A97143CF}" destId="{D3E89998-92C8-4FB7-83CE-F05DBEED9C5A}" srcOrd="0" destOrd="0" presId="urn:microsoft.com/office/officeart/2005/8/layout/hChevron3"/>
    <dgm:cxn modelId="{6432D4D1-CAF6-4620-9F36-4C6ACD2FF455}" type="presOf" srcId="{98ED19F5-F6E2-4E64-A82F-06DAE98D05A1}" destId="{FAF523E3-7523-4F25-9916-B958D744099B}" srcOrd="0" destOrd="0" presId="urn:microsoft.com/office/officeart/2005/8/layout/hChevron3"/>
    <dgm:cxn modelId="{54E8CDD2-6955-4CF2-B29C-56671E816DF7}" type="presOf" srcId="{6C126955-215D-4976-B00C-1632FEB17FFE}" destId="{BC014B83-7898-4732-BB32-9D4C2A193EBB}" srcOrd="0" destOrd="0" presId="urn:microsoft.com/office/officeart/2005/8/layout/hChevron3"/>
    <dgm:cxn modelId="{4AFC62E6-4295-4B12-B07A-D90B97297A43}" type="presOf" srcId="{08B89253-D3E4-475E-B26D-124CBE8F7441}" destId="{0080FEE6-772C-4828-ACD2-7BA9CCDCE98E}" srcOrd="0" destOrd="0" presId="urn:microsoft.com/office/officeart/2005/8/layout/hChevron3"/>
    <dgm:cxn modelId="{F4B222FA-76E6-4807-B7D8-262BF98FC50C}" srcId="{82360DFF-DF94-4B8D-B51C-771A9A24B778}" destId="{4472DCE2-C2E4-4CD6-A8BA-7D6341667587}" srcOrd="6" destOrd="0" parTransId="{523E66B7-87EA-498C-A788-D60A4F8023D4}" sibTransId="{D72AC448-29E8-40DD-A8B7-DEADD71A7D58}"/>
    <dgm:cxn modelId="{ABBAFAF5-8765-4ACC-878B-9AE032DF7376}" type="presParOf" srcId="{18B39BE6-5324-453A-9C82-AF1A630430C3}" destId="{FAF523E3-7523-4F25-9916-B958D744099B}" srcOrd="0" destOrd="0" presId="urn:microsoft.com/office/officeart/2005/8/layout/hChevron3"/>
    <dgm:cxn modelId="{F3AD0577-74E9-4344-BF63-4E3904C95262}" type="presParOf" srcId="{18B39BE6-5324-453A-9C82-AF1A630430C3}" destId="{CA8DDE87-5948-4BF2-B832-4A7CF28B3FAC}" srcOrd="1" destOrd="0" presId="urn:microsoft.com/office/officeart/2005/8/layout/hChevron3"/>
    <dgm:cxn modelId="{6939F3EA-B875-49A4-9CF6-D8EB56A91825}" type="presParOf" srcId="{18B39BE6-5324-453A-9C82-AF1A630430C3}" destId="{59E43436-F07F-4494-A546-7F84BD16E802}" srcOrd="2" destOrd="0" presId="urn:microsoft.com/office/officeart/2005/8/layout/hChevron3"/>
    <dgm:cxn modelId="{55515B65-1D2A-4E42-AE34-7349FFCDCFDB}" type="presParOf" srcId="{18B39BE6-5324-453A-9C82-AF1A630430C3}" destId="{73FA1D6B-08F8-4C0B-9421-670F72661565}" srcOrd="3" destOrd="0" presId="urn:microsoft.com/office/officeart/2005/8/layout/hChevron3"/>
    <dgm:cxn modelId="{02708D37-B3FA-4814-A5CB-54E4950A7F02}" type="presParOf" srcId="{18B39BE6-5324-453A-9C82-AF1A630430C3}" destId="{12D88389-7FBC-4190-9C61-12DE0EFC9FC9}" srcOrd="4" destOrd="0" presId="urn:microsoft.com/office/officeart/2005/8/layout/hChevron3"/>
    <dgm:cxn modelId="{48F9441A-0F7C-4B92-8C3A-C77C1B351C5B}" type="presParOf" srcId="{18B39BE6-5324-453A-9C82-AF1A630430C3}" destId="{6D21BE6A-2205-4155-8478-E6B3737086A6}" srcOrd="5" destOrd="0" presId="urn:microsoft.com/office/officeart/2005/8/layout/hChevron3"/>
    <dgm:cxn modelId="{561E0F05-B684-4717-8448-DAB333B44295}" type="presParOf" srcId="{18B39BE6-5324-453A-9C82-AF1A630430C3}" destId="{11EF6B94-3A9B-43CB-B77D-12541B491BDB}" srcOrd="6" destOrd="0" presId="urn:microsoft.com/office/officeart/2005/8/layout/hChevron3"/>
    <dgm:cxn modelId="{78E5DE72-5608-4A22-B455-7318A1FA6983}" type="presParOf" srcId="{18B39BE6-5324-453A-9C82-AF1A630430C3}" destId="{6D168D08-51B9-47C4-849C-D898E07654AF}" srcOrd="7" destOrd="0" presId="urn:microsoft.com/office/officeart/2005/8/layout/hChevron3"/>
    <dgm:cxn modelId="{BD184F39-C53F-475C-B57C-057613B8AE7F}" type="presParOf" srcId="{18B39BE6-5324-453A-9C82-AF1A630430C3}" destId="{D3E89998-92C8-4FB7-83CE-F05DBEED9C5A}" srcOrd="8" destOrd="0" presId="urn:microsoft.com/office/officeart/2005/8/layout/hChevron3"/>
    <dgm:cxn modelId="{262BFD04-9FD2-41F6-AAEA-4AA0DB407A9C}" type="presParOf" srcId="{18B39BE6-5324-453A-9C82-AF1A630430C3}" destId="{B08E767E-F4AA-4390-843C-ECFCFC69228B}" srcOrd="9" destOrd="0" presId="urn:microsoft.com/office/officeart/2005/8/layout/hChevron3"/>
    <dgm:cxn modelId="{BF576A7B-836D-4852-9ADA-33021AE5FD91}" type="presParOf" srcId="{18B39BE6-5324-453A-9C82-AF1A630430C3}" destId="{80C1E847-1EB2-45EC-B4FA-12954AAE33D2}" srcOrd="10" destOrd="0" presId="urn:microsoft.com/office/officeart/2005/8/layout/hChevron3"/>
    <dgm:cxn modelId="{8AF37AE7-FA13-4698-8FA9-08E19E66EBED}" type="presParOf" srcId="{18B39BE6-5324-453A-9C82-AF1A630430C3}" destId="{4F38A0DD-E51B-4F84-A71D-73B1E4AE9E63}" srcOrd="11" destOrd="0" presId="urn:microsoft.com/office/officeart/2005/8/layout/hChevron3"/>
    <dgm:cxn modelId="{A5982CA2-0DED-410B-9107-F175F6171B36}" type="presParOf" srcId="{18B39BE6-5324-453A-9C82-AF1A630430C3}" destId="{3045A780-D288-453D-B57C-D1A8BC04B868}" srcOrd="12" destOrd="0" presId="urn:microsoft.com/office/officeart/2005/8/layout/hChevron3"/>
    <dgm:cxn modelId="{968B6576-FDE8-4739-B7F2-86EF602ADD0F}" type="presParOf" srcId="{18B39BE6-5324-453A-9C82-AF1A630430C3}" destId="{E040FC34-B657-407B-97D0-3B8CDAF80CBC}" srcOrd="13" destOrd="0" presId="urn:microsoft.com/office/officeart/2005/8/layout/hChevron3"/>
    <dgm:cxn modelId="{3E47933A-DDFA-4B27-BEC3-3574A84C3C38}" type="presParOf" srcId="{18B39BE6-5324-453A-9C82-AF1A630430C3}" destId="{269B821D-F336-4A59-B10A-5B0C2E4FAD2D}" srcOrd="14" destOrd="0" presId="urn:microsoft.com/office/officeart/2005/8/layout/hChevron3"/>
    <dgm:cxn modelId="{7376B2E7-F309-41C0-B57B-FD41B17F4A9B}" type="presParOf" srcId="{18B39BE6-5324-453A-9C82-AF1A630430C3}" destId="{C698B466-1827-4F0F-853E-1EC8E3F7E075}" srcOrd="15" destOrd="0" presId="urn:microsoft.com/office/officeart/2005/8/layout/hChevron3"/>
    <dgm:cxn modelId="{5E3C11EA-38D7-4B6D-9552-8ACA269DC6E9}" type="presParOf" srcId="{18B39BE6-5324-453A-9C82-AF1A630430C3}" destId="{0080FEE6-772C-4828-ACD2-7BA9CCDCE98E}" srcOrd="16" destOrd="0" presId="urn:microsoft.com/office/officeart/2005/8/layout/hChevron3"/>
    <dgm:cxn modelId="{4078E3AE-5728-4C56-A36F-BE219E61C459}" type="presParOf" srcId="{18B39BE6-5324-453A-9C82-AF1A630430C3}" destId="{0F698D9A-B2D1-4FE9-8009-99CCDA83B87A}" srcOrd="17" destOrd="0" presId="urn:microsoft.com/office/officeart/2005/8/layout/hChevron3"/>
    <dgm:cxn modelId="{B217835D-C7F0-4384-8880-DA4EBB63D66E}" type="presParOf" srcId="{18B39BE6-5324-453A-9C82-AF1A630430C3}" destId="{F9D6A809-26E9-46CF-BA2A-BC2D1A90ECDA}" srcOrd="18" destOrd="0" presId="urn:microsoft.com/office/officeart/2005/8/layout/hChevron3"/>
    <dgm:cxn modelId="{18B8F0D3-A4B4-41EA-BA97-E603B575A567}" type="presParOf" srcId="{18B39BE6-5324-453A-9C82-AF1A630430C3}" destId="{A307FC9D-425D-4045-B3D5-D97C5ECC70C8}" srcOrd="19" destOrd="0" presId="urn:microsoft.com/office/officeart/2005/8/layout/hChevron3"/>
    <dgm:cxn modelId="{DCA08297-79D6-4E70-8518-2488729980D4}" type="presParOf" srcId="{18B39BE6-5324-453A-9C82-AF1A630430C3}" destId="{BC014B83-7898-4732-BB32-9D4C2A193EBB}" srcOrd="20" destOrd="0" presId="urn:microsoft.com/office/officeart/2005/8/layout/hChevron3"/>
    <dgm:cxn modelId="{D7E1BEBF-43A5-46AC-9070-97429579802C}" type="presParOf" srcId="{18B39BE6-5324-453A-9C82-AF1A630430C3}" destId="{1E46D202-DB8A-4609-A6FC-2DB8469838E0}" srcOrd="21" destOrd="0" presId="urn:microsoft.com/office/officeart/2005/8/layout/hChevron3"/>
    <dgm:cxn modelId="{42F297A9-19F1-4506-BC31-16452458E8E5}" type="presParOf" srcId="{18B39BE6-5324-453A-9C82-AF1A630430C3}" destId="{D9E9B0D6-E32C-450F-9501-4C0008B23002}" srcOrd="22" destOrd="0" presId="urn:microsoft.com/office/officeart/2005/8/layout/hChevron3"/>
    <dgm:cxn modelId="{C7D206A7-C812-4DC7-A1C6-757B938BF274}" type="presParOf" srcId="{18B39BE6-5324-453A-9C82-AF1A630430C3}" destId="{D87CCEFB-C7C5-48DF-AD93-5EBA19470E9D}" srcOrd="23" destOrd="0" presId="urn:microsoft.com/office/officeart/2005/8/layout/hChevron3"/>
    <dgm:cxn modelId="{70E9CAC5-D333-4BA6-B374-100938542C4C}" type="presParOf" srcId="{18B39BE6-5324-453A-9C82-AF1A630430C3}" destId="{D1C51C9B-1CF4-4D59-8622-7BA58FA78519}" srcOrd="2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2360DFF-DF94-4B8D-B51C-771A9A24B7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D19F5-F6E2-4E64-A82F-06DAE98D05A1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000" dirty="0" err="1"/>
            <a:t>Organisation</a:t>
          </a:r>
          <a:endParaRPr lang="en-US" sz="1000" dirty="0"/>
        </a:p>
      </dgm:t>
    </dgm:pt>
    <dgm:pt modelId="{34C7A01E-95FD-4632-AA4E-CF37D0E6E518}" type="parTrans" cxnId="{BB335B6B-D735-4756-9621-B39DC312BAFF}">
      <dgm:prSet/>
      <dgm:spPr/>
      <dgm:t>
        <a:bodyPr/>
        <a:lstStyle/>
        <a:p>
          <a:endParaRPr lang="en-US"/>
        </a:p>
      </dgm:t>
    </dgm:pt>
    <dgm:pt modelId="{9CD86765-164A-4030-A000-29758B60A075}" type="sibTrans" cxnId="{BB335B6B-D735-4756-9621-B39DC312BAFF}">
      <dgm:prSet/>
      <dgm:spPr/>
      <dgm:t>
        <a:bodyPr/>
        <a:lstStyle/>
        <a:p>
          <a:endParaRPr lang="en-US"/>
        </a:p>
      </dgm:t>
    </dgm:pt>
    <dgm:pt modelId="{83A3537B-5B29-416F-94DE-E4E6A97143CF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MCD</a:t>
          </a:r>
        </a:p>
      </dgm:t>
    </dgm:pt>
    <dgm:pt modelId="{AB9634E8-B5DB-4AA4-8744-1E06AE42633A}" type="parTrans" cxnId="{A54F1B60-A16A-40F3-8860-D5E33976CD71}">
      <dgm:prSet/>
      <dgm:spPr/>
      <dgm:t>
        <a:bodyPr/>
        <a:lstStyle/>
        <a:p>
          <a:endParaRPr lang="en-US"/>
        </a:p>
      </dgm:t>
    </dgm:pt>
    <dgm:pt modelId="{DF0F0F71-FD27-48E9-9231-25E9C548185D}" type="sibTrans" cxnId="{A54F1B60-A16A-40F3-8860-D5E33976CD71}">
      <dgm:prSet/>
      <dgm:spPr/>
      <dgm:t>
        <a:bodyPr/>
        <a:lstStyle/>
        <a:p>
          <a:endParaRPr lang="en-US"/>
        </a:p>
      </dgm:t>
    </dgm:pt>
    <dgm:pt modelId="{86F64202-F371-4379-9598-6F917AC59428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MLD</a:t>
          </a:r>
        </a:p>
      </dgm:t>
    </dgm:pt>
    <dgm:pt modelId="{74A2DB7C-6848-4860-A4EF-46AFAA7FDCD5}" type="parTrans" cxnId="{F6F1392C-790A-4626-89BD-2326890E5473}">
      <dgm:prSet/>
      <dgm:spPr/>
      <dgm:t>
        <a:bodyPr/>
        <a:lstStyle/>
        <a:p>
          <a:endParaRPr lang="en-US"/>
        </a:p>
      </dgm:t>
    </dgm:pt>
    <dgm:pt modelId="{6A41294B-6E93-4A88-AA4A-1BCF267E9068}" type="sibTrans" cxnId="{F6F1392C-790A-4626-89BD-2326890E5473}">
      <dgm:prSet/>
      <dgm:spPr/>
      <dgm:t>
        <a:bodyPr/>
        <a:lstStyle/>
        <a:p>
          <a:endParaRPr lang="en-US"/>
        </a:p>
      </dgm:t>
    </dgm:pt>
    <dgm:pt modelId="{4472DCE2-C2E4-4CD6-A8BA-7D6341667587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MPD</a:t>
          </a:r>
        </a:p>
      </dgm:t>
    </dgm:pt>
    <dgm:pt modelId="{523E66B7-87EA-498C-A788-D60A4F8023D4}" type="parTrans" cxnId="{F4B222FA-76E6-4807-B7D8-262BF98FC50C}">
      <dgm:prSet/>
      <dgm:spPr/>
      <dgm:t>
        <a:bodyPr/>
        <a:lstStyle/>
        <a:p>
          <a:endParaRPr lang="en-US"/>
        </a:p>
      </dgm:t>
    </dgm:pt>
    <dgm:pt modelId="{D72AC448-29E8-40DD-A8B7-DEADD71A7D58}" type="sibTrans" cxnId="{F4B222FA-76E6-4807-B7D8-262BF98FC50C}">
      <dgm:prSet/>
      <dgm:spPr/>
      <dgm:t>
        <a:bodyPr/>
        <a:lstStyle/>
        <a:p>
          <a:endParaRPr lang="en-US"/>
        </a:p>
      </dgm:t>
    </dgm:pt>
    <dgm:pt modelId="{6C126955-215D-4976-B00C-1632FEB17FFE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Dev </a:t>
          </a:r>
          <a:r>
            <a:rPr lang="en-US" sz="1000" dirty="0" err="1"/>
            <a:t>Appli</a:t>
          </a:r>
          <a:endParaRPr lang="en-US" sz="1000" dirty="0"/>
        </a:p>
      </dgm:t>
    </dgm:pt>
    <dgm:pt modelId="{685997CB-0F94-44C7-B7F7-78B1E28A9359}" type="parTrans" cxnId="{29DC4657-090E-4B40-8A61-A64D3801D846}">
      <dgm:prSet/>
      <dgm:spPr/>
      <dgm:t>
        <a:bodyPr/>
        <a:lstStyle/>
        <a:p>
          <a:endParaRPr lang="en-US"/>
        </a:p>
      </dgm:t>
    </dgm:pt>
    <dgm:pt modelId="{701F9180-F468-4AB3-BC7F-719E5A117352}" type="sibTrans" cxnId="{29DC4657-090E-4B40-8A61-A64D3801D846}">
      <dgm:prSet/>
      <dgm:spPr/>
      <dgm:t>
        <a:bodyPr/>
        <a:lstStyle/>
        <a:p>
          <a:endParaRPr lang="en-US"/>
        </a:p>
      </dgm:t>
    </dgm:pt>
    <dgm:pt modelId="{81012306-3ABE-41CB-B3BD-8FCF8E52E1AF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1000" dirty="0" err="1"/>
            <a:t>Démo</a:t>
          </a:r>
          <a:endParaRPr lang="en-US" sz="1000" dirty="0"/>
        </a:p>
      </dgm:t>
    </dgm:pt>
    <dgm:pt modelId="{FDEAB80F-D68E-47D5-9A2F-14F1F622DCF2}" type="parTrans" cxnId="{411D6E8D-2C35-4E54-8B6E-DEAC093D3D9E}">
      <dgm:prSet/>
      <dgm:spPr/>
      <dgm:t>
        <a:bodyPr/>
        <a:lstStyle/>
        <a:p>
          <a:endParaRPr lang="en-US"/>
        </a:p>
      </dgm:t>
    </dgm:pt>
    <dgm:pt modelId="{E69664AA-D99C-4953-81DB-7321FC108D5C}" type="sibTrans" cxnId="{411D6E8D-2C35-4E54-8B6E-DEAC093D3D9E}">
      <dgm:prSet/>
      <dgm:spPr/>
      <dgm:t>
        <a:bodyPr/>
        <a:lstStyle/>
        <a:p>
          <a:endParaRPr lang="en-US"/>
        </a:p>
      </dgm:t>
    </dgm:pt>
    <dgm:pt modelId="{33D9129B-960A-4DFB-BFCB-7258564C39B6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endParaRPr lang="fr-FR" sz="1000"/>
        </a:p>
        <a:p>
          <a:r>
            <a:rPr lang="fr-FR" sz="1000"/>
            <a:t>Matrice </a:t>
          </a:r>
          <a:r>
            <a:rPr lang="fr-FR" sz="1000" dirty="0"/>
            <a:t>Dépendances </a:t>
          </a:r>
          <a:endParaRPr lang="en-US" sz="1000" dirty="0"/>
        </a:p>
      </dgm:t>
    </dgm:pt>
    <dgm:pt modelId="{1D7EF7F1-0A0E-4E94-B72A-1BA0B926E8DA}" type="parTrans" cxnId="{102CCFCE-7B1F-4C81-9B78-7ACB86547B89}">
      <dgm:prSet/>
      <dgm:spPr/>
      <dgm:t>
        <a:bodyPr/>
        <a:lstStyle/>
        <a:p>
          <a:endParaRPr lang="en-US"/>
        </a:p>
      </dgm:t>
    </dgm:pt>
    <dgm:pt modelId="{DFFB4DD4-63F8-43A4-BF1E-4E650C3DD0C5}" type="sibTrans" cxnId="{102CCFCE-7B1F-4C81-9B78-7ACB86547B89}">
      <dgm:prSet/>
      <dgm:spPr/>
      <dgm:t>
        <a:bodyPr/>
        <a:lstStyle/>
        <a:p>
          <a:endParaRPr lang="en-US"/>
        </a:p>
      </dgm:t>
    </dgm:pt>
    <dgm:pt modelId="{D34DF10A-9B65-4FB5-9C88-F0C8A84D835C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fr-FR" sz="1000" dirty="0"/>
            <a:t>Dictionnaire données </a:t>
          </a:r>
          <a:endParaRPr lang="en-US" sz="1000" dirty="0"/>
        </a:p>
      </dgm:t>
    </dgm:pt>
    <dgm:pt modelId="{A225C680-DA8D-4E9C-AB2A-7F11F2A84DE0}" type="parTrans" cxnId="{60FF5B31-8E21-490A-AE34-74375F2A0241}">
      <dgm:prSet/>
      <dgm:spPr/>
      <dgm:t>
        <a:bodyPr/>
        <a:lstStyle/>
        <a:p>
          <a:endParaRPr lang="en-US"/>
        </a:p>
      </dgm:t>
    </dgm:pt>
    <dgm:pt modelId="{23AB21C3-31D1-40DB-8619-9E3507792718}" type="sibTrans" cxnId="{60FF5B31-8E21-490A-AE34-74375F2A0241}">
      <dgm:prSet/>
      <dgm:spPr/>
      <dgm:t>
        <a:bodyPr/>
        <a:lstStyle/>
        <a:p>
          <a:endParaRPr lang="en-US"/>
        </a:p>
      </dgm:t>
    </dgm:pt>
    <dgm:pt modelId="{09E8A898-7A57-4D3D-A888-639999931518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fr-FR" sz="1000" dirty="0"/>
            <a:t>Digramme flux </a:t>
          </a:r>
          <a:endParaRPr lang="en-US" sz="1000" dirty="0"/>
        </a:p>
      </dgm:t>
    </dgm:pt>
    <dgm:pt modelId="{F59C4BFD-555B-47D3-88D6-7BBB0CE9A371}" type="parTrans" cxnId="{4AD24707-2B17-47B6-9D33-8D90BCC3E999}">
      <dgm:prSet/>
      <dgm:spPr/>
      <dgm:t>
        <a:bodyPr/>
        <a:lstStyle/>
        <a:p>
          <a:endParaRPr lang="en-US"/>
        </a:p>
      </dgm:t>
    </dgm:pt>
    <dgm:pt modelId="{C0BACB76-E2EE-448C-B3C2-5BF4BF7C022A}" type="sibTrans" cxnId="{4AD24707-2B17-47B6-9D33-8D90BCC3E999}">
      <dgm:prSet/>
      <dgm:spPr/>
      <dgm:t>
        <a:bodyPr/>
        <a:lstStyle/>
        <a:p>
          <a:endParaRPr lang="en-US"/>
        </a:p>
      </dgm:t>
    </dgm:pt>
    <dgm:pt modelId="{722910E2-B5BD-4B88-99D6-C2816E62756D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000" dirty="0" err="1"/>
            <a:t>Écarts</a:t>
          </a:r>
          <a:endParaRPr lang="en-US" sz="1000" dirty="0"/>
        </a:p>
      </dgm:t>
    </dgm:pt>
    <dgm:pt modelId="{8EC9D17C-9C7F-4C21-968F-152EB35B579D}" type="parTrans" cxnId="{02631413-2759-4FF8-BC4B-AFAB89F29288}">
      <dgm:prSet/>
      <dgm:spPr/>
      <dgm:t>
        <a:bodyPr/>
        <a:lstStyle/>
        <a:p>
          <a:endParaRPr lang="en-US"/>
        </a:p>
      </dgm:t>
    </dgm:pt>
    <dgm:pt modelId="{4146078B-D161-403E-9184-523C2E506111}" type="sibTrans" cxnId="{02631413-2759-4FF8-BC4B-AFAB89F29288}">
      <dgm:prSet/>
      <dgm:spPr/>
      <dgm:t>
        <a:bodyPr/>
        <a:lstStyle/>
        <a:p>
          <a:endParaRPr lang="en-US"/>
        </a:p>
      </dgm:t>
    </dgm:pt>
    <dgm:pt modelId="{08B89253-D3E4-475E-B26D-124CBE8F7441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Procédure stockée</a:t>
          </a:r>
        </a:p>
      </dgm:t>
    </dgm:pt>
    <dgm:pt modelId="{F6558FB3-0345-4555-A7BF-99B86551A8BC}" type="parTrans" cxnId="{F6867D3B-45D2-4423-97C2-730A86544F7E}">
      <dgm:prSet/>
      <dgm:spPr/>
      <dgm:t>
        <a:bodyPr/>
        <a:lstStyle/>
        <a:p>
          <a:endParaRPr lang="en-US"/>
        </a:p>
      </dgm:t>
    </dgm:pt>
    <dgm:pt modelId="{EFA3BD7E-1FEA-4A22-97E1-5042C8E39AFD}" type="sibTrans" cxnId="{F6867D3B-45D2-4423-97C2-730A86544F7E}">
      <dgm:prSet/>
      <dgm:spPr/>
      <dgm:t>
        <a:bodyPr/>
        <a:lstStyle/>
        <a:p>
          <a:endParaRPr lang="en-US"/>
        </a:p>
      </dgm:t>
    </dgm:pt>
    <dgm:pt modelId="{592E1D91-8214-46CB-A7C0-537947EEEB63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Requête</a:t>
          </a:r>
          <a:endParaRPr lang="en-US" sz="1000" dirty="0"/>
        </a:p>
      </dgm:t>
    </dgm:pt>
    <dgm:pt modelId="{1DF6C04D-CF32-48A6-ADA5-546839BE24E9}" type="parTrans" cxnId="{C715D213-D2F6-4E37-AC47-D9527B482E84}">
      <dgm:prSet/>
      <dgm:spPr/>
      <dgm:t>
        <a:bodyPr/>
        <a:lstStyle/>
        <a:p>
          <a:endParaRPr lang="en-US"/>
        </a:p>
      </dgm:t>
    </dgm:pt>
    <dgm:pt modelId="{3A0E3889-2357-4F98-806B-09A13161D07E}" type="sibTrans" cxnId="{C715D213-D2F6-4E37-AC47-D9527B482E84}">
      <dgm:prSet/>
      <dgm:spPr/>
      <dgm:t>
        <a:bodyPr/>
        <a:lstStyle/>
        <a:p>
          <a:endParaRPr lang="en-US"/>
        </a:p>
      </dgm:t>
    </dgm:pt>
    <dgm:pt modelId="{A8796C17-5AE7-494D-90E9-2C72768E40FD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Déclencheur</a:t>
          </a:r>
        </a:p>
      </dgm:t>
    </dgm:pt>
    <dgm:pt modelId="{765B7B12-FC03-4C54-B826-1F8E4F66AEFF}" type="parTrans" cxnId="{3ED67691-E7D4-464E-BFF8-A86D06E8AF9E}">
      <dgm:prSet/>
      <dgm:spPr/>
      <dgm:t>
        <a:bodyPr/>
        <a:lstStyle/>
        <a:p>
          <a:endParaRPr lang="en-US"/>
        </a:p>
      </dgm:t>
    </dgm:pt>
    <dgm:pt modelId="{40973AD8-7C28-43DE-A7D9-83E55D3EEB14}" type="sibTrans" cxnId="{3ED67691-E7D4-464E-BFF8-A86D06E8AF9E}">
      <dgm:prSet/>
      <dgm:spPr/>
      <dgm:t>
        <a:bodyPr/>
        <a:lstStyle/>
        <a:p>
          <a:endParaRPr lang="en-US"/>
        </a:p>
      </dgm:t>
    </dgm:pt>
    <dgm:pt modelId="{18B39BE6-5324-453A-9C82-AF1A630430C3}" type="pres">
      <dgm:prSet presAssocID="{82360DFF-DF94-4B8D-B51C-771A9A24B778}" presName="Name0" presStyleCnt="0">
        <dgm:presLayoutVars>
          <dgm:dir/>
          <dgm:resizeHandles val="exact"/>
        </dgm:presLayoutVars>
      </dgm:prSet>
      <dgm:spPr/>
    </dgm:pt>
    <dgm:pt modelId="{FAF523E3-7523-4F25-9916-B958D744099B}" type="pres">
      <dgm:prSet presAssocID="{98ED19F5-F6E2-4E64-A82F-06DAE98D05A1}" presName="parTxOnly" presStyleLbl="node1" presStyleIdx="0" presStyleCnt="13" custScaleY="100001" custLinFactNeighborX="-6604">
        <dgm:presLayoutVars>
          <dgm:bulletEnabled val="1"/>
        </dgm:presLayoutVars>
      </dgm:prSet>
      <dgm:spPr/>
    </dgm:pt>
    <dgm:pt modelId="{CA8DDE87-5948-4BF2-B832-4A7CF28B3FAC}" type="pres">
      <dgm:prSet presAssocID="{9CD86765-164A-4030-A000-29758B60A075}" presName="parSpace" presStyleCnt="0"/>
      <dgm:spPr/>
    </dgm:pt>
    <dgm:pt modelId="{59E43436-F07F-4494-A546-7F84BD16E802}" type="pres">
      <dgm:prSet presAssocID="{09E8A898-7A57-4D3D-A888-639999931518}" presName="parTxOnly" presStyleLbl="node1" presStyleIdx="1" presStyleCnt="13" custScaleX="109964" custLinFactNeighborX="10250">
        <dgm:presLayoutVars>
          <dgm:bulletEnabled val="1"/>
        </dgm:presLayoutVars>
      </dgm:prSet>
      <dgm:spPr/>
    </dgm:pt>
    <dgm:pt modelId="{73FA1D6B-08F8-4C0B-9421-670F72661565}" type="pres">
      <dgm:prSet presAssocID="{C0BACB76-E2EE-448C-B3C2-5BF4BF7C022A}" presName="parSpace" presStyleCnt="0"/>
      <dgm:spPr/>
    </dgm:pt>
    <dgm:pt modelId="{12D88389-7FBC-4190-9C61-12DE0EFC9FC9}" type="pres">
      <dgm:prSet presAssocID="{D34DF10A-9B65-4FB5-9C88-F0C8A84D835C}" presName="parTxOnly" presStyleLbl="node1" presStyleIdx="2" presStyleCnt="13" custScaleX="122250" custLinFactNeighborX="10350">
        <dgm:presLayoutVars>
          <dgm:bulletEnabled val="1"/>
        </dgm:presLayoutVars>
      </dgm:prSet>
      <dgm:spPr/>
    </dgm:pt>
    <dgm:pt modelId="{6D21BE6A-2205-4155-8478-E6B3737086A6}" type="pres">
      <dgm:prSet presAssocID="{23AB21C3-31D1-40DB-8619-9E3507792718}" presName="parSpace" presStyleCnt="0"/>
      <dgm:spPr/>
    </dgm:pt>
    <dgm:pt modelId="{11EF6B94-3A9B-43CB-B77D-12541B491BDB}" type="pres">
      <dgm:prSet presAssocID="{33D9129B-960A-4DFB-BFCB-7258564C39B6}" presName="parTxOnly" presStyleLbl="node1" presStyleIdx="3" presStyleCnt="13" custScaleX="126509" custLinFactNeighborX="15450">
        <dgm:presLayoutVars>
          <dgm:bulletEnabled val="1"/>
        </dgm:presLayoutVars>
      </dgm:prSet>
      <dgm:spPr/>
    </dgm:pt>
    <dgm:pt modelId="{6D168D08-51B9-47C4-849C-D898E07654AF}" type="pres">
      <dgm:prSet presAssocID="{DFFB4DD4-63F8-43A4-BF1E-4E650C3DD0C5}" presName="parSpace" presStyleCnt="0"/>
      <dgm:spPr/>
    </dgm:pt>
    <dgm:pt modelId="{D3E89998-92C8-4FB7-83CE-F05DBEED9C5A}" type="pres">
      <dgm:prSet presAssocID="{83A3537B-5B29-416F-94DE-E4E6A97143CF}" presName="parTxOnly" presStyleLbl="node1" presStyleIdx="4" presStyleCnt="13" custScaleX="90440" custLinFactNeighborX="16016">
        <dgm:presLayoutVars>
          <dgm:bulletEnabled val="1"/>
        </dgm:presLayoutVars>
      </dgm:prSet>
      <dgm:spPr/>
    </dgm:pt>
    <dgm:pt modelId="{B08E767E-F4AA-4390-843C-ECFCFC69228B}" type="pres">
      <dgm:prSet presAssocID="{DF0F0F71-FD27-48E9-9231-25E9C548185D}" presName="parSpace" presStyleCnt="0"/>
      <dgm:spPr/>
    </dgm:pt>
    <dgm:pt modelId="{80C1E847-1EB2-45EC-B4FA-12954AAE33D2}" type="pres">
      <dgm:prSet presAssocID="{86F64202-F371-4379-9598-6F917AC59428}" presName="parTxOnly" presStyleLbl="node1" presStyleIdx="5" presStyleCnt="13" custScaleX="77577" custLinFactNeighborX="21522">
        <dgm:presLayoutVars>
          <dgm:bulletEnabled val="1"/>
        </dgm:presLayoutVars>
      </dgm:prSet>
      <dgm:spPr/>
    </dgm:pt>
    <dgm:pt modelId="{4F38A0DD-E51B-4F84-A71D-73B1E4AE9E63}" type="pres">
      <dgm:prSet presAssocID="{6A41294B-6E93-4A88-AA4A-1BCF267E9068}" presName="parSpace" presStyleCnt="0"/>
      <dgm:spPr/>
    </dgm:pt>
    <dgm:pt modelId="{3045A780-D288-453D-B57C-D1A8BC04B868}" type="pres">
      <dgm:prSet presAssocID="{4472DCE2-C2E4-4CD6-A8BA-7D6341667587}" presName="parTxOnly" presStyleLbl="node1" presStyleIdx="6" presStyleCnt="13" custScaleX="79937" custLinFactNeighborX="27028">
        <dgm:presLayoutVars>
          <dgm:bulletEnabled val="1"/>
        </dgm:presLayoutVars>
      </dgm:prSet>
      <dgm:spPr/>
    </dgm:pt>
    <dgm:pt modelId="{E040FC34-B657-407B-97D0-3B8CDAF80CBC}" type="pres">
      <dgm:prSet presAssocID="{D72AC448-29E8-40DD-A8B7-DEADD71A7D58}" presName="parSpace" presStyleCnt="0"/>
      <dgm:spPr/>
    </dgm:pt>
    <dgm:pt modelId="{269B821D-F336-4A59-B10A-5B0C2E4FAD2D}" type="pres">
      <dgm:prSet presAssocID="{592E1D91-8214-46CB-A7C0-537947EEEB63}" presName="parTxOnly" presStyleLbl="node1" presStyleIdx="7" presStyleCnt="13" custScaleX="98563" custLinFactNeighborX="30360">
        <dgm:presLayoutVars>
          <dgm:bulletEnabled val="1"/>
        </dgm:presLayoutVars>
      </dgm:prSet>
      <dgm:spPr/>
    </dgm:pt>
    <dgm:pt modelId="{C698B466-1827-4F0F-853E-1EC8E3F7E075}" type="pres">
      <dgm:prSet presAssocID="{3A0E3889-2357-4F98-806B-09A13161D07E}" presName="parSpace" presStyleCnt="0"/>
      <dgm:spPr/>
    </dgm:pt>
    <dgm:pt modelId="{0080FEE6-772C-4828-ACD2-7BA9CCDCE98E}" type="pres">
      <dgm:prSet presAssocID="{08B89253-D3E4-475E-B26D-124CBE8F7441}" presName="parTxOnly" presStyleLbl="node1" presStyleIdx="8" presStyleCnt="13" custScaleX="116463" custLinFactNeighborX="35522">
        <dgm:presLayoutVars>
          <dgm:bulletEnabled val="1"/>
        </dgm:presLayoutVars>
      </dgm:prSet>
      <dgm:spPr/>
    </dgm:pt>
    <dgm:pt modelId="{0F698D9A-B2D1-4FE9-8009-99CCDA83B87A}" type="pres">
      <dgm:prSet presAssocID="{EFA3BD7E-1FEA-4A22-97E1-5042C8E39AFD}" presName="parSpace" presStyleCnt="0"/>
      <dgm:spPr/>
    </dgm:pt>
    <dgm:pt modelId="{F9D6A809-26E9-46CF-BA2A-BC2D1A90ECDA}" type="pres">
      <dgm:prSet presAssocID="{A8796C17-5AE7-494D-90E9-2C72768E40FD}" presName="parTxOnly" presStyleLbl="node1" presStyleIdx="9" presStyleCnt="13" custScaleX="125864" custLinFactNeighborX="40586">
        <dgm:presLayoutVars>
          <dgm:bulletEnabled val="1"/>
        </dgm:presLayoutVars>
      </dgm:prSet>
      <dgm:spPr/>
    </dgm:pt>
    <dgm:pt modelId="{A307FC9D-425D-4045-B3D5-D97C5ECC70C8}" type="pres">
      <dgm:prSet presAssocID="{40973AD8-7C28-43DE-A7D9-83E55D3EEB14}" presName="parSpace" presStyleCnt="0"/>
      <dgm:spPr/>
    </dgm:pt>
    <dgm:pt modelId="{BC014B83-7898-4732-BB32-9D4C2A193EBB}" type="pres">
      <dgm:prSet presAssocID="{6C126955-215D-4976-B00C-1632FEB17FFE}" presName="parTxOnly" presStyleLbl="node1" presStyleIdx="10" presStyleCnt="13" custLinFactNeighborX="44927">
        <dgm:presLayoutVars>
          <dgm:bulletEnabled val="1"/>
        </dgm:presLayoutVars>
      </dgm:prSet>
      <dgm:spPr/>
    </dgm:pt>
    <dgm:pt modelId="{1E46D202-DB8A-4609-A6FC-2DB8469838E0}" type="pres">
      <dgm:prSet presAssocID="{701F9180-F468-4AB3-BC7F-719E5A117352}" presName="parSpace" presStyleCnt="0"/>
      <dgm:spPr/>
    </dgm:pt>
    <dgm:pt modelId="{D9E9B0D6-E32C-450F-9501-4C0008B23002}" type="pres">
      <dgm:prSet presAssocID="{81012306-3ABE-41CB-B3BD-8FCF8E52E1AF}" presName="parTxOnly" presStyleLbl="node1" presStyleIdx="11" presStyleCnt="13" custScaleX="84023" custLinFactNeighborX="46790">
        <dgm:presLayoutVars>
          <dgm:bulletEnabled val="1"/>
        </dgm:presLayoutVars>
      </dgm:prSet>
      <dgm:spPr/>
    </dgm:pt>
    <dgm:pt modelId="{D87CCEFB-C7C5-48DF-AD93-5EBA19470E9D}" type="pres">
      <dgm:prSet presAssocID="{E69664AA-D99C-4953-81DB-7321FC108D5C}" presName="parSpace" presStyleCnt="0"/>
      <dgm:spPr/>
    </dgm:pt>
    <dgm:pt modelId="{D1C51C9B-1CF4-4D59-8622-7BA58FA78519}" type="pres">
      <dgm:prSet presAssocID="{722910E2-B5BD-4B88-99D6-C2816E62756D}" presName="parTxOnly" presStyleLbl="node1" presStyleIdx="12" presStyleCnt="13" custFlipHor="0" custScaleX="87091" custLinFactNeighborX="6575" custLinFactNeighborY="287">
        <dgm:presLayoutVars>
          <dgm:bulletEnabled val="1"/>
        </dgm:presLayoutVars>
      </dgm:prSet>
      <dgm:spPr/>
    </dgm:pt>
  </dgm:ptLst>
  <dgm:cxnLst>
    <dgm:cxn modelId="{4AD24707-2B17-47B6-9D33-8D90BCC3E999}" srcId="{82360DFF-DF94-4B8D-B51C-771A9A24B778}" destId="{09E8A898-7A57-4D3D-A888-639999931518}" srcOrd="1" destOrd="0" parTransId="{F59C4BFD-555B-47D3-88D6-7BBB0CE9A371}" sibTransId="{C0BACB76-E2EE-448C-B3C2-5BF4BF7C022A}"/>
    <dgm:cxn modelId="{59A46F07-D16A-4F65-9A0D-1535F766B6DB}" type="presOf" srcId="{09E8A898-7A57-4D3D-A888-639999931518}" destId="{59E43436-F07F-4494-A546-7F84BD16E802}" srcOrd="0" destOrd="0" presId="urn:microsoft.com/office/officeart/2005/8/layout/hChevron3"/>
    <dgm:cxn modelId="{EF2FD810-E769-4EC5-88BC-874C8E1ECF59}" type="presOf" srcId="{D34DF10A-9B65-4FB5-9C88-F0C8A84D835C}" destId="{12D88389-7FBC-4190-9C61-12DE0EFC9FC9}" srcOrd="0" destOrd="0" presId="urn:microsoft.com/office/officeart/2005/8/layout/hChevron3"/>
    <dgm:cxn modelId="{02631413-2759-4FF8-BC4B-AFAB89F29288}" srcId="{82360DFF-DF94-4B8D-B51C-771A9A24B778}" destId="{722910E2-B5BD-4B88-99D6-C2816E62756D}" srcOrd="12" destOrd="0" parTransId="{8EC9D17C-9C7F-4C21-968F-152EB35B579D}" sibTransId="{4146078B-D161-403E-9184-523C2E506111}"/>
    <dgm:cxn modelId="{C715D213-D2F6-4E37-AC47-D9527B482E84}" srcId="{82360DFF-DF94-4B8D-B51C-771A9A24B778}" destId="{592E1D91-8214-46CB-A7C0-537947EEEB63}" srcOrd="7" destOrd="0" parTransId="{1DF6C04D-CF32-48A6-ADA5-546839BE24E9}" sibTransId="{3A0E3889-2357-4F98-806B-09A13161D07E}"/>
    <dgm:cxn modelId="{F6F1392C-790A-4626-89BD-2326890E5473}" srcId="{82360DFF-DF94-4B8D-B51C-771A9A24B778}" destId="{86F64202-F371-4379-9598-6F917AC59428}" srcOrd="5" destOrd="0" parTransId="{74A2DB7C-6848-4860-A4EF-46AFAA7FDCD5}" sibTransId="{6A41294B-6E93-4A88-AA4A-1BCF267E9068}"/>
    <dgm:cxn modelId="{32B4E02C-CFF1-4C36-B397-4B0F7190A751}" type="presOf" srcId="{81012306-3ABE-41CB-B3BD-8FCF8E52E1AF}" destId="{D9E9B0D6-E32C-450F-9501-4C0008B23002}" srcOrd="0" destOrd="0" presId="urn:microsoft.com/office/officeart/2005/8/layout/hChevron3"/>
    <dgm:cxn modelId="{60FF5B31-8E21-490A-AE34-74375F2A0241}" srcId="{82360DFF-DF94-4B8D-B51C-771A9A24B778}" destId="{D34DF10A-9B65-4FB5-9C88-F0C8A84D835C}" srcOrd="2" destOrd="0" parTransId="{A225C680-DA8D-4E9C-AB2A-7F11F2A84DE0}" sibTransId="{23AB21C3-31D1-40DB-8619-9E3507792718}"/>
    <dgm:cxn modelId="{3A23AF35-BF01-4D98-8E79-8A3349269A91}" type="presOf" srcId="{4472DCE2-C2E4-4CD6-A8BA-7D6341667587}" destId="{3045A780-D288-453D-B57C-D1A8BC04B868}" srcOrd="0" destOrd="0" presId="urn:microsoft.com/office/officeart/2005/8/layout/hChevron3"/>
    <dgm:cxn modelId="{3822E838-C321-43EA-96D5-B6322C9CDA3E}" type="presOf" srcId="{86F64202-F371-4379-9598-6F917AC59428}" destId="{80C1E847-1EB2-45EC-B4FA-12954AAE33D2}" srcOrd="0" destOrd="0" presId="urn:microsoft.com/office/officeart/2005/8/layout/hChevron3"/>
    <dgm:cxn modelId="{F6867D3B-45D2-4423-97C2-730A86544F7E}" srcId="{82360DFF-DF94-4B8D-B51C-771A9A24B778}" destId="{08B89253-D3E4-475E-B26D-124CBE8F7441}" srcOrd="8" destOrd="0" parTransId="{F6558FB3-0345-4555-A7BF-99B86551A8BC}" sibTransId="{EFA3BD7E-1FEA-4A22-97E1-5042C8E39AFD}"/>
    <dgm:cxn modelId="{A54F1B60-A16A-40F3-8860-D5E33976CD71}" srcId="{82360DFF-DF94-4B8D-B51C-771A9A24B778}" destId="{83A3537B-5B29-416F-94DE-E4E6A97143CF}" srcOrd="4" destOrd="0" parTransId="{AB9634E8-B5DB-4AA4-8744-1E06AE42633A}" sibTransId="{DF0F0F71-FD27-48E9-9231-25E9C548185D}"/>
    <dgm:cxn modelId="{0A0BFB45-E6BC-464E-A63A-87F7EF85CE24}" type="presOf" srcId="{A8796C17-5AE7-494D-90E9-2C72768E40FD}" destId="{F9D6A809-26E9-46CF-BA2A-BC2D1A90ECDA}" srcOrd="0" destOrd="0" presId="urn:microsoft.com/office/officeart/2005/8/layout/hChevron3"/>
    <dgm:cxn modelId="{B32CB547-C92E-4873-A5AC-AA1BDD7E17D2}" type="presOf" srcId="{592E1D91-8214-46CB-A7C0-537947EEEB63}" destId="{269B821D-F336-4A59-B10A-5B0C2E4FAD2D}" srcOrd="0" destOrd="0" presId="urn:microsoft.com/office/officeart/2005/8/layout/hChevron3"/>
    <dgm:cxn modelId="{BB335B6B-D735-4756-9621-B39DC312BAFF}" srcId="{82360DFF-DF94-4B8D-B51C-771A9A24B778}" destId="{98ED19F5-F6E2-4E64-A82F-06DAE98D05A1}" srcOrd="0" destOrd="0" parTransId="{34C7A01E-95FD-4632-AA4E-CF37D0E6E518}" sibTransId="{9CD86765-164A-4030-A000-29758B60A075}"/>
    <dgm:cxn modelId="{FF9D3E71-1544-47D6-BD12-1DE350A63B86}" type="presOf" srcId="{33D9129B-960A-4DFB-BFCB-7258564C39B6}" destId="{11EF6B94-3A9B-43CB-B77D-12541B491BDB}" srcOrd="0" destOrd="0" presId="urn:microsoft.com/office/officeart/2005/8/layout/hChevron3"/>
    <dgm:cxn modelId="{29DC4657-090E-4B40-8A61-A64D3801D846}" srcId="{82360DFF-DF94-4B8D-B51C-771A9A24B778}" destId="{6C126955-215D-4976-B00C-1632FEB17FFE}" srcOrd="10" destOrd="0" parTransId="{685997CB-0F94-44C7-B7F7-78B1E28A9359}" sibTransId="{701F9180-F468-4AB3-BC7F-719E5A117352}"/>
    <dgm:cxn modelId="{4921238D-5915-434B-B654-8BBC1DBF464D}" type="presOf" srcId="{82360DFF-DF94-4B8D-B51C-771A9A24B778}" destId="{18B39BE6-5324-453A-9C82-AF1A630430C3}" srcOrd="0" destOrd="0" presId="urn:microsoft.com/office/officeart/2005/8/layout/hChevron3"/>
    <dgm:cxn modelId="{411D6E8D-2C35-4E54-8B6E-DEAC093D3D9E}" srcId="{82360DFF-DF94-4B8D-B51C-771A9A24B778}" destId="{81012306-3ABE-41CB-B3BD-8FCF8E52E1AF}" srcOrd="11" destOrd="0" parTransId="{FDEAB80F-D68E-47D5-9A2F-14F1F622DCF2}" sibTransId="{E69664AA-D99C-4953-81DB-7321FC108D5C}"/>
    <dgm:cxn modelId="{3ED67691-E7D4-464E-BFF8-A86D06E8AF9E}" srcId="{82360DFF-DF94-4B8D-B51C-771A9A24B778}" destId="{A8796C17-5AE7-494D-90E9-2C72768E40FD}" srcOrd="9" destOrd="0" parTransId="{765B7B12-FC03-4C54-B826-1F8E4F66AEFF}" sibTransId="{40973AD8-7C28-43DE-A7D9-83E55D3EEB14}"/>
    <dgm:cxn modelId="{CC7BB8A1-9E0D-431B-A5A8-1CD6392C0FD0}" type="presOf" srcId="{722910E2-B5BD-4B88-99D6-C2816E62756D}" destId="{D1C51C9B-1CF4-4D59-8622-7BA58FA78519}" srcOrd="0" destOrd="0" presId="urn:microsoft.com/office/officeart/2005/8/layout/hChevron3"/>
    <dgm:cxn modelId="{102CCFCE-7B1F-4C81-9B78-7ACB86547B89}" srcId="{82360DFF-DF94-4B8D-B51C-771A9A24B778}" destId="{33D9129B-960A-4DFB-BFCB-7258564C39B6}" srcOrd="3" destOrd="0" parTransId="{1D7EF7F1-0A0E-4E94-B72A-1BA0B926E8DA}" sibTransId="{DFFB4DD4-63F8-43A4-BF1E-4E650C3DD0C5}"/>
    <dgm:cxn modelId="{BC2C23D0-45B2-4FCE-A6BF-A6E6FA302FBD}" type="presOf" srcId="{83A3537B-5B29-416F-94DE-E4E6A97143CF}" destId="{D3E89998-92C8-4FB7-83CE-F05DBEED9C5A}" srcOrd="0" destOrd="0" presId="urn:microsoft.com/office/officeart/2005/8/layout/hChevron3"/>
    <dgm:cxn modelId="{6432D4D1-CAF6-4620-9F36-4C6ACD2FF455}" type="presOf" srcId="{98ED19F5-F6E2-4E64-A82F-06DAE98D05A1}" destId="{FAF523E3-7523-4F25-9916-B958D744099B}" srcOrd="0" destOrd="0" presId="urn:microsoft.com/office/officeart/2005/8/layout/hChevron3"/>
    <dgm:cxn modelId="{54E8CDD2-6955-4CF2-B29C-56671E816DF7}" type="presOf" srcId="{6C126955-215D-4976-B00C-1632FEB17FFE}" destId="{BC014B83-7898-4732-BB32-9D4C2A193EBB}" srcOrd="0" destOrd="0" presId="urn:microsoft.com/office/officeart/2005/8/layout/hChevron3"/>
    <dgm:cxn modelId="{4AFC62E6-4295-4B12-B07A-D90B97297A43}" type="presOf" srcId="{08B89253-D3E4-475E-B26D-124CBE8F7441}" destId="{0080FEE6-772C-4828-ACD2-7BA9CCDCE98E}" srcOrd="0" destOrd="0" presId="urn:microsoft.com/office/officeart/2005/8/layout/hChevron3"/>
    <dgm:cxn modelId="{F4B222FA-76E6-4807-B7D8-262BF98FC50C}" srcId="{82360DFF-DF94-4B8D-B51C-771A9A24B778}" destId="{4472DCE2-C2E4-4CD6-A8BA-7D6341667587}" srcOrd="6" destOrd="0" parTransId="{523E66B7-87EA-498C-A788-D60A4F8023D4}" sibTransId="{D72AC448-29E8-40DD-A8B7-DEADD71A7D58}"/>
    <dgm:cxn modelId="{ABBAFAF5-8765-4ACC-878B-9AE032DF7376}" type="presParOf" srcId="{18B39BE6-5324-453A-9C82-AF1A630430C3}" destId="{FAF523E3-7523-4F25-9916-B958D744099B}" srcOrd="0" destOrd="0" presId="urn:microsoft.com/office/officeart/2005/8/layout/hChevron3"/>
    <dgm:cxn modelId="{F3AD0577-74E9-4344-BF63-4E3904C95262}" type="presParOf" srcId="{18B39BE6-5324-453A-9C82-AF1A630430C3}" destId="{CA8DDE87-5948-4BF2-B832-4A7CF28B3FAC}" srcOrd="1" destOrd="0" presId="urn:microsoft.com/office/officeart/2005/8/layout/hChevron3"/>
    <dgm:cxn modelId="{6939F3EA-B875-49A4-9CF6-D8EB56A91825}" type="presParOf" srcId="{18B39BE6-5324-453A-9C82-AF1A630430C3}" destId="{59E43436-F07F-4494-A546-7F84BD16E802}" srcOrd="2" destOrd="0" presId="urn:microsoft.com/office/officeart/2005/8/layout/hChevron3"/>
    <dgm:cxn modelId="{55515B65-1D2A-4E42-AE34-7349FFCDCFDB}" type="presParOf" srcId="{18B39BE6-5324-453A-9C82-AF1A630430C3}" destId="{73FA1D6B-08F8-4C0B-9421-670F72661565}" srcOrd="3" destOrd="0" presId="urn:microsoft.com/office/officeart/2005/8/layout/hChevron3"/>
    <dgm:cxn modelId="{02708D37-B3FA-4814-A5CB-54E4950A7F02}" type="presParOf" srcId="{18B39BE6-5324-453A-9C82-AF1A630430C3}" destId="{12D88389-7FBC-4190-9C61-12DE0EFC9FC9}" srcOrd="4" destOrd="0" presId="urn:microsoft.com/office/officeart/2005/8/layout/hChevron3"/>
    <dgm:cxn modelId="{48F9441A-0F7C-4B92-8C3A-C77C1B351C5B}" type="presParOf" srcId="{18B39BE6-5324-453A-9C82-AF1A630430C3}" destId="{6D21BE6A-2205-4155-8478-E6B3737086A6}" srcOrd="5" destOrd="0" presId="urn:microsoft.com/office/officeart/2005/8/layout/hChevron3"/>
    <dgm:cxn modelId="{561E0F05-B684-4717-8448-DAB333B44295}" type="presParOf" srcId="{18B39BE6-5324-453A-9C82-AF1A630430C3}" destId="{11EF6B94-3A9B-43CB-B77D-12541B491BDB}" srcOrd="6" destOrd="0" presId="urn:microsoft.com/office/officeart/2005/8/layout/hChevron3"/>
    <dgm:cxn modelId="{78E5DE72-5608-4A22-B455-7318A1FA6983}" type="presParOf" srcId="{18B39BE6-5324-453A-9C82-AF1A630430C3}" destId="{6D168D08-51B9-47C4-849C-D898E07654AF}" srcOrd="7" destOrd="0" presId="urn:microsoft.com/office/officeart/2005/8/layout/hChevron3"/>
    <dgm:cxn modelId="{BD184F39-C53F-475C-B57C-057613B8AE7F}" type="presParOf" srcId="{18B39BE6-5324-453A-9C82-AF1A630430C3}" destId="{D3E89998-92C8-4FB7-83CE-F05DBEED9C5A}" srcOrd="8" destOrd="0" presId="urn:microsoft.com/office/officeart/2005/8/layout/hChevron3"/>
    <dgm:cxn modelId="{262BFD04-9FD2-41F6-AAEA-4AA0DB407A9C}" type="presParOf" srcId="{18B39BE6-5324-453A-9C82-AF1A630430C3}" destId="{B08E767E-F4AA-4390-843C-ECFCFC69228B}" srcOrd="9" destOrd="0" presId="urn:microsoft.com/office/officeart/2005/8/layout/hChevron3"/>
    <dgm:cxn modelId="{BF576A7B-836D-4852-9ADA-33021AE5FD91}" type="presParOf" srcId="{18B39BE6-5324-453A-9C82-AF1A630430C3}" destId="{80C1E847-1EB2-45EC-B4FA-12954AAE33D2}" srcOrd="10" destOrd="0" presId="urn:microsoft.com/office/officeart/2005/8/layout/hChevron3"/>
    <dgm:cxn modelId="{8AF37AE7-FA13-4698-8FA9-08E19E66EBED}" type="presParOf" srcId="{18B39BE6-5324-453A-9C82-AF1A630430C3}" destId="{4F38A0DD-E51B-4F84-A71D-73B1E4AE9E63}" srcOrd="11" destOrd="0" presId="urn:microsoft.com/office/officeart/2005/8/layout/hChevron3"/>
    <dgm:cxn modelId="{A5982CA2-0DED-410B-9107-F175F6171B36}" type="presParOf" srcId="{18B39BE6-5324-453A-9C82-AF1A630430C3}" destId="{3045A780-D288-453D-B57C-D1A8BC04B868}" srcOrd="12" destOrd="0" presId="urn:microsoft.com/office/officeart/2005/8/layout/hChevron3"/>
    <dgm:cxn modelId="{968B6576-FDE8-4739-B7F2-86EF602ADD0F}" type="presParOf" srcId="{18B39BE6-5324-453A-9C82-AF1A630430C3}" destId="{E040FC34-B657-407B-97D0-3B8CDAF80CBC}" srcOrd="13" destOrd="0" presId="urn:microsoft.com/office/officeart/2005/8/layout/hChevron3"/>
    <dgm:cxn modelId="{3E47933A-DDFA-4B27-BEC3-3574A84C3C38}" type="presParOf" srcId="{18B39BE6-5324-453A-9C82-AF1A630430C3}" destId="{269B821D-F336-4A59-B10A-5B0C2E4FAD2D}" srcOrd="14" destOrd="0" presId="urn:microsoft.com/office/officeart/2005/8/layout/hChevron3"/>
    <dgm:cxn modelId="{7376B2E7-F309-41C0-B57B-FD41B17F4A9B}" type="presParOf" srcId="{18B39BE6-5324-453A-9C82-AF1A630430C3}" destId="{C698B466-1827-4F0F-853E-1EC8E3F7E075}" srcOrd="15" destOrd="0" presId="urn:microsoft.com/office/officeart/2005/8/layout/hChevron3"/>
    <dgm:cxn modelId="{5E3C11EA-38D7-4B6D-9552-8ACA269DC6E9}" type="presParOf" srcId="{18B39BE6-5324-453A-9C82-AF1A630430C3}" destId="{0080FEE6-772C-4828-ACD2-7BA9CCDCE98E}" srcOrd="16" destOrd="0" presId="urn:microsoft.com/office/officeart/2005/8/layout/hChevron3"/>
    <dgm:cxn modelId="{4078E3AE-5728-4C56-A36F-BE219E61C459}" type="presParOf" srcId="{18B39BE6-5324-453A-9C82-AF1A630430C3}" destId="{0F698D9A-B2D1-4FE9-8009-99CCDA83B87A}" srcOrd="17" destOrd="0" presId="urn:microsoft.com/office/officeart/2005/8/layout/hChevron3"/>
    <dgm:cxn modelId="{B217835D-C7F0-4384-8880-DA4EBB63D66E}" type="presParOf" srcId="{18B39BE6-5324-453A-9C82-AF1A630430C3}" destId="{F9D6A809-26E9-46CF-BA2A-BC2D1A90ECDA}" srcOrd="18" destOrd="0" presId="urn:microsoft.com/office/officeart/2005/8/layout/hChevron3"/>
    <dgm:cxn modelId="{18B8F0D3-A4B4-41EA-BA97-E603B575A567}" type="presParOf" srcId="{18B39BE6-5324-453A-9C82-AF1A630430C3}" destId="{A307FC9D-425D-4045-B3D5-D97C5ECC70C8}" srcOrd="19" destOrd="0" presId="urn:microsoft.com/office/officeart/2005/8/layout/hChevron3"/>
    <dgm:cxn modelId="{DCA08297-79D6-4E70-8518-2488729980D4}" type="presParOf" srcId="{18B39BE6-5324-453A-9C82-AF1A630430C3}" destId="{BC014B83-7898-4732-BB32-9D4C2A193EBB}" srcOrd="20" destOrd="0" presId="urn:microsoft.com/office/officeart/2005/8/layout/hChevron3"/>
    <dgm:cxn modelId="{D7E1BEBF-43A5-46AC-9070-97429579802C}" type="presParOf" srcId="{18B39BE6-5324-453A-9C82-AF1A630430C3}" destId="{1E46D202-DB8A-4609-A6FC-2DB8469838E0}" srcOrd="21" destOrd="0" presId="urn:microsoft.com/office/officeart/2005/8/layout/hChevron3"/>
    <dgm:cxn modelId="{42F297A9-19F1-4506-BC31-16452458E8E5}" type="presParOf" srcId="{18B39BE6-5324-453A-9C82-AF1A630430C3}" destId="{D9E9B0D6-E32C-450F-9501-4C0008B23002}" srcOrd="22" destOrd="0" presId="urn:microsoft.com/office/officeart/2005/8/layout/hChevron3"/>
    <dgm:cxn modelId="{C7D206A7-C812-4DC7-A1C6-757B938BF274}" type="presParOf" srcId="{18B39BE6-5324-453A-9C82-AF1A630430C3}" destId="{D87CCEFB-C7C5-48DF-AD93-5EBA19470E9D}" srcOrd="23" destOrd="0" presId="urn:microsoft.com/office/officeart/2005/8/layout/hChevron3"/>
    <dgm:cxn modelId="{70E9CAC5-D333-4BA6-B374-100938542C4C}" type="presParOf" srcId="{18B39BE6-5324-453A-9C82-AF1A630430C3}" destId="{D1C51C9B-1CF4-4D59-8622-7BA58FA78519}" srcOrd="2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2360DFF-DF94-4B8D-B51C-771A9A24B7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D19F5-F6E2-4E64-A82F-06DAE98D05A1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000" dirty="0" err="1"/>
            <a:t>Organisation</a:t>
          </a:r>
          <a:endParaRPr lang="en-US" sz="1000" dirty="0"/>
        </a:p>
      </dgm:t>
    </dgm:pt>
    <dgm:pt modelId="{34C7A01E-95FD-4632-AA4E-CF37D0E6E518}" type="parTrans" cxnId="{BB335B6B-D735-4756-9621-B39DC312BAFF}">
      <dgm:prSet/>
      <dgm:spPr/>
      <dgm:t>
        <a:bodyPr/>
        <a:lstStyle/>
        <a:p>
          <a:endParaRPr lang="en-US"/>
        </a:p>
      </dgm:t>
    </dgm:pt>
    <dgm:pt modelId="{9CD86765-164A-4030-A000-29758B60A075}" type="sibTrans" cxnId="{BB335B6B-D735-4756-9621-B39DC312BAFF}">
      <dgm:prSet/>
      <dgm:spPr/>
      <dgm:t>
        <a:bodyPr/>
        <a:lstStyle/>
        <a:p>
          <a:endParaRPr lang="en-US"/>
        </a:p>
      </dgm:t>
    </dgm:pt>
    <dgm:pt modelId="{83A3537B-5B29-416F-94DE-E4E6A97143CF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MCD</a:t>
          </a:r>
        </a:p>
      </dgm:t>
    </dgm:pt>
    <dgm:pt modelId="{AB9634E8-B5DB-4AA4-8744-1E06AE42633A}" type="parTrans" cxnId="{A54F1B60-A16A-40F3-8860-D5E33976CD71}">
      <dgm:prSet/>
      <dgm:spPr/>
      <dgm:t>
        <a:bodyPr/>
        <a:lstStyle/>
        <a:p>
          <a:endParaRPr lang="en-US"/>
        </a:p>
      </dgm:t>
    </dgm:pt>
    <dgm:pt modelId="{DF0F0F71-FD27-48E9-9231-25E9C548185D}" type="sibTrans" cxnId="{A54F1B60-A16A-40F3-8860-D5E33976CD71}">
      <dgm:prSet/>
      <dgm:spPr/>
      <dgm:t>
        <a:bodyPr/>
        <a:lstStyle/>
        <a:p>
          <a:endParaRPr lang="en-US"/>
        </a:p>
      </dgm:t>
    </dgm:pt>
    <dgm:pt modelId="{86F64202-F371-4379-9598-6F917AC59428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MLD</a:t>
          </a:r>
        </a:p>
      </dgm:t>
    </dgm:pt>
    <dgm:pt modelId="{74A2DB7C-6848-4860-A4EF-46AFAA7FDCD5}" type="parTrans" cxnId="{F6F1392C-790A-4626-89BD-2326890E5473}">
      <dgm:prSet/>
      <dgm:spPr/>
      <dgm:t>
        <a:bodyPr/>
        <a:lstStyle/>
        <a:p>
          <a:endParaRPr lang="en-US"/>
        </a:p>
      </dgm:t>
    </dgm:pt>
    <dgm:pt modelId="{6A41294B-6E93-4A88-AA4A-1BCF267E9068}" type="sibTrans" cxnId="{F6F1392C-790A-4626-89BD-2326890E5473}">
      <dgm:prSet/>
      <dgm:spPr/>
      <dgm:t>
        <a:bodyPr/>
        <a:lstStyle/>
        <a:p>
          <a:endParaRPr lang="en-US"/>
        </a:p>
      </dgm:t>
    </dgm:pt>
    <dgm:pt modelId="{4472DCE2-C2E4-4CD6-A8BA-7D6341667587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MPD</a:t>
          </a:r>
        </a:p>
      </dgm:t>
    </dgm:pt>
    <dgm:pt modelId="{523E66B7-87EA-498C-A788-D60A4F8023D4}" type="parTrans" cxnId="{F4B222FA-76E6-4807-B7D8-262BF98FC50C}">
      <dgm:prSet/>
      <dgm:spPr/>
      <dgm:t>
        <a:bodyPr/>
        <a:lstStyle/>
        <a:p>
          <a:endParaRPr lang="en-US"/>
        </a:p>
      </dgm:t>
    </dgm:pt>
    <dgm:pt modelId="{D72AC448-29E8-40DD-A8B7-DEADD71A7D58}" type="sibTrans" cxnId="{F4B222FA-76E6-4807-B7D8-262BF98FC50C}">
      <dgm:prSet/>
      <dgm:spPr/>
      <dgm:t>
        <a:bodyPr/>
        <a:lstStyle/>
        <a:p>
          <a:endParaRPr lang="en-US"/>
        </a:p>
      </dgm:t>
    </dgm:pt>
    <dgm:pt modelId="{6C126955-215D-4976-B00C-1632FEB17FFE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Dev </a:t>
          </a:r>
          <a:r>
            <a:rPr lang="en-US" sz="1000" dirty="0" err="1"/>
            <a:t>Appli</a:t>
          </a:r>
          <a:endParaRPr lang="en-US" sz="1000" dirty="0"/>
        </a:p>
      </dgm:t>
    </dgm:pt>
    <dgm:pt modelId="{685997CB-0F94-44C7-B7F7-78B1E28A9359}" type="parTrans" cxnId="{29DC4657-090E-4B40-8A61-A64D3801D846}">
      <dgm:prSet/>
      <dgm:spPr/>
      <dgm:t>
        <a:bodyPr/>
        <a:lstStyle/>
        <a:p>
          <a:endParaRPr lang="en-US"/>
        </a:p>
      </dgm:t>
    </dgm:pt>
    <dgm:pt modelId="{701F9180-F468-4AB3-BC7F-719E5A117352}" type="sibTrans" cxnId="{29DC4657-090E-4B40-8A61-A64D3801D846}">
      <dgm:prSet/>
      <dgm:spPr/>
      <dgm:t>
        <a:bodyPr/>
        <a:lstStyle/>
        <a:p>
          <a:endParaRPr lang="en-US"/>
        </a:p>
      </dgm:t>
    </dgm:pt>
    <dgm:pt modelId="{81012306-3ABE-41CB-B3BD-8FCF8E52E1AF}">
      <dgm:prSet phldrT="[Text]" custT="1"/>
      <dgm:spPr>
        <a:ln>
          <a:noFill/>
        </a:ln>
      </dgm:spPr>
      <dgm:t>
        <a:bodyPr/>
        <a:lstStyle/>
        <a:p>
          <a:r>
            <a:rPr lang="en-US" sz="1000" dirty="0" err="1"/>
            <a:t>Démo</a:t>
          </a:r>
          <a:endParaRPr lang="en-US" sz="1000" dirty="0"/>
        </a:p>
      </dgm:t>
    </dgm:pt>
    <dgm:pt modelId="{FDEAB80F-D68E-47D5-9A2F-14F1F622DCF2}" type="parTrans" cxnId="{411D6E8D-2C35-4E54-8B6E-DEAC093D3D9E}">
      <dgm:prSet/>
      <dgm:spPr/>
      <dgm:t>
        <a:bodyPr/>
        <a:lstStyle/>
        <a:p>
          <a:endParaRPr lang="en-US"/>
        </a:p>
      </dgm:t>
    </dgm:pt>
    <dgm:pt modelId="{E69664AA-D99C-4953-81DB-7321FC108D5C}" type="sibTrans" cxnId="{411D6E8D-2C35-4E54-8B6E-DEAC093D3D9E}">
      <dgm:prSet/>
      <dgm:spPr/>
      <dgm:t>
        <a:bodyPr/>
        <a:lstStyle/>
        <a:p>
          <a:endParaRPr lang="en-US"/>
        </a:p>
      </dgm:t>
    </dgm:pt>
    <dgm:pt modelId="{33D9129B-960A-4DFB-BFCB-7258564C39B6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endParaRPr lang="fr-FR" sz="1000"/>
        </a:p>
        <a:p>
          <a:r>
            <a:rPr lang="fr-FR" sz="1000"/>
            <a:t>Matrice </a:t>
          </a:r>
          <a:r>
            <a:rPr lang="fr-FR" sz="1000" dirty="0"/>
            <a:t>Dépendances </a:t>
          </a:r>
          <a:endParaRPr lang="en-US" sz="1000" dirty="0"/>
        </a:p>
      </dgm:t>
    </dgm:pt>
    <dgm:pt modelId="{1D7EF7F1-0A0E-4E94-B72A-1BA0B926E8DA}" type="parTrans" cxnId="{102CCFCE-7B1F-4C81-9B78-7ACB86547B89}">
      <dgm:prSet/>
      <dgm:spPr/>
      <dgm:t>
        <a:bodyPr/>
        <a:lstStyle/>
        <a:p>
          <a:endParaRPr lang="en-US"/>
        </a:p>
      </dgm:t>
    </dgm:pt>
    <dgm:pt modelId="{DFFB4DD4-63F8-43A4-BF1E-4E650C3DD0C5}" type="sibTrans" cxnId="{102CCFCE-7B1F-4C81-9B78-7ACB86547B89}">
      <dgm:prSet/>
      <dgm:spPr/>
      <dgm:t>
        <a:bodyPr/>
        <a:lstStyle/>
        <a:p>
          <a:endParaRPr lang="en-US"/>
        </a:p>
      </dgm:t>
    </dgm:pt>
    <dgm:pt modelId="{D34DF10A-9B65-4FB5-9C88-F0C8A84D835C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fr-FR" sz="1000" dirty="0"/>
            <a:t>Dictionnaire données </a:t>
          </a:r>
          <a:endParaRPr lang="en-US" sz="1000" dirty="0"/>
        </a:p>
      </dgm:t>
    </dgm:pt>
    <dgm:pt modelId="{A225C680-DA8D-4E9C-AB2A-7F11F2A84DE0}" type="parTrans" cxnId="{60FF5B31-8E21-490A-AE34-74375F2A0241}">
      <dgm:prSet/>
      <dgm:spPr/>
      <dgm:t>
        <a:bodyPr/>
        <a:lstStyle/>
        <a:p>
          <a:endParaRPr lang="en-US"/>
        </a:p>
      </dgm:t>
    </dgm:pt>
    <dgm:pt modelId="{23AB21C3-31D1-40DB-8619-9E3507792718}" type="sibTrans" cxnId="{60FF5B31-8E21-490A-AE34-74375F2A0241}">
      <dgm:prSet/>
      <dgm:spPr/>
      <dgm:t>
        <a:bodyPr/>
        <a:lstStyle/>
        <a:p>
          <a:endParaRPr lang="en-US"/>
        </a:p>
      </dgm:t>
    </dgm:pt>
    <dgm:pt modelId="{09E8A898-7A57-4D3D-A888-639999931518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fr-FR" sz="1000" dirty="0"/>
            <a:t>Digramme flux </a:t>
          </a:r>
          <a:endParaRPr lang="en-US" sz="1000" dirty="0"/>
        </a:p>
      </dgm:t>
    </dgm:pt>
    <dgm:pt modelId="{F59C4BFD-555B-47D3-88D6-7BBB0CE9A371}" type="parTrans" cxnId="{4AD24707-2B17-47B6-9D33-8D90BCC3E999}">
      <dgm:prSet/>
      <dgm:spPr/>
      <dgm:t>
        <a:bodyPr/>
        <a:lstStyle/>
        <a:p>
          <a:endParaRPr lang="en-US"/>
        </a:p>
      </dgm:t>
    </dgm:pt>
    <dgm:pt modelId="{C0BACB76-E2EE-448C-B3C2-5BF4BF7C022A}" type="sibTrans" cxnId="{4AD24707-2B17-47B6-9D33-8D90BCC3E999}">
      <dgm:prSet/>
      <dgm:spPr/>
      <dgm:t>
        <a:bodyPr/>
        <a:lstStyle/>
        <a:p>
          <a:endParaRPr lang="en-US"/>
        </a:p>
      </dgm:t>
    </dgm:pt>
    <dgm:pt modelId="{722910E2-B5BD-4B88-99D6-C2816E62756D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1000" dirty="0" err="1"/>
            <a:t>Écarts</a:t>
          </a:r>
          <a:endParaRPr lang="en-US" sz="1000" dirty="0"/>
        </a:p>
      </dgm:t>
    </dgm:pt>
    <dgm:pt modelId="{8EC9D17C-9C7F-4C21-968F-152EB35B579D}" type="parTrans" cxnId="{02631413-2759-4FF8-BC4B-AFAB89F29288}">
      <dgm:prSet/>
      <dgm:spPr/>
      <dgm:t>
        <a:bodyPr/>
        <a:lstStyle/>
        <a:p>
          <a:endParaRPr lang="en-US"/>
        </a:p>
      </dgm:t>
    </dgm:pt>
    <dgm:pt modelId="{4146078B-D161-403E-9184-523C2E506111}" type="sibTrans" cxnId="{02631413-2759-4FF8-BC4B-AFAB89F29288}">
      <dgm:prSet/>
      <dgm:spPr/>
      <dgm:t>
        <a:bodyPr/>
        <a:lstStyle/>
        <a:p>
          <a:endParaRPr lang="en-US"/>
        </a:p>
      </dgm:t>
    </dgm:pt>
    <dgm:pt modelId="{08B89253-D3E4-475E-B26D-124CBE8F7441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Procédure stockée</a:t>
          </a:r>
        </a:p>
      </dgm:t>
    </dgm:pt>
    <dgm:pt modelId="{F6558FB3-0345-4555-A7BF-99B86551A8BC}" type="parTrans" cxnId="{F6867D3B-45D2-4423-97C2-730A86544F7E}">
      <dgm:prSet/>
      <dgm:spPr/>
      <dgm:t>
        <a:bodyPr/>
        <a:lstStyle/>
        <a:p>
          <a:endParaRPr lang="en-US"/>
        </a:p>
      </dgm:t>
    </dgm:pt>
    <dgm:pt modelId="{EFA3BD7E-1FEA-4A22-97E1-5042C8E39AFD}" type="sibTrans" cxnId="{F6867D3B-45D2-4423-97C2-730A86544F7E}">
      <dgm:prSet/>
      <dgm:spPr/>
      <dgm:t>
        <a:bodyPr/>
        <a:lstStyle/>
        <a:p>
          <a:endParaRPr lang="en-US"/>
        </a:p>
      </dgm:t>
    </dgm:pt>
    <dgm:pt modelId="{592E1D91-8214-46CB-A7C0-537947EEEB63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Requête</a:t>
          </a:r>
          <a:endParaRPr lang="en-US" sz="1000" dirty="0"/>
        </a:p>
      </dgm:t>
    </dgm:pt>
    <dgm:pt modelId="{1DF6C04D-CF32-48A6-ADA5-546839BE24E9}" type="parTrans" cxnId="{C715D213-D2F6-4E37-AC47-D9527B482E84}">
      <dgm:prSet/>
      <dgm:spPr/>
      <dgm:t>
        <a:bodyPr/>
        <a:lstStyle/>
        <a:p>
          <a:endParaRPr lang="en-US"/>
        </a:p>
      </dgm:t>
    </dgm:pt>
    <dgm:pt modelId="{3A0E3889-2357-4F98-806B-09A13161D07E}" type="sibTrans" cxnId="{C715D213-D2F6-4E37-AC47-D9527B482E84}">
      <dgm:prSet/>
      <dgm:spPr/>
      <dgm:t>
        <a:bodyPr/>
        <a:lstStyle/>
        <a:p>
          <a:endParaRPr lang="en-US"/>
        </a:p>
      </dgm:t>
    </dgm:pt>
    <dgm:pt modelId="{A8796C17-5AE7-494D-90E9-2C72768E40FD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Déclencheur</a:t>
          </a:r>
        </a:p>
      </dgm:t>
    </dgm:pt>
    <dgm:pt modelId="{765B7B12-FC03-4C54-B826-1F8E4F66AEFF}" type="parTrans" cxnId="{3ED67691-E7D4-464E-BFF8-A86D06E8AF9E}">
      <dgm:prSet/>
      <dgm:spPr/>
      <dgm:t>
        <a:bodyPr/>
        <a:lstStyle/>
        <a:p>
          <a:endParaRPr lang="en-US"/>
        </a:p>
      </dgm:t>
    </dgm:pt>
    <dgm:pt modelId="{40973AD8-7C28-43DE-A7D9-83E55D3EEB14}" type="sibTrans" cxnId="{3ED67691-E7D4-464E-BFF8-A86D06E8AF9E}">
      <dgm:prSet/>
      <dgm:spPr/>
      <dgm:t>
        <a:bodyPr/>
        <a:lstStyle/>
        <a:p>
          <a:endParaRPr lang="en-US"/>
        </a:p>
      </dgm:t>
    </dgm:pt>
    <dgm:pt modelId="{18B39BE6-5324-453A-9C82-AF1A630430C3}" type="pres">
      <dgm:prSet presAssocID="{82360DFF-DF94-4B8D-B51C-771A9A24B778}" presName="Name0" presStyleCnt="0">
        <dgm:presLayoutVars>
          <dgm:dir/>
          <dgm:resizeHandles val="exact"/>
        </dgm:presLayoutVars>
      </dgm:prSet>
      <dgm:spPr/>
    </dgm:pt>
    <dgm:pt modelId="{FAF523E3-7523-4F25-9916-B958D744099B}" type="pres">
      <dgm:prSet presAssocID="{98ED19F5-F6E2-4E64-A82F-06DAE98D05A1}" presName="parTxOnly" presStyleLbl="node1" presStyleIdx="0" presStyleCnt="13" custScaleY="100001" custLinFactNeighborX="-6604">
        <dgm:presLayoutVars>
          <dgm:bulletEnabled val="1"/>
        </dgm:presLayoutVars>
      </dgm:prSet>
      <dgm:spPr/>
    </dgm:pt>
    <dgm:pt modelId="{CA8DDE87-5948-4BF2-B832-4A7CF28B3FAC}" type="pres">
      <dgm:prSet presAssocID="{9CD86765-164A-4030-A000-29758B60A075}" presName="parSpace" presStyleCnt="0"/>
      <dgm:spPr/>
    </dgm:pt>
    <dgm:pt modelId="{59E43436-F07F-4494-A546-7F84BD16E802}" type="pres">
      <dgm:prSet presAssocID="{09E8A898-7A57-4D3D-A888-639999931518}" presName="parTxOnly" presStyleLbl="node1" presStyleIdx="1" presStyleCnt="13" custScaleX="109964" custLinFactNeighborX="10250">
        <dgm:presLayoutVars>
          <dgm:bulletEnabled val="1"/>
        </dgm:presLayoutVars>
      </dgm:prSet>
      <dgm:spPr/>
    </dgm:pt>
    <dgm:pt modelId="{73FA1D6B-08F8-4C0B-9421-670F72661565}" type="pres">
      <dgm:prSet presAssocID="{C0BACB76-E2EE-448C-B3C2-5BF4BF7C022A}" presName="parSpace" presStyleCnt="0"/>
      <dgm:spPr/>
    </dgm:pt>
    <dgm:pt modelId="{12D88389-7FBC-4190-9C61-12DE0EFC9FC9}" type="pres">
      <dgm:prSet presAssocID="{D34DF10A-9B65-4FB5-9C88-F0C8A84D835C}" presName="parTxOnly" presStyleLbl="node1" presStyleIdx="2" presStyleCnt="13" custScaleX="122250" custLinFactNeighborX="10350">
        <dgm:presLayoutVars>
          <dgm:bulletEnabled val="1"/>
        </dgm:presLayoutVars>
      </dgm:prSet>
      <dgm:spPr/>
    </dgm:pt>
    <dgm:pt modelId="{6D21BE6A-2205-4155-8478-E6B3737086A6}" type="pres">
      <dgm:prSet presAssocID="{23AB21C3-31D1-40DB-8619-9E3507792718}" presName="parSpace" presStyleCnt="0"/>
      <dgm:spPr/>
    </dgm:pt>
    <dgm:pt modelId="{11EF6B94-3A9B-43CB-B77D-12541B491BDB}" type="pres">
      <dgm:prSet presAssocID="{33D9129B-960A-4DFB-BFCB-7258564C39B6}" presName="parTxOnly" presStyleLbl="node1" presStyleIdx="3" presStyleCnt="13" custScaleX="126509" custLinFactNeighborX="15450">
        <dgm:presLayoutVars>
          <dgm:bulletEnabled val="1"/>
        </dgm:presLayoutVars>
      </dgm:prSet>
      <dgm:spPr/>
    </dgm:pt>
    <dgm:pt modelId="{6D168D08-51B9-47C4-849C-D898E07654AF}" type="pres">
      <dgm:prSet presAssocID="{DFFB4DD4-63F8-43A4-BF1E-4E650C3DD0C5}" presName="parSpace" presStyleCnt="0"/>
      <dgm:spPr/>
    </dgm:pt>
    <dgm:pt modelId="{D3E89998-92C8-4FB7-83CE-F05DBEED9C5A}" type="pres">
      <dgm:prSet presAssocID="{83A3537B-5B29-416F-94DE-E4E6A97143CF}" presName="parTxOnly" presStyleLbl="node1" presStyleIdx="4" presStyleCnt="13" custScaleX="90440" custLinFactNeighborX="16016">
        <dgm:presLayoutVars>
          <dgm:bulletEnabled val="1"/>
        </dgm:presLayoutVars>
      </dgm:prSet>
      <dgm:spPr/>
    </dgm:pt>
    <dgm:pt modelId="{B08E767E-F4AA-4390-843C-ECFCFC69228B}" type="pres">
      <dgm:prSet presAssocID="{DF0F0F71-FD27-48E9-9231-25E9C548185D}" presName="parSpace" presStyleCnt="0"/>
      <dgm:spPr/>
    </dgm:pt>
    <dgm:pt modelId="{80C1E847-1EB2-45EC-B4FA-12954AAE33D2}" type="pres">
      <dgm:prSet presAssocID="{86F64202-F371-4379-9598-6F917AC59428}" presName="parTxOnly" presStyleLbl="node1" presStyleIdx="5" presStyleCnt="13" custScaleX="77577" custLinFactNeighborX="21522">
        <dgm:presLayoutVars>
          <dgm:bulletEnabled val="1"/>
        </dgm:presLayoutVars>
      </dgm:prSet>
      <dgm:spPr/>
    </dgm:pt>
    <dgm:pt modelId="{4F38A0DD-E51B-4F84-A71D-73B1E4AE9E63}" type="pres">
      <dgm:prSet presAssocID="{6A41294B-6E93-4A88-AA4A-1BCF267E9068}" presName="parSpace" presStyleCnt="0"/>
      <dgm:spPr/>
    </dgm:pt>
    <dgm:pt modelId="{3045A780-D288-453D-B57C-D1A8BC04B868}" type="pres">
      <dgm:prSet presAssocID="{4472DCE2-C2E4-4CD6-A8BA-7D6341667587}" presName="parTxOnly" presStyleLbl="node1" presStyleIdx="6" presStyleCnt="13" custScaleX="79937" custLinFactNeighborX="27028">
        <dgm:presLayoutVars>
          <dgm:bulletEnabled val="1"/>
        </dgm:presLayoutVars>
      </dgm:prSet>
      <dgm:spPr/>
    </dgm:pt>
    <dgm:pt modelId="{E040FC34-B657-407B-97D0-3B8CDAF80CBC}" type="pres">
      <dgm:prSet presAssocID="{D72AC448-29E8-40DD-A8B7-DEADD71A7D58}" presName="parSpace" presStyleCnt="0"/>
      <dgm:spPr/>
    </dgm:pt>
    <dgm:pt modelId="{269B821D-F336-4A59-B10A-5B0C2E4FAD2D}" type="pres">
      <dgm:prSet presAssocID="{592E1D91-8214-46CB-A7C0-537947EEEB63}" presName="parTxOnly" presStyleLbl="node1" presStyleIdx="7" presStyleCnt="13" custScaleX="98563" custLinFactNeighborX="30360">
        <dgm:presLayoutVars>
          <dgm:bulletEnabled val="1"/>
        </dgm:presLayoutVars>
      </dgm:prSet>
      <dgm:spPr/>
    </dgm:pt>
    <dgm:pt modelId="{C698B466-1827-4F0F-853E-1EC8E3F7E075}" type="pres">
      <dgm:prSet presAssocID="{3A0E3889-2357-4F98-806B-09A13161D07E}" presName="parSpace" presStyleCnt="0"/>
      <dgm:spPr/>
    </dgm:pt>
    <dgm:pt modelId="{0080FEE6-772C-4828-ACD2-7BA9CCDCE98E}" type="pres">
      <dgm:prSet presAssocID="{08B89253-D3E4-475E-B26D-124CBE8F7441}" presName="parTxOnly" presStyleLbl="node1" presStyleIdx="8" presStyleCnt="13" custScaleX="116463" custLinFactNeighborX="35522">
        <dgm:presLayoutVars>
          <dgm:bulletEnabled val="1"/>
        </dgm:presLayoutVars>
      </dgm:prSet>
      <dgm:spPr/>
    </dgm:pt>
    <dgm:pt modelId="{0F698D9A-B2D1-4FE9-8009-99CCDA83B87A}" type="pres">
      <dgm:prSet presAssocID="{EFA3BD7E-1FEA-4A22-97E1-5042C8E39AFD}" presName="parSpace" presStyleCnt="0"/>
      <dgm:spPr/>
    </dgm:pt>
    <dgm:pt modelId="{F9D6A809-26E9-46CF-BA2A-BC2D1A90ECDA}" type="pres">
      <dgm:prSet presAssocID="{A8796C17-5AE7-494D-90E9-2C72768E40FD}" presName="parTxOnly" presStyleLbl="node1" presStyleIdx="9" presStyleCnt="13" custScaleX="125864" custLinFactNeighborX="40586">
        <dgm:presLayoutVars>
          <dgm:bulletEnabled val="1"/>
        </dgm:presLayoutVars>
      </dgm:prSet>
      <dgm:spPr/>
    </dgm:pt>
    <dgm:pt modelId="{A307FC9D-425D-4045-B3D5-D97C5ECC70C8}" type="pres">
      <dgm:prSet presAssocID="{40973AD8-7C28-43DE-A7D9-83E55D3EEB14}" presName="parSpace" presStyleCnt="0"/>
      <dgm:spPr/>
    </dgm:pt>
    <dgm:pt modelId="{BC014B83-7898-4732-BB32-9D4C2A193EBB}" type="pres">
      <dgm:prSet presAssocID="{6C126955-215D-4976-B00C-1632FEB17FFE}" presName="parTxOnly" presStyleLbl="node1" presStyleIdx="10" presStyleCnt="13" custLinFactNeighborX="44927">
        <dgm:presLayoutVars>
          <dgm:bulletEnabled val="1"/>
        </dgm:presLayoutVars>
      </dgm:prSet>
      <dgm:spPr/>
    </dgm:pt>
    <dgm:pt modelId="{1E46D202-DB8A-4609-A6FC-2DB8469838E0}" type="pres">
      <dgm:prSet presAssocID="{701F9180-F468-4AB3-BC7F-719E5A117352}" presName="parSpace" presStyleCnt="0"/>
      <dgm:spPr/>
    </dgm:pt>
    <dgm:pt modelId="{D9E9B0D6-E32C-450F-9501-4C0008B23002}" type="pres">
      <dgm:prSet presAssocID="{81012306-3ABE-41CB-B3BD-8FCF8E52E1AF}" presName="parTxOnly" presStyleLbl="node1" presStyleIdx="11" presStyleCnt="13" custScaleX="84023" custLinFactNeighborX="46790">
        <dgm:presLayoutVars>
          <dgm:bulletEnabled val="1"/>
        </dgm:presLayoutVars>
      </dgm:prSet>
      <dgm:spPr/>
    </dgm:pt>
    <dgm:pt modelId="{D87CCEFB-C7C5-48DF-AD93-5EBA19470E9D}" type="pres">
      <dgm:prSet presAssocID="{E69664AA-D99C-4953-81DB-7321FC108D5C}" presName="parSpace" presStyleCnt="0"/>
      <dgm:spPr/>
    </dgm:pt>
    <dgm:pt modelId="{D1C51C9B-1CF4-4D59-8622-7BA58FA78519}" type="pres">
      <dgm:prSet presAssocID="{722910E2-B5BD-4B88-99D6-C2816E62756D}" presName="parTxOnly" presStyleLbl="node1" presStyleIdx="12" presStyleCnt="13" custFlipHor="0" custScaleX="87091" custLinFactNeighborX="6575" custLinFactNeighborY="287">
        <dgm:presLayoutVars>
          <dgm:bulletEnabled val="1"/>
        </dgm:presLayoutVars>
      </dgm:prSet>
      <dgm:spPr/>
    </dgm:pt>
  </dgm:ptLst>
  <dgm:cxnLst>
    <dgm:cxn modelId="{4AD24707-2B17-47B6-9D33-8D90BCC3E999}" srcId="{82360DFF-DF94-4B8D-B51C-771A9A24B778}" destId="{09E8A898-7A57-4D3D-A888-639999931518}" srcOrd="1" destOrd="0" parTransId="{F59C4BFD-555B-47D3-88D6-7BBB0CE9A371}" sibTransId="{C0BACB76-E2EE-448C-B3C2-5BF4BF7C022A}"/>
    <dgm:cxn modelId="{59A46F07-D16A-4F65-9A0D-1535F766B6DB}" type="presOf" srcId="{09E8A898-7A57-4D3D-A888-639999931518}" destId="{59E43436-F07F-4494-A546-7F84BD16E802}" srcOrd="0" destOrd="0" presId="urn:microsoft.com/office/officeart/2005/8/layout/hChevron3"/>
    <dgm:cxn modelId="{EF2FD810-E769-4EC5-88BC-874C8E1ECF59}" type="presOf" srcId="{D34DF10A-9B65-4FB5-9C88-F0C8A84D835C}" destId="{12D88389-7FBC-4190-9C61-12DE0EFC9FC9}" srcOrd="0" destOrd="0" presId="urn:microsoft.com/office/officeart/2005/8/layout/hChevron3"/>
    <dgm:cxn modelId="{02631413-2759-4FF8-BC4B-AFAB89F29288}" srcId="{82360DFF-DF94-4B8D-B51C-771A9A24B778}" destId="{722910E2-B5BD-4B88-99D6-C2816E62756D}" srcOrd="12" destOrd="0" parTransId="{8EC9D17C-9C7F-4C21-968F-152EB35B579D}" sibTransId="{4146078B-D161-403E-9184-523C2E506111}"/>
    <dgm:cxn modelId="{C715D213-D2F6-4E37-AC47-D9527B482E84}" srcId="{82360DFF-DF94-4B8D-B51C-771A9A24B778}" destId="{592E1D91-8214-46CB-A7C0-537947EEEB63}" srcOrd="7" destOrd="0" parTransId="{1DF6C04D-CF32-48A6-ADA5-546839BE24E9}" sibTransId="{3A0E3889-2357-4F98-806B-09A13161D07E}"/>
    <dgm:cxn modelId="{F6F1392C-790A-4626-89BD-2326890E5473}" srcId="{82360DFF-DF94-4B8D-B51C-771A9A24B778}" destId="{86F64202-F371-4379-9598-6F917AC59428}" srcOrd="5" destOrd="0" parTransId="{74A2DB7C-6848-4860-A4EF-46AFAA7FDCD5}" sibTransId="{6A41294B-6E93-4A88-AA4A-1BCF267E9068}"/>
    <dgm:cxn modelId="{32B4E02C-CFF1-4C36-B397-4B0F7190A751}" type="presOf" srcId="{81012306-3ABE-41CB-B3BD-8FCF8E52E1AF}" destId="{D9E9B0D6-E32C-450F-9501-4C0008B23002}" srcOrd="0" destOrd="0" presId="urn:microsoft.com/office/officeart/2005/8/layout/hChevron3"/>
    <dgm:cxn modelId="{60FF5B31-8E21-490A-AE34-74375F2A0241}" srcId="{82360DFF-DF94-4B8D-B51C-771A9A24B778}" destId="{D34DF10A-9B65-4FB5-9C88-F0C8A84D835C}" srcOrd="2" destOrd="0" parTransId="{A225C680-DA8D-4E9C-AB2A-7F11F2A84DE0}" sibTransId="{23AB21C3-31D1-40DB-8619-9E3507792718}"/>
    <dgm:cxn modelId="{3A23AF35-BF01-4D98-8E79-8A3349269A91}" type="presOf" srcId="{4472DCE2-C2E4-4CD6-A8BA-7D6341667587}" destId="{3045A780-D288-453D-B57C-D1A8BC04B868}" srcOrd="0" destOrd="0" presId="urn:microsoft.com/office/officeart/2005/8/layout/hChevron3"/>
    <dgm:cxn modelId="{3822E838-C321-43EA-96D5-B6322C9CDA3E}" type="presOf" srcId="{86F64202-F371-4379-9598-6F917AC59428}" destId="{80C1E847-1EB2-45EC-B4FA-12954AAE33D2}" srcOrd="0" destOrd="0" presId="urn:microsoft.com/office/officeart/2005/8/layout/hChevron3"/>
    <dgm:cxn modelId="{F6867D3B-45D2-4423-97C2-730A86544F7E}" srcId="{82360DFF-DF94-4B8D-B51C-771A9A24B778}" destId="{08B89253-D3E4-475E-B26D-124CBE8F7441}" srcOrd="8" destOrd="0" parTransId="{F6558FB3-0345-4555-A7BF-99B86551A8BC}" sibTransId="{EFA3BD7E-1FEA-4A22-97E1-5042C8E39AFD}"/>
    <dgm:cxn modelId="{A54F1B60-A16A-40F3-8860-D5E33976CD71}" srcId="{82360DFF-DF94-4B8D-B51C-771A9A24B778}" destId="{83A3537B-5B29-416F-94DE-E4E6A97143CF}" srcOrd="4" destOrd="0" parTransId="{AB9634E8-B5DB-4AA4-8744-1E06AE42633A}" sibTransId="{DF0F0F71-FD27-48E9-9231-25E9C548185D}"/>
    <dgm:cxn modelId="{0A0BFB45-E6BC-464E-A63A-87F7EF85CE24}" type="presOf" srcId="{A8796C17-5AE7-494D-90E9-2C72768E40FD}" destId="{F9D6A809-26E9-46CF-BA2A-BC2D1A90ECDA}" srcOrd="0" destOrd="0" presId="urn:microsoft.com/office/officeart/2005/8/layout/hChevron3"/>
    <dgm:cxn modelId="{B32CB547-C92E-4873-A5AC-AA1BDD7E17D2}" type="presOf" srcId="{592E1D91-8214-46CB-A7C0-537947EEEB63}" destId="{269B821D-F336-4A59-B10A-5B0C2E4FAD2D}" srcOrd="0" destOrd="0" presId="urn:microsoft.com/office/officeart/2005/8/layout/hChevron3"/>
    <dgm:cxn modelId="{BB335B6B-D735-4756-9621-B39DC312BAFF}" srcId="{82360DFF-DF94-4B8D-B51C-771A9A24B778}" destId="{98ED19F5-F6E2-4E64-A82F-06DAE98D05A1}" srcOrd="0" destOrd="0" parTransId="{34C7A01E-95FD-4632-AA4E-CF37D0E6E518}" sibTransId="{9CD86765-164A-4030-A000-29758B60A075}"/>
    <dgm:cxn modelId="{FF9D3E71-1544-47D6-BD12-1DE350A63B86}" type="presOf" srcId="{33D9129B-960A-4DFB-BFCB-7258564C39B6}" destId="{11EF6B94-3A9B-43CB-B77D-12541B491BDB}" srcOrd="0" destOrd="0" presId="urn:microsoft.com/office/officeart/2005/8/layout/hChevron3"/>
    <dgm:cxn modelId="{29DC4657-090E-4B40-8A61-A64D3801D846}" srcId="{82360DFF-DF94-4B8D-B51C-771A9A24B778}" destId="{6C126955-215D-4976-B00C-1632FEB17FFE}" srcOrd="10" destOrd="0" parTransId="{685997CB-0F94-44C7-B7F7-78B1E28A9359}" sibTransId="{701F9180-F468-4AB3-BC7F-719E5A117352}"/>
    <dgm:cxn modelId="{4921238D-5915-434B-B654-8BBC1DBF464D}" type="presOf" srcId="{82360DFF-DF94-4B8D-B51C-771A9A24B778}" destId="{18B39BE6-5324-453A-9C82-AF1A630430C3}" srcOrd="0" destOrd="0" presId="urn:microsoft.com/office/officeart/2005/8/layout/hChevron3"/>
    <dgm:cxn modelId="{411D6E8D-2C35-4E54-8B6E-DEAC093D3D9E}" srcId="{82360DFF-DF94-4B8D-B51C-771A9A24B778}" destId="{81012306-3ABE-41CB-B3BD-8FCF8E52E1AF}" srcOrd="11" destOrd="0" parTransId="{FDEAB80F-D68E-47D5-9A2F-14F1F622DCF2}" sibTransId="{E69664AA-D99C-4953-81DB-7321FC108D5C}"/>
    <dgm:cxn modelId="{3ED67691-E7D4-464E-BFF8-A86D06E8AF9E}" srcId="{82360DFF-DF94-4B8D-B51C-771A9A24B778}" destId="{A8796C17-5AE7-494D-90E9-2C72768E40FD}" srcOrd="9" destOrd="0" parTransId="{765B7B12-FC03-4C54-B826-1F8E4F66AEFF}" sibTransId="{40973AD8-7C28-43DE-A7D9-83E55D3EEB14}"/>
    <dgm:cxn modelId="{CC7BB8A1-9E0D-431B-A5A8-1CD6392C0FD0}" type="presOf" srcId="{722910E2-B5BD-4B88-99D6-C2816E62756D}" destId="{D1C51C9B-1CF4-4D59-8622-7BA58FA78519}" srcOrd="0" destOrd="0" presId="urn:microsoft.com/office/officeart/2005/8/layout/hChevron3"/>
    <dgm:cxn modelId="{102CCFCE-7B1F-4C81-9B78-7ACB86547B89}" srcId="{82360DFF-DF94-4B8D-B51C-771A9A24B778}" destId="{33D9129B-960A-4DFB-BFCB-7258564C39B6}" srcOrd="3" destOrd="0" parTransId="{1D7EF7F1-0A0E-4E94-B72A-1BA0B926E8DA}" sibTransId="{DFFB4DD4-63F8-43A4-BF1E-4E650C3DD0C5}"/>
    <dgm:cxn modelId="{BC2C23D0-45B2-4FCE-A6BF-A6E6FA302FBD}" type="presOf" srcId="{83A3537B-5B29-416F-94DE-E4E6A97143CF}" destId="{D3E89998-92C8-4FB7-83CE-F05DBEED9C5A}" srcOrd="0" destOrd="0" presId="urn:microsoft.com/office/officeart/2005/8/layout/hChevron3"/>
    <dgm:cxn modelId="{6432D4D1-CAF6-4620-9F36-4C6ACD2FF455}" type="presOf" srcId="{98ED19F5-F6E2-4E64-A82F-06DAE98D05A1}" destId="{FAF523E3-7523-4F25-9916-B958D744099B}" srcOrd="0" destOrd="0" presId="urn:microsoft.com/office/officeart/2005/8/layout/hChevron3"/>
    <dgm:cxn modelId="{54E8CDD2-6955-4CF2-B29C-56671E816DF7}" type="presOf" srcId="{6C126955-215D-4976-B00C-1632FEB17FFE}" destId="{BC014B83-7898-4732-BB32-9D4C2A193EBB}" srcOrd="0" destOrd="0" presId="urn:microsoft.com/office/officeart/2005/8/layout/hChevron3"/>
    <dgm:cxn modelId="{4AFC62E6-4295-4B12-B07A-D90B97297A43}" type="presOf" srcId="{08B89253-D3E4-475E-B26D-124CBE8F7441}" destId="{0080FEE6-772C-4828-ACD2-7BA9CCDCE98E}" srcOrd="0" destOrd="0" presId="urn:microsoft.com/office/officeart/2005/8/layout/hChevron3"/>
    <dgm:cxn modelId="{F4B222FA-76E6-4807-B7D8-262BF98FC50C}" srcId="{82360DFF-DF94-4B8D-B51C-771A9A24B778}" destId="{4472DCE2-C2E4-4CD6-A8BA-7D6341667587}" srcOrd="6" destOrd="0" parTransId="{523E66B7-87EA-498C-A788-D60A4F8023D4}" sibTransId="{D72AC448-29E8-40DD-A8B7-DEADD71A7D58}"/>
    <dgm:cxn modelId="{ABBAFAF5-8765-4ACC-878B-9AE032DF7376}" type="presParOf" srcId="{18B39BE6-5324-453A-9C82-AF1A630430C3}" destId="{FAF523E3-7523-4F25-9916-B958D744099B}" srcOrd="0" destOrd="0" presId="urn:microsoft.com/office/officeart/2005/8/layout/hChevron3"/>
    <dgm:cxn modelId="{F3AD0577-74E9-4344-BF63-4E3904C95262}" type="presParOf" srcId="{18B39BE6-5324-453A-9C82-AF1A630430C3}" destId="{CA8DDE87-5948-4BF2-B832-4A7CF28B3FAC}" srcOrd="1" destOrd="0" presId="urn:microsoft.com/office/officeart/2005/8/layout/hChevron3"/>
    <dgm:cxn modelId="{6939F3EA-B875-49A4-9CF6-D8EB56A91825}" type="presParOf" srcId="{18B39BE6-5324-453A-9C82-AF1A630430C3}" destId="{59E43436-F07F-4494-A546-7F84BD16E802}" srcOrd="2" destOrd="0" presId="urn:microsoft.com/office/officeart/2005/8/layout/hChevron3"/>
    <dgm:cxn modelId="{55515B65-1D2A-4E42-AE34-7349FFCDCFDB}" type="presParOf" srcId="{18B39BE6-5324-453A-9C82-AF1A630430C3}" destId="{73FA1D6B-08F8-4C0B-9421-670F72661565}" srcOrd="3" destOrd="0" presId="urn:microsoft.com/office/officeart/2005/8/layout/hChevron3"/>
    <dgm:cxn modelId="{02708D37-B3FA-4814-A5CB-54E4950A7F02}" type="presParOf" srcId="{18B39BE6-5324-453A-9C82-AF1A630430C3}" destId="{12D88389-7FBC-4190-9C61-12DE0EFC9FC9}" srcOrd="4" destOrd="0" presId="urn:microsoft.com/office/officeart/2005/8/layout/hChevron3"/>
    <dgm:cxn modelId="{48F9441A-0F7C-4B92-8C3A-C77C1B351C5B}" type="presParOf" srcId="{18B39BE6-5324-453A-9C82-AF1A630430C3}" destId="{6D21BE6A-2205-4155-8478-E6B3737086A6}" srcOrd="5" destOrd="0" presId="urn:microsoft.com/office/officeart/2005/8/layout/hChevron3"/>
    <dgm:cxn modelId="{561E0F05-B684-4717-8448-DAB333B44295}" type="presParOf" srcId="{18B39BE6-5324-453A-9C82-AF1A630430C3}" destId="{11EF6B94-3A9B-43CB-B77D-12541B491BDB}" srcOrd="6" destOrd="0" presId="urn:microsoft.com/office/officeart/2005/8/layout/hChevron3"/>
    <dgm:cxn modelId="{78E5DE72-5608-4A22-B455-7318A1FA6983}" type="presParOf" srcId="{18B39BE6-5324-453A-9C82-AF1A630430C3}" destId="{6D168D08-51B9-47C4-849C-D898E07654AF}" srcOrd="7" destOrd="0" presId="urn:microsoft.com/office/officeart/2005/8/layout/hChevron3"/>
    <dgm:cxn modelId="{BD184F39-C53F-475C-B57C-057613B8AE7F}" type="presParOf" srcId="{18B39BE6-5324-453A-9C82-AF1A630430C3}" destId="{D3E89998-92C8-4FB7-83CE-F05DBEED9C5A}" srcOrd="8" destOrd="0" presId="urn:microsoft.com/office/officeart/2005/8/layout/hChevron3"/>
    <dgm:cxn modelId="{262BFD04-9FD2-41F6-AAEA-4AA0DB407A9C}" type="presParOf" srcId="{18B39BE6-5324-453A-9C82-AF1A630430C3}" destId="{B08E767E-F4AA-4390-843C-ECFCFC69228B}" srcOrd="9" destOrd="0" presId="urn:microsoft.com/office/officeart/2005/8/layout/hChevron3"/>
    <dgm:cxn modelId="{BF576A7B-836D-4852-9ADA-33021AE5FD91}" type="presParOf" srcId="{18B39BE6-5324-453A-9C82-AF1A630430C3}" destId="{80C1E847-1EB2-45EC-B4FA-12954AAE33D2}" srcOrd="10" destOrd="0" presId="urn:microsoft.com/office/officeart/2005/8/layout/hChevron3"/>
    <dgm:cxn modelId="{8AF37AE7-FA13-4698-8FA9-08E19E66EBED}" type="presParOf" srcId="{18B39BE6-5324-453A-9C82-AF1A630430C3}" destId="{4F38A0DD-E51B-4F84-A71D-73B1E4AE9E63}" srcOrd="11" destOrd="0" presId="urn:microsoft.com/office/officeart/2005/8/layout/hChevron3"/>
    <dgm:cxn modelId="{A5982CA2-0DED-410B-9107-F175F6171B36}" type="presParOf" srcId="{18B39BE6-5324-453A-9C82-AF1A630430C3}" destId="{3045A780-D288-453D-B57C-D1A8BC04B868}" srcOrd="12" destOrd="0" presId="urn:microsoft.com/office/officeart/2005/8/layout/hChevron3"/>
    <dgm:cxn modelId="{968B6576-FDE8-4739-B7F2-86EF602ADD0F}" type="presParOf" srcId="{18B39BE6-5324-453A-9C82-AF1A630430C3}" destId="{E040FC34-B657-407B-97D0-3B8CDAF80CBC}" srcOrd="13" destOrd="0" presId="urn:microsoft.com/office/officeart/2005/8/layout/hChevron3"/>
    <dgm:cxn modelId="{3E47933A-DDFA-4B27-BEC3-3574A84C3C38}" type="presParOf" srcId="{18B39BE6-5324-453A-9C82-AF1A630430C3}" destId="{269B821D-F336-4A59-B10A-5B0C2E4FAD2D}" srcOrd="14" destOrd="0" presId="urn:microsoft.com/office/officeart/2005/8/layout/hChevron3"/>
    <dgm:cxn modelId="{7376B2E7-F309-41C0-B57B-FD41B17F4A9B}" type="presParOf" srcId="{18B39BE6-5324-453A-9C82-AF1A630430C3}" destId="{C698B466-1827-4F0F-853E-1EC8E3F7E075}" srcOrd="15" destOrd="0" presId="urn:microsoft.com/office/officeart/2005/8/layout/hChevron3"/>
    <dgm:cxn modelId="{5E3C11EA-38D7-4B6D-9552-8ACA269DC6E9}" type="presParOf" srcId="{18B39BE6-5324-453A-9C82-AF1A630430C3}" destId="{0080FEE6-772C-4828-ACD2-7BA9CCDCE98E}" srcOrd="16" destOrd="0" presId="urn:microsoft.com/office/officeart/2005/8/layout/hChevron3"/>
    <dgm:cxn modelId="{4078E3AE-5728-4C56-A36F-BE219E61C459}" type="presParOf" srcId="{18B39BE6-5324-453A-9C82-AF1A630430C3}" destId="{0F698D9A-B2D1-4FE9-8009-99CCDA83B87A}" srcOrd="17" destOrd="0" presId="urn:microsoft.com/office/officeart/2005/8/layout/hChevron3"/>
    <dgm:cxn modelId="{B217835D-C7F0-4384-8880-DA4EBB63D66E}" type="presParOf" srcId="{18B39BE6-5324-453A-9C82-AF1A630430C3}" destId="{F9D6A809-26E9-46CF-BA2A-BC2D1A90ECDA}" srcOrd="18" destOrd="0" presId="urn:microsoft.com/office/officeart/2005/8/layout/hChevron3"/>
    <dgm:cxn modelId="{18B8F0D3-A4B4-41EA-BA97-E603B575A567}" type="presParOf" srcId="{18B39BE6-5324-453A-9C82-AF1A630430C3}" destId="{A307FC9D-425D-4045-B3D5-D97C5ECC70C8}" srcOrd="19" destOrd="0" presId="urn:microsoft.com/office/officeart/2005/8/layout/hChevron3"/>
    <dgm:cxn modelId="{DCA08297-79D6-4E70-8518-2488729980D4}" type="presParOf" srcId="{18B39BE6-5324-453A-9C82-AF1A630430C3}" destId="{BC014B83-7898-4732-BB32-9D4C2A193EBB}" srcOrd="20" destOrd="0" presId="urn:microsoft.com/office/officeart/2005/8/layout/hChevron3"/>
    <dgm:cxn modelId="{D7E1BEBF-43A5-46AC-9070-97429579802C}" type="presParOf" srcId="{18B39BE6-5324-453A-9C82-AF1A630430C3}" destId="{1E46D202-DB8A-4609-A6FC-2DB8469838E0}" srcOrd="21" destOrd="0" presId="urn:microsoft.com/office/officeart/2005/8/layout/hChevron3"/>
    <dgm:cxn modelId="{42F297A9-19F1-4506-BC31-16452458E8E5}" type="presParOf" srcId="{18B39BE6-5324-453A-9C82-AF1A630430C3}" destId="{D9E9B0D6-E32C-450F-9501-4C0008B23002}" srcOrd="22" destOrd="0" presId="urn:microsoft.com/office/officeart/2005/8/layout/hChevron3"/>
    <dgm:cxn modelId="{C7D206A7-C812-4DC7-A1C6-757B938BF274}" type="presParOf" srcId="{18B39BE6-5324-453A-9C82-AF1A630430C3}" destId="{D87CCEFB-C7C5-48DF-AD93-5EBA19470E9D}" srcOrd="23" destOrd="0" presId="urn:microsoft.com/office/officeart/2005/8/layout/hChevron3"/>
    <dgm:cxn modelId="{70E9CAC5-D333-4BA6-B374-100938542C4C}" type="presParOf" srcId="{18B39BE6-5324-453A-9C82-AF1A630430C3}" destId="{D1C51C9B-1CF4-4D59-8622-7BA58FA78519}" srcOrd="2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360DFF-DF94-4B8D-B51C-771A9A24B7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D19F5-F6E2-4E64-A82F-06DAE98D05A1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1000" dirty="0" err="1"/>
            <a:t>Organisation</a:t>
          </a:r>
          <a:endParaRPr lang="en-US" sz="1000" dirty="0"/>
        </a:p>
      </dgm:t>
    </dgm:pt>
    <dgm:pt modelId="{34C7A01E-95FD-4632-AA4E-CF37D0E6E518}" type="parTrans" cxnId="{BB335B6B-D735-4756-9621-B39DC312BAFF}">
      <dgm:prSet/>
      <dgm:spPr/>
      <dgm:t>
        <a:bodyPr/>
        <a:lstStyle/>
        <a:p>
          <a:endParaRPr lang="en-US"/>
        </a:p>
      </dgm:t>
    </dgm:pt>
    <dgm:pt modelId="{9CD86765-164A-4030-A000-29758B60A075}" type="sibTrans" cxnId="{BB335B6B-D735-4756-9621-B39DC312BAFF}">
      <dgm:prSet/>
      <dgm:spPr/>
      <dgm:t>
        <a:bodyPr/>
        <a:lstStyle/>
        <a:p>
          <a:endParaRPr lang="en-US"/>
        </a:p>
      </dgm:t>
    </dgm:pt>
    <dgm:pt modelId="{83A3537B-5B29-416F-94DE-E4E6A97143CF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MCD</a:t>
          </a:r>
        </a:p>
      </dgm:t>
    </dgm:pt>
    <dgm:pt modelId="{AB9634E8-B5DB-4AA4-8744-1E06AE42633A}" type="parTrans" cxnId="{A54F1B60-A16A-40F3-8860-D5E33976CD71}">
      <dgm:prSet/>
      <dgm:spPr/>
      <dgm:t>
        <a:bodyPr/>
        <a:lstStyle/>
        <a:p>
          <a:endParaRPr lang="en-US"/>
        </a:p>
      </dgm:t>
    </dgm:pt>
    <dgm:pt modelId="{DF0F0F71-FD27-48E9-9231-25E9C548185D}" type="sibTrans" cxnId="{A54F1B60-A16A-40F3-8860-D5E33976CD71}">
      <dgm:prSet/>
      <dgm:spPr/>
      <dgm:t>
        <a:bodyPr/>
        <a:lstStyle/>
        <a:p>
          <a:endParaRPr lang="en-US"/>
        </a:p>
      </dgm:t>
    </dgm:pt>
    <dgm:pt modelId="{86F64202-F371-4379-9598-6F917AC59428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MLD</a:t>
          </a:r>
        </a:p>
      </dgm:t>
    </dgm:pt>
    <dgm:pt modelId="{74A2DB7C-6848-4860-A4EF-46AFAA7FDCD5}" type="parTrans" cxnId="{F6F1392C-790A-4626-89BD-2326890E5473}">
      <dgm:prSet/>
      <dgm:spPr/>
      <dgm:t>
        <a:bodyPr/>
        <a:lstStyle/>
        <a:p>
          <a:endParaRPr lang="en-US"/>
        </a:p>
      </dgm:t>
    </dgm:pt>
    <dgm:pt modelId="{6A41294B-6E93-4A88-AA4A-1BCF267E9068}" type="sibTrans" cxnId="{F6F1392C-790A-4626-89BD-2326890E5473}">
      <dgm:prSet/>
      <dgm:spPr/>
      <dgm:t>
        <a:bodyPr/>
        <a:lstStyle/>
        <a:p>
          <a:endParaRPr lang="en-US"/>
        </a:p>
      </dgm:t>
    </dgm:pt>
    <dgm:pt modelId="{4472DCE2-C2E4-4CD6-A8BA-7D6341667587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MPD</a:t>
          </a:r>
        </a:p>
      </dgm:t>
    </dgm:pt>
    <dgm:pt modelId="{523E66B7-87EA-498C-A788-D60A4F8023D4}" type="parTrans" cxnId="{F4B222FA-76E6-4807-B7D8-262BF98FC50C}">
      <dgm:prSet/>
      <dgm:spPr/>
      <dgm:t>
        <a:bodyPr/>
        <a:lstStyle/>
        <a:p>
          <a:endParaRPr lang="en-US"/>
        </a:p>
      </dgm:t>
    </dgm:pt>
    <dgm:pt modelId="{D72AC448-29E8-40DD-A8B7-DEADD71A7D58}" type="sibTrans" cxnId="{F4B222FA-76E6-4807-B7D8-262BF98FC50C}">
      <dgm:prSet/>
      <dgm:spPr/>
      <dgm:t>
        <a:bodyPr/>
        <a:lstStyle/>
        <a:p>
          <a:endParaRPr lang="en-US"/>
        </a:p>
      </dgm:t>
    </dgm:pt>
    <dgm:pt modelId="{6C126955-215D-4976-B00C-1632FEB17FFE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Dev </a:t>
          </a:r>
          <a:r>
            <a:rPr lang="en-US" sz="1000" dirty="0" err="1"/>
            <a:t>Appli</a:t>
          </a:r>
          <a:endParaRPr lang="en-US" sz="1000" dirty="0"/>
        </a:p>
      </dgm:t>
    </dgm:pt>
    <dgm:pt modelId="{685997CB-0F94-44C7-B7F7-78B1E28A9359}" type="parTrans" cxnId="{29DC4657-090E-4B40-8A61-A64D3801D846}">
      <dgm:prSet/>
      <dgm:spPr/>
      <dgm:t>
        <a:bodyPr/>
        <a:lstStyle/>
        <a:p>
          <a:endParaRPr lang="en-US"/>
        </a:p>
      </dgm:t>
    </dgm:pt>
    <dgm:pt modelId="{701F9180-F468-4AB3-BC7F-719E5A117352}" type="sibTrans" cxnId="{29DC4657-090E-4B40-8A61-A64D3801D846}">
      <dgm:prSet/>
      <dgm:spPr/>
      <dgm:t>
        <a:bodyPr/>
        <a:lstStyle/>
        <a:p>
          <a:endParaRPr lang="en-US"/>
        </a:p>
      </dgm:t>
    </dgm:pt>
    <dgm:pt modelId="{81012306-3ABE-41CB-B3BD-8FCF8E52E1AF}">
      <dgm:prSet phldrT="[Text]" custT="1"/>
      <dgm:spPr>
        <a:ln>
          <a:noFill/>
        </a:ln>
      </dgm:spPr>
      <dgm:t>
        <a:bodyPr/>
        <a:lstStyle/>
        <a:p>
          <a:r>
            <a:rPr lang="en-US" sz="1000" dirty="0" err="1"/>
            <a:t>Démo</a:t>
          </a:r>
          <a:endParaRPr lang="en-US" sz="1000" dirty="0"/>
        </a:p>
      </dgm:t>
    </dgm:pt>
    <dgm:pt modelId="{FDEAB80F-D68E-47D5-9A2F-14F1F622DCF2}" type="parTrans" cxnId="{411D6E8D-2C35-4E54-8B6E-DEAC093D3D9E}">
      <dgm:prSet/>
      <dgm:spPr/>
      <dgm:t>
        <a:bodyPr/>
        <a:lstStyle/>
        <a:p>
          <a:endParaRPr lang="en-US"/>
        </a:p>
      </dgm:t>
    </dgm:pt>
    <dgm:pt modelId="{E69664AA-D99C-4953-81DB-7321FC108D5C}" type="sibTrans" cxnId="{411D6E8D-2C35-4E54-8B6E-DEAC093D3D9E}">
      <dgm:prSet/>
      <dgm:spPr/>
      <dgm:t>
        <a:bodyPr/>
        <a:lstStyle/>
        <a:p>
          <a:endParaRPr lang="en-US"/>
        </a:p>
      </dgm:t>
    </dgm:pt>
    <dgm:pt modelId="{33D9129B-960A-4DFB-BFCB-7258564C39B6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endParaRPr lang="fr-FR" sz="1000"/>
        </a:p>
        <a:p>
          <a:r>
            <a:rPr lang="fr-FR" sz="1000"/>
            <a:t>Matrice </a:t>
          </a:r>
          <a:r>
            <a:rPr lang="fr-FR" sz="1000" dirty="0"/>
            <a:t>Dépendances </a:t>
          </a:r>
          <a:endParaRPr lang="en-US" sz="1000" dirty="0"/>
        </a:p>
      </dgm:t>
    </dgm:pt>
    <dgm:pt modelId="{1D7EF7F1-0A0E-4E94-B72A-1BA0B926E8DA}" type="parTrans" cxnId="{102CCFCE-7B1F-4C81-9B78-7ACB86547B89}">
      <dgm:prSet/>
      <dgm:spPr/>
      <dgm:t>
        <a:bodyPr/>
        <a:lstStyle/>
        <a:p>
          <a:endParaRPr lang="en-US"/>
        </a:p>
      </dgm:t>
    </dgm:pt>
    <dgm:pt modelId="{DFFB4DD4-63F8-43A4-BF1E-4E650C3DD0C5}" type="sibTrans" cxnId="{102CCFCE-7B1F-4C81-9B78-7ACB86547B89}">
      <dgm:prSet/>
      <dgm:spPr/>
      <dgm:t>
        <a:bodyPr/>
        <a:lstStyle/>
        <a:p>
          <a:endParaRPr lang="en-US"/>
        </a:p>
      </dgm:t>
    </dgm:pt>
    <dgm:pt modelId="{D34DF10A-9B65-4FB5-9C88-F0C8A84D835C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fr-FR" sz="1000" dirty="0"/>
            <a:t>Dictionnaire données </a:t>
          </a:r>
          <a:endParaRPr lang="en-US" sz="1000" dirty="0"/>
        </a:p>
      </dgm:t>
    </dgm:pt>
    <dgm:pt modelId="{A225C680-DA8D-4E9C-AB2A-7F11F2A84DE0}" type="parTrans" cxnId="{60FF5B31-8E21-490A-AE34-74375F2A0241}">
      <dgm:prSet/>
      <dgm:spPr/>
      <dgm:t>
        <a:bodyPr/>
        <a:lstStyle/>
        <a:p>
          <a:endParaRPr lang="en-US"/>
        </a:p>
      </dgm:t>
    </dgm:pt>
    <dgm:pt modelId="{23AB21C3-31D1-40DB-8619-9E3507792718}" type="sibTrans" cxnId="{60FF5B31-8E21-490A-AE34-74375F2A0241}">
      <dgm:prSet/>
      <dgm:spPr/>
      <dgm:t>
        <a:bodyPr/>
        <a:lstStyle/>
        <a:p>
          <a:endParaRPr lang="en-US"/>
        </a:p>
      </dgm:t>
    </dgm:pt>
    <dgm:pt modelId="{09E8A898-7A57-4D3D-A888-639999931518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fr-FR" sz="1000" dirty="0"/>
            <a:t>Digramme flux </a:t>
          </a:r>
          <a:endParaRPr lang="en-US" sz="1000" dirty="0"/>
        </a:p>
      </dgm:t>
    </dgm:pt>
    <dgm:pt modelId="{F59C4BFD-555B-47D3-88D6-7BBB0CE9A371}" type="parTrans" cxnId="{4AD24707-2B17-47B6-9D33-8D90BCC3E999}">
      <dgm:prSet/>
      <dgm:spPr/>
      <dgm:t>
        <a:bodyPr/>
        <a:lstStyle/>
        <a:p>
          <a:endParaRPr lang="en-US"/>
        </a:p>
      </dgm:t>
    </dgm:pt>
    <dgm:pt modelId="{C0BACB76-E2EE-448C-B3C2-5BF4BF7C022A}" type="sibTrans" cxnId="{4AD24707-2B17-47B6-9D33-8D90BCC3E999}">
      <dgm:prSet/>
      <dgm:spPr/>
      <dgm:t>
        <a:bodyPr/>
        <a:lstStyle/>
        <a:p>
          <a:endParaRPr lang="en-US"/>
        </a:p>
      </dgm:t>
    </dgm:pt>
    <dgm:pt modelId="{722910E2-B5BD-4B88-99D6-C2816E62756D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000" dirty="0" err="1"/>
            <a:t>Écarts</a:t>
          </a:r>
          <a:endParaRPr lang="en-US" sz="1000" dirty="0"/>
        </a:p>
      </dgm:t>
    </dgm:pt>
    <dgm:pt modelId="{8EC9D17C-9C7F-4C21-968F-152EB35B579D}" type="parTrans" cxnId="{02631413-2759-4FF8-BC4B-AFAB89F29288}">
      <dgm:prSet/>
      <dgm:spPr/>
      <dgm:t>
        <a:bodyPr/>
        <a:lstStyle/>
        <a:p>
          <a:endParaRPr lang="en-US"/>
        </a:p>
      </dgm:t>
    </dgm:pt>
    <dgm:pt modelId="{4146078B-D161-403E-9184-523C2E506111}" type="sibTrans" cxnId="{02631413-2759-4FF8-BC4B-AFAB89F29288}">
      <dgm:prSet/>
      <dgm:spPr/>
      <dgm:t>
        <a:bodyPr/>
        <a:lstStyle/>
        <a:p>
          <a:endParaRPr lang="en-US"/>
        </a:p>
      </dgm:t>
    </dgm:pt>
    <dgm:pt modelId="{08B89253-D3E4-475E-B26D-124CBE8F7441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Procédure stockée</a:t>
          </a:r>
        </a:p>
      </dgm:t>
    </dgm:pt>
    <dgm:pt modelId="{F6558FB3-0345-4555-A7BF-99B86551A8BC}" type="parTrans" cxnId="{F6867D3B-45D2-4423-97C2-730A86544F7E}">
      <dgm:prSet/>
      <dgm:spPr/>
      <dgm:t>
        <a:bodyPr/>
        <a:lstStyle/>
        <a:p>
          <a:endParaRPr lang="en-US"/>
        </a:p>
      </dgm:t>
    </dgm:pt>
    <dgm:pt modelId="{EFA3BD7E-1FEA-4A22-97E1-5042C8E39AFD}" type="sibTrans" cxnId="{F6867D3B-45D2-4423-97C2-730A86544F7E}">
      <dgm:prSet/>
      <dgm:spPr/>
      <dgm:t>
        <a:bodyPr/>
        <a:lstStyle/>
        <a:p>
          <a:endParaRPr lang="en-US"/>
        </a:p>
      </dgm:t>
    </dgm:pt>
    <dgm:pt modelId="{592E1D91-8214-46CB-A7C0-537947EEEB63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Requête</a:t>
          </a:r>
          <a:endParaRPr lang="en-US" sz="1000" dirty="0"/>
        </a:p>
      </dgm:t>
    </dgm:pt>
    <dgm:pt modelId="{1DF6C04D-CF32-48A6-ADA5-546839BE24E9}" type="parTrans" cxnId="{C715D213-D2F6-4E37-AC47-D9527B482E84}">
      <dgm:prSet/>
      <dgm:spPr/>
      <dgm:t>
        <a:bodyPr/>
        <a:lstStyle/>
        <a:p>
          <a:endParaRPr lang="en-US"/>
        </a:p>
      </dgm:t>
    </dgm:pt>
    <dgm:pt modelId="{3A0E3889-2357-4F98-806B-09A13161D07E}" type="sibTrans" cxnId="{C715D213-D2F6-4E37-AC47-D9527B482E84}">
      <dgm:prSet/>
      <dgm:spPr/>
      <dgm:t>
        <a:bodyPr/>
        <a:lstStyle/>
        <a:p>
          <a:endParaRPr lang="en-US"/>
        </a:p>
      </dgm:t>
    </dgm:pt>
    <dgm:pt modelId="{A8796C17-5AE7-494D-90E9-2C72768E40FD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Déclencheur</a:t>
          </a:r>
        </a:p>
      </dgm:t>
    </dgm:pt>
    <dgm:pt modelId="{765B7B12-FC03-4C54-B826-1F8E4F66AEFF}" type="parTrans" cxnId="{3ED67691-E7D4-464E-BFF8-A86D06E8AF9E}">
      <dgm:prSet/>
      <dgm:spPr/>
      <dgm:t>
        <a:bodyPr/>
        <a:lstStyle/>
        <a:p>
          <a:endParaRPr lang="en-US"/>
        </a:p>
      </dgm:t>
    </dgm:pt>
    <dgm:pt modelId="{40973AD8-7C28-43DE-A7D9-83E55D3EEB14}" type="sibTrans" cxnId="{3ED67691-E7D4-464E-BFF8-A86D06E8AF9E}">
      <dgm:prSet/>
      <dgm:spPr/>
      <dgm:t>
        <a:bodyPr/>
        <a:lstStyle/>
        <a:p>
          <a:endParaRPr lang="en-US"/>
        </a:p>
      </dgm:t>
    </dgm:pt>
    <dgm:pt modelId="{18B39BE6-5324-453A-9C82-AF1A630430C3}" type="pres">
      <dgm:prSet presAssocID="{82360DFF-DF94-4B8D-B51C-771A9A24B778}" presName="Name0" presStyleCnt="0">
        <dgm:presLayoutVars>
          <dgm:dir/>
          <dgm:resizeHandles val="exact"/>
        </dgm:presLayoutVars>
      </dgm:prSet>
      <dgm:spPr/>
    </dgm:pt>
    <dgm:pt modelId="{FAF523E3-7523-4F25-9916-B958D744099B}" type="pres">
      <dgm:prSet presAssocID="{98ED19F5-F6E2-4E64-A82F-06DAE98D05A1}" presName="parTxOnly" presStyleLbl="node1" presStyleIdx="0" presStyleCnt="13" custScaleY="100001" custLinFactNeighborX="-6604">
        <dgm:presLayoutVars>
          <dgm:bulletEnabled val="1"/>
        </dgm:presLayoutVars>
      </dgm:prSet>
      <dgm:spPr/>
    </dgm:pt>
    <dgm:pt modelId="{CA8DDE87-5948-4BF2-B832-4A7CF28B3FAC}" type="pres">
      <dgm:prSet presAssocID="{9CD86765-164A-4030-A000-29758B60A075}" presName="parSpace" presStyleCnt="0"/>
      <dgm:spPr/>
    </dgm:pt>
    <dgm:pt modelId="{59E43436-F07F-4494-A546-7F84BD16E802}" type="pres">
      <dgm:prSet presAssocID="{09E8A898-7A57-4D3D-A888-639999931518}" presName="parTxOnly" presStyleLbl="node1" presStyleIdx="1" presStyleCnt="13" custScaleX="109964" custLinFactNeighborX="10250">
        <dgm:presLayoutVars>
          <dgm:bulletEnabled val="1"/>
        </dgm:presLayoutVars>
      </dgm:prSet>
      <dgm:spPr/>
    </dgm:pt>
    <dgm:pt modelId="{73FA1D6B-08F8-4C0B-9421-670F72661565}" type="pres">
      <dgm:prSet presAssocID="{C0BACB76-E2EE-448C-B3C2-5BF4BF7C022A}" presName="parSpace" presStyleCnt="0"/>
      <dgm:spPr/>
    </dgm:pt>
    <dgm:pt modelId="{12D88389-7FBC-4190-9C61-12DE0EFC9FC9}" type="pres">
      <dgm:prSet presAssocID="{D34DF10A-9B65-4FB5-9C88-F0C8A84D835C}" presName="parTxOnly" presStyleLbl="node1" presStyleIdx="2" presStyleCnt="13" custScaleX="122250" custLinFactNeighborX="10350">
        <dgm:presLayoutVars>
          <dgm:bulletEnabled val="1"/>
        </dgm:presLayoutVars>
      </dgm:prSet>
      <dgm:spPr/>
    </dgm:pt>
    <dgm:pt modelId="{6D21BE6A-2205-4155-8478-E6B3737086A6}" type="pres">
      <dgm:prSet presAssocID="{23AB21C3-31D1-40DB-8619-9E3507792718}" presName="parSpace" presStyleCnt="0"/>
      <dgm:spPr/>
    </dgm:pt>
    <dgm:pt modelId="{11EF6B94-3A9B-43CB-B77D-12541B491BDB}" type="pres">
      <dgm:prSet presAssocID="{33D9129B-960A-4DFB-BFCB-7258564C39B6}" presName="parTxOnly" presStyleLbl="node1" presStyleIdx="3" presStyleCnt="13" custScaleX="126509" custLinFactNeighborX="15450">
        <dgm:presLayoutVars>
          <dgm:bulletEnabled val="1"/>
        </dgm:presLayoutVars>
      </dgm:prSet>
      <dgm:spPr/>
    </dgm:pt>
    <dgm:pt modelId="{6D168D08-51B9-47C4-849C-D898E07654AF}" type="pres">
      <dgm:prSet presAssocID="{DFFB4DD4-63F8-43A4-BF1E-4E650C3DD0C5}" presName="parSpace" presStyleCnt="0"/>
      <dgm:spPr/>
    </dgm:pt>
    <dgm:pt modelId="{D3E89998-92C8-4FB7-83CE-F05DBEED9C5A}" type="pres">
      <dgm:prSet presAssocID="{83A3537B-5B29-416F-94DE-E4E6A97143CF}" presName="parTxOnly" presStyleLbl="node1" presStyleIdx="4" presStyleCnt="13" custScaleX="90440" custLinFactNeighborX="16016">
        <dgm:presLayoutVars>
          <dgm:bulletEnabled val="1"/>
        </dgm:presLayoutVars>
      </dgm:prSet>
      <dgm:spPr/>
    </dgm:pt>
    <dgm:pt modelId="{B08E767E-F4AA-4390-843C-ECFCFC69228B}" type="pres">
      <dgm:prSet presAssocID="{DF0F0F71-FD27-48E9-9231-25E9C548185D}" presName="parSpace" presStyleCnt="0"/>
      <dgm:spPr/>
    </dgm:pt>
    <dgm:pt modelId="{80C1E847-1EB2-45EC-B4FA-12954AAE33D2}" type="pres">
      <dgm:prSet presAssocID="{86F64202-F371-4379-9598-6F917AC59428}" presName="parTxOnly" presStyleLbl="node1" presStyleIdx="5" presStyleCnt="13" custScaleX="77577" custLinFactNeighborX="21522">
        <dgm:presLayoutVars>
          <dgm:bulletEnabled val="1"/>
        </dgm:presLayoutVars>
      </dgm:prSet>
      <dgm:spPr/>
    </dgm:pt>
    <dgm:pt modelId="{4F38A0DD-E51B-4F84-A71D-73B1E4AE9E63}" type="pres">
      <dgm:prSet presAssocID="{6A41294B-6E93-4A88-AA4A-1BCF267E9068}" presName="parSpace" presStyleCnt="0"/>
      <dgm:spPr/>
    </dgm:pt>
    <dgm:pt modelId="{3045A780-D288-453D-B57C-D1A8BC04B868}" type="pres">
      <dgm:prSet presAssocID="{4472DCE2-C2E4-4CD6-A8BA-7D6341667587}" presName="parTxOnly" presStyleLbl="node1" presStyleIdx="6" presStyleCnt="13" custScaleX="79937" custLinFactNeighborX="27028">
        <dgm:presLayoutVars>
          <dgm:bulletEnabled val="1"/>
        </dgm:presLayoutVars>
      </dgm:prSet>
      <dgm:spPr/>
    </dgm:pt>
    <dgm:pt modelId="{E040FC34-B657-407B-97D0-3B8CDAF80CBC}" type="pres">
      <dgm:prSet presAssocID="{D72AC448-29E8-40DD-A8B7-DEADD71A7D58}" presName="parSpace" presStyleCnt="0"/>
      <dgm:spPr/>
    </dgm:pt>
    <dgm:pt modelId="{269B821D-F336-4A59-B10A-5B0C2E4FAD2D}" type="pres">
      <dgm:prSet presAssocID="{592E1D91-8214-46CB-A7C0-537947EEEB63}" presName="parTxOnly" presStyleLbl="node1" presStyleIdx="7" presStyleCnt="13" custScaleX="98563" custLinFactNeighborX="30360">
        <dgm:presLayoutVars>
          <dgm:bulletEnabled val="1"/>
        </dgm:presLayoutVars>
      </dgm:prSet>
      <dgm:spPr/>
    </dgm:pt>
    <dgm:pt modelId="{C698B466-1827-4F0F-853E-1EC8E3F7E075}" type="pres">
      <dgm:prSet presAssocID="{3A0E3889-2357-4F98-806B-09A13161D07E}" presName="parSpace" presStyleCnt="0"/>
      <dgm:spPr/>
    </dgm:pt>
    <dgm:pt modelId="{0080FEE6-772C-4828-ACD2-7BA9CCDCE98E}" type="pres">
      <dgm:prSet presAssocID="{08B89253-D3E4-475E-B26D-124CBE8F7441}" presName="parTxOnly" presStyleLbl="node1" presStyleIdx="8" presStyleCnt="13" custScaleX="116463" custLinFactNeighborX="35522">
        <dgm:presLayoutVars>
          <dgm:bulletEnabled val="1"/>
        </dgm:presLayoutVars>
      </dgm:prSet>
      <dgm:spPr/>
    </dgm:pt>
    <dgm:pt modelId="{0F698D9A-B2D1-4FE9-8009-99CCDA83B87A}" type="pres">
      <dgm:prSet presAssocID="{EFA3BD7E-1FEA-4A22-97E1-5042C8E39AFD}" presName="parSpace" presStyleCnt="0"/>
      <dgm:spPr/>
    </dgm:pt>
    <dgm:pt modelId="{F9D6A809-26E9-46CF-BA2A-BC2D1A90ECDA}" type="pres">
      <dgm:prSet presAssocID="{A8796C17-5AE7-494D-90E9-2C72768E40FD}" presName="parTxOnly" presStyleLbl="node1" presStyleIdx="9" presStyleCnt="13" custScaleX="125864" custLinFactNeighborX="40586">
        <dgm:presLayoutVars>
          <dgm:bulletEnabled val="1"/>
        </dgm:presLayoutVars>
      </dgm:prSet>
      <dgm:spPr/>
    </dgm:pt>
    <dgm:pt modelId="{A307FC9D-425D-4045-B3D5-D97C5ECC70C8}" type="pres">
      <dgm:prSet presAssocID="{40973AD8-7C28-43DE-A7D9-83E55D3EEB14}" presName="parSpace" presStyleCnt="0"/>
      <dgm:spPr/>
    </dgm:pt>
    <dgm:pt modelId="{BC014B83-7898-4732-BB32-9D4C2A193EBB}" type="pres">
      <dgm:prSet presAssocID="{6C126955-215D-4976-B00C-1632FEB17FFE}" presName="parTxOnly" presStyleLbl="node1" presStyleIdx="10" presStyleCnt="13" custLinFactNeighborX="44927">
        <dgm:presLayoutVars>
          <dgm:bulletEnabled val="1"/>
        </dgm:presLayoutVars>
      </dgm:prSet>
      <dgm:spPr/>
    </dgm:pt>
    <dgm:pt modelId="{1E46D202-DB8A-4609-A6FC-2DB8469838E0}" type="pres">
      <dgm:prSet presAssocID="{701F9180-F468-4AB3-BC7F-719E5A117352}" presName="parSpace" presStyleCnt="0"/>
      <dgm:spPr/>
    </dgm:pt>
    <dgm:pt modelId="{D9E9B0D6-E32C-450F-9501-4C0008B23002}" type="pres">
      <dgm:prSet presAssocID="{81012306-3ABE-41CB-B3BD-8FCF8E52E1AF}" presName="parTxOnly" presStyleLbl="node1" presStyleIdx="11" presStyleCnt="13" custScaleX="84023" custLinFactNeighborX="46790">
        <dgm:presLayoutVars>
          <dgm:bulletEnabled val="1"/>
        </dgm:presLayoutVars>
      </dgm:prSet>
      <dgm:spPr/>
    </dgm:pt>
    <dgm:pt modelId="{D87CCEFB-C7C5-48DF-AD93-5EBA19470E9D}" type="pres">
      <dgm:prSet presAssocID="{E69664AA-D99C-4953-81DB-7321FC108D5C}" presName="parSpace" presStyleCnt="0"/>
      <dgm:spPr/>
    </dgm:pt>
    <dgm:pt modelId="{D1C51C9B-1CF4-4D59-8622-7BA58FA78519}" type="pres">
      <dgm:prSet presAssocID="{722910E2-B5BD-4B88-99D6-C2816E62756D}" presName="parTxOnly" presStyleLbl="node1" presStyleIdx="12" presStyleCnt="13" custFlipHor="0" custScaleX="87091" custLinFactNeighborX="6575" custLinFactNeighborY="287">
        <dgm:presLayoutVars>
          <dgm:bulletEnabled val="1"/>
        </dgm:presLayoutVars>
      </dgm:prSet>
      <dgm:spPr/>
    </dgm:pt>
  </dgm:ptLst>
  <dgm:cxnLst>
    <dgm:cxn modelId="{4AD24707-2B17-47B6-9D33-8D90BCC3E999}" srcId="{82360DFF-DF94-4B8D-B51C-771A9A24B778}" destId="{09E8A898-7A57-4D3D-A888-639999931518}" srcOrd="1" destOrd="0" parTransId="{F59C4BFD-555B-47D3-88D6-7BBB0CE9A371}" sibTransId="{C0BACB76-E2EE-448C-B3C2-5BF4BF7C022A}"/>
    <dgm:cxn modelId="{59A46F07-D16A-4F65-9A0D-1535F766B6DB}" type="presOf" srcId="{09E8A898-7A57-4D3D-A888-639999931518}" destId="{59E43436-F07F-4494-A546-7F84BD16E802}" srcOrd="0" destOrd="0" presId="urn:microsoft.com/office/officeart/2005/8/layout/hChevron3"/>
    <dgm:cxn modelId="{EF2FD810-E769-4EC5-88BC-874C8E1ECF59}" type="presOf" srcId="{D34DF10A-9B65-4FB5-9C88-F0C8A84D835C}" destId="{12D88389-7FBC-4190-9C61-12DE0EFC9FC9}" srcOrd="0" destOrd="0" presId="urn:microsoft.com/office/officeart/2005/8/layout/hChevron3"/>
    <dgm:cxn modelId="{02631413-2759-4FF8-BC4B-AFAB89F29288}" srcId="{82360DFF-DF94-4B8D-B51C-771A9A24B778}" destId="{722910E2-B5BD-4B88-99D6-C2816E62756D}" srcOrd="12" destOrd="0" parTransId="{8EC9D17C-9C7F-4C21-968F-152EB35B579D}" sibTransId="{4146078B-D161-403E-9184-523C2E506111}"/>
    <dgm:cxn modelId="{C715D213-D2F6-4E37-AC47-D9527B482E84}" srcId="{82360DFF-DF94-4B8D-B51C-771A9A24B778}" destId="{592E1D91-8214-46CB-A7C0-537947EEEB63}" srcOrd="7" destOrd="0" parTransId="{1DF6C04D-CF32-48A6-ADA5-546839BE24E9}" sibTransId="{3A0E3889-2357-4F98-806B-09A13161D07E}"/>
    <dgm:cxn modelId="{F6F1392C-790A-4626-89BD-2326890E5473}" srcId="{82360DFF-DF94-4B8D-B51C-771A9A24B778}" destId="{86F64202-F371-4379-9598-6F917AC59428}" srcOrd="5" destOrd="0" parTransId="{74A2DB7C-6848-4860-A4EF-46AFAA7FDCD5}" sibTransId="{6A41294B-6E93-4A88-AA4A-1BCF267E9068}"/>
    <dgm:cxn modelId="{32B4E02C-CFF1-4C36-B397-4B0F7190A751}" type="presOf" srcId="{81012306-3ABE-41CB-B3BD-8FCF8E52E1AF}" destId="{D9E9B0D6-E32C-450F-9501-4C0008B23002}" srcOrd="0" destOrd="0" presId="urn:microsoft.com/office/officeart/2005/8/layout/hChevron3"/>
    <dgm:cxn modelId="{60FF5B31-8E21-490A-AE34-74375F2A0241}" srcId="{82360DFF-DF94-4B8D-B51C-771A9A24B778}" destId="{D34DF10A-9B65-4FB5-9C88-F0C8A84D835C}" srcOrd="2" destOrd="0" parTransId="{A225C680-DA8D-4E9C-AB2A-7F11F2A84DE0}" sibTransId="{23AB21C3-31D1-40DB-8619-9E3507792718}"/>
    <dgm:cxn modelId="{3A23AF35-BF01-4D98-8E79-8A3349269A91}" type="presOf" srcId="{4472DCE2-C2E4-4CD6-A8BA-7D6341667587}" destId="{3045A780-D288-453D-B57C-D1A8BC04B868}" srcOrd="0" destOrd="0" presId="urn:microsoft.com/office/officeart/2005/8/layout/hChevron3"/>
    <dgm:cxn modelId="{3822E838-C321-43EA-96D5-B6322C9CDA3E}" type="presOf" srcId="{86F64202-F371-4379-9598-6F917AC59428}" destId="{80C1E847-1EB2-45EC-B4FA-12954AAE33D2}" srcOrd="0" destOrd="0" presId="urn:microsoft.com/office/officeart/2005/8/layout/hChevron3"/>
    <dgm:cxn modelId="{F6867D3B-45D2-4423-97C2-730A86544F7E}" srcId="{82360DFF-DF94-4B8D-B51C-771A9A24B778}" destId="{08B89253-D3E4-475E-B26D-124CBE8F7441}" srcOrd="8" destOrd="0" parTransId="{F6558FB3-0345-4555-A7BF-99B86551A8BC}" sibTransId="{EFA3BD7E-1FEA-4A22-97E1-5042C8E39AFD}"/>
    <dgm:cxn modelId="{A54F1B60-A16A-40F3-8860-D5E33976CD71}" srcId="{82360DFF-DF94-4B8D-B51C-771A9A24B778}" destId="{83A3537B-5B29-416F-94DE-E4E6A97143CF}" srcOrd="4" destOrd="0" parTransId="{AB9634E8-B5DB-4AA4-8744-1E06AE42633A}" sibTransId="{DF0F0F71-FD27-48E9-9231-25E9C548185D}"/>
    <dgm:cxn modelId="{0A0BFB45-E6BC-464E-A63A-87F7EF85CE24}" type="presOf" srcId="{A8796C17-5AE7-494D-90E9-2C72768E40FD}" destId="{F9D6A809-26E9-46CF-BA2A-BC2D1A90ECDA}" srcOrd="0" destOrd="0" presId="urn:microsoft.com/office/officeart/2005/8/layout/hChevron3"/>
    <dgm:cxn modelId="{B32CB547-C92E-4873-A5AC-AA1BDD7E17D2}" type="presOf" srcId="{592E1D91-8214-46CB-A7C0-537947EEEB63}" destId="{269B821D-F336-4A59-B10A-5B0C2E4FAD2D}" srcOrd="0" destOrd="0" presId="urn:microsoft.com/office/officeart/2005/8/layout/hChevron3"/>
    <dgm:cxn modelId="{BB335B6B-D735-4756-9621-B39DC312BAFF}" srcId="{82360DFF-DF94-4B8D-B51C-771A9A24B778}" destId="{98ED19F5-F6E2-4E64-A82F-06DAE98D05A1}" srcOrd="0" destOrd="0" parTransId="{34C7A01E-95FD-4632-AA4E-CF37D0E6E518}" sibTransId="{9CD86765-164A-4030-A000-29758B60A075}"/>
    <dgm:cxn modelId="{FF9D3E71-1544-47D6-BD12-1DE350A63B86}" type="presOf" srcId="{33D9129B-960A-4DFB-BFCB-7258564C39B6}" destId="{11EF6B94-3A9B-43CB-B77D-12541B491BDB}" srcOrd="0" destOrd="0" presId="urn:microsoft.com/office/officeart/2005/8/layout/hChevron3"/>
    <dgm:cxn modelId="{29DC4657-090E-4B40-8A61-A64D3801D846}" srcId="{82360DFF-DF94-4B8D-B51C-771A9A24B778}" destId="{6C126955-215D-4976-B00C-1632FEB17FFE}" srcOrd="10" destOrd="0" parTransId="{685997CB-0F94-44C7-B7F7-78B1E28A9359}" sibTransId="{701F9180-F468-4AB3-BC7F-719E5A117352}"/>
    <dgm:cxn modelId="{4921238D-5915-434B-B654-8BBC1DBF464D}" type="presOf" srcId="{82360DFF-DF94-4B8D-B51C-771A9A24B778}" destId="{18B39BE6-5324-453A-9C82-AF1A630430C3}" srcOrd="0" destOrd="0" presId="urn:microsoft.com/office/officeart/2005/8/layout/hChevron3"/>
    <dgm:cxn modelId="{411D6E8D-2C35-4E54-8B6E-DEAC093D3D9E}" srcId="{82360DFF-DF94-4B8D-B51C-771A9A24B778}" destId="{81012306-3ABE-41CB-B3BD-8FCF8E52E1AF}" srcOrd="11" destOrd="0" parTransId="{FDEAB80F-D68E-47D5-9A2F-14F1F622DCF2}" sibTransId="{E69664AA-D99C-4953-81DB-7321FC108D5C}"/>
    <dgm:cxn modelId="{3ED67691-E7D4-464E-BFF8-A86D06E8AF9E}" srcId="{82360DFF-DF94-4B8D-B51C-771A9A24B778}" destId="{A8796C17-5AE7-494D-90E9-2C72768E40FD}" srcOrd="9" destOrd="0" parTransId="{765B7B12-FC03-4C54-B826-1F8E4F66AEFF}" sibTransId="{40973AD8-7C28-43DE-A7D9-83E55D3EEB14}"/>
    <dgm:cxn modelId="{CC7BB8A1-9E0D-431B-A5A8-1CD6392C0FD0}" type="presOf" srcId="{722910E2-B5BD-4B88-99D6-C2816E62756D}" destId="{D1C51C9B-1CF4-4D59-8622-7BA58FA78519}" srcOrd="0" destOrd="0" presId="urn:microsoft.com/office/officeart/2005/8/layout/hChevron3"/>
    <dgm:cxn modelId="{102CCFCE-7B1F-4C81-9B78-7ACB86547B89}" srcId="{82360DFF-DF94-4B8D-B51C-771A9A24B778}" destId="{33D9129B-960A-4DFB-BFCB-7258564C39B6}" srcOrd="3" destOrd="0" parTransId="{1D7EF7F1-0A0E-4E94-B72A-1BA0B926E8DA}" sibTransId="{DFFB4DD4-63F8-43A4-BF1E-4E650C3DD0C5}"/>
    <dgm:cxn modelId="{BC2C23D0-45B2-4FCE-A6BF-A6E6FA302FBD}" type="presOf" srcId="{83A3537B-5B29-416F-94DE-E4E6A97143CF}" destId="{D3E89998-92C8-4FB7-83CE-F05DBEED9C5A}" srcOrd="0" destOrd="0" presId="urn:microsoft.com/office/officeart/2005/8/layout/hChevron3"/>
    <dgm:cxn modelId="{6432D4D1-CAF6-4620-9F36-4C6ACD2FF455}" type="presOf" srcId="{98ED19F5-F6E2-4E64-A82F-06DAE98D05A1}" destId="{FAF523E3-7523-4F25-9916-B958D744099B}" srcOrd="0" destOrd="0" presId="urn:microsoft.com/office/officeart/2005/8/layout/hChevron3"/>
    <dgm:cxn modelId="{54E8CDD2-6955-4CF2-B29C-56671E816DF7}" type="presOf" srcId="{6C126955-215D-4976-B00C-1632FEB17FFE}" destId="{BC014B83-7898-4732-BB32-9D4C2A193EBB}" srcOrd="0" destOrd="0" presId="urn:microsoft.com/office/officeart/2005/8/layout/hChevron3"/>
    <dgm:cxn modelId="{4AFC62E6-4295-4B12-B07A-D90B97297A43}" type="presOf" srcId="{08B89253-D3E4-475E-B26D-124CBE8F7441}" destId="{0080FEE6-772C-4828-ACD2-7BA9CCDCE98E}" srcOrd="0" destOrd="0" presId="urn:microsoft.com/office/officeart/2005/8/layout/hChevron3"/>
    <dgm:cxn modelId="{F4B222FA-76E6-4807-B7D8-262BF98FC50C}" srcId="{82360DFF-DF94-4B8D-B51C-771A9A24B778}" destId="{4472DCE2-C2E4-4CD6-A8BA-7D6341667587}" srcOrd="6" destOrd="0" parTransId="{523E66B7-87EA-498C-A788-D60A4F8023D4}" sibTransId="{D72AC448-29E8-40DD-A8B7-DEADD71A7D58}"/>
    <dgm:cxn modelId="{ABBAFAF5-8765-4ACC-878B-9AE032DF7376}" type="presParOf" srcId="{18B39BE6-5324-453A-9C82-AF1A630430C3}" destId="{FAF523E3-7523-4F25-9916-B958D744099B}" srcOrd="0" destOrd="0" presId="urn:microsoft.com/office/officeart/2005/8/layout/hChevron3"/>
    <dgm:cxn modelId="{F3AD0577-74E9-4344-BF63-4E3904C95262}" type="presParOf" srcId="{18B39BE6-5324-453A-9C82-AF1A630430C3}" destId="{CA8DDE87-5948-4BF2-B832-4A7CF28B3FAC}" srcOrd="1" destOrd="0" presId="urn:microsoft.com/office/officeart/2005/8/layout/hChevron3"/>
    <dgm:cxn modelId="{6939F3EA-B875-49A4-9CF6-D8EB56A91825}" type="presParOf" srcId="{18B39BE6-5324-453A-9C82-AF1A630430C3}" destId="{59E43436-F07F-4494-A546-7F84BD16E802}" srcOrd="2" destOrd="0" presId="urn:microsoft.com/office/officeart/2005/8/layout/hChevron3"/>
    <dgm:cxn modelId="{55515B65-1D2A-4E42-AE34-7349FFCDCFDB}" type="presParOf" srcId="{18B39BE6-5324-453A-9C82-AF1A630430C3}" destId="{73FA1D6B-08F8-4C0B-9421-670F72661565}" srcOrd="3" destOrd="0" presId="urn:microsoft.com/office/officeart/2005/8/layout/hChevron3"/>
    <dgm:cxn modelId="{02708D37-B3FA-4814-A5CB-54E4950A7F02}" type="presParOf" srcId="{18B39BE6-5324-453A-9C82-AF1A630430C3}" destId="{12D88389-7FBC-4190-9C61-12DE0EFC9FC9}" srcOrd="4" destOrd="0" presId="urn:microsoft.com/office/officeart/2005/8/layout/hChevron3"/>
    <dgm:cxn modelId="{48F9441A-0F7C-4B92-8C3A-C77C1B351C5B}" type="presParOf" srcId="{18B39BE6-5324-453A-9C82-AF1A630430C3}" destId="{6D21BE6A-2205-4155-8478-E6B3737086A6}" srcOrd="5" destOrd="0" presId="urn:microsoft.com/office/officeart/2005/8/layout/hChevron3"/>
    <dgm:cxn modelId="{561E0F05-B684-4717-8448-DAB333B44295}" type="presParOf" srcId="{18B39BE6-5324-453A-9C82-AF1A630430C3}" destId="{11EF6B94-3A9B-43CB-B77D-12541B491BDB}" srcOrd="6" destOrd="0" presId="urn:microsoft.com/office/officeart/2005/8/layout/hChevron3"/>
    <dgm:cxn modelId="{78E5DE72-5608-4A22-B455-7318A1FA6983}" type="presParOf" srcId="{18B39BE6-5324-453A-9C82-AF1A630430C3}" destId="{6D168D08-51B9-47C4-849C-D898E07654AF}" srcOrd="7" destOrd="0" presId="urn:microsoft.com/office/officeart/2005/8/layout/hChevron3"/>
    <dgm:cxn modelId="{BD184F39-C53F-475C-B57C-057613B8AE7F}" type="presParOf" srcId="{18B39BE6-5324-453A-9C82-AF1A630430C3}" destId="{D3E89998-92C8-4FB7-83CE-F05DBEED9C5A}" srcOrd="8" destOrd="0" presId="urn:microsoft.com/office/officeart/2005/8/layout/hChevron3"/>
    <dgm:cxn modelId="{262BFD04-9FD2-41F6-AAEA-4AA0DB407A9C}" type="presParOf" srcId="{18B39BE6-5324-453A-9C82-AF1A630430C3}" destId="{B08E767E-F4AA-4390-843C-ECFCFC69228B}" srcOrd="9" destOrd="0" presId="urn:microsoft.com/office/officeart/2005/8/layout/hChevron3"/>
    <dgm:cxn modelId="{BF576A7B-836D-4852-9ADA-33021AE5FD91}" type="presParOf" srcId="{18B39BE6-5324-453A-9C82-AF1A630430C3}" destId="{80C1E847-1EB2-45EC-B4FA-12954AAE33D2}" srcOrd="10" destOrd="0" presId="urn:microsoft.com/office/officeart/2005/8/layout/hChevron3"/>
    <dgm:cxn modelId="{8AF37AE7-FA13-4698-8FA9-08E19E66EBED}" type="presParOf" srcId="{18B39BE6-5324-453A-9C82-AF1A630430C3}" destId="{4F38A0DD-E51B-4F84-A71D-73B1E4AE9E63}" srcOrd="11" destOrd="0" presId="urn:microsoft.com/office/officeart/2005/8/layout/hChevron3"/>
    <dgm:cxn modelId="{A5982CA2-0DED-410B-9107-F175F6171B36}" type="presParOf" srcId="{18B39BE6-5324-453A-9C82-AF1A630430C3}" destId="{3045A780-D288-453D-B57C-D1A8BC04B868}" srcOrd="12" destOrd="0" presId="urn:microsoft.com/office/officeart/2005/8/layout/hChevron3"/>
    <dgm:cxn modelId="{968B6576-FDE8-4739-B7F2-86EF602ADD0F}" type="presParOf" srcId="{18B39BE6-5324-453A-9C82-AF1A630430C3}" destId="{E040FC34-B657-407B-97D0-3B8CDAF80CBC}" srcOrd="13" destOrd="0" presId="urn:microsoft.com/office/officeart/2005/8/layout/hChevron3"/>
    <dgm:cxn modelId="{3E47933A-DDFA-4B27-BEC3-3574A84C3C38}" type="presParOf" srcId="{18B39BE6-5324-453A-9C82-AF1A630430C3}" destId="{269B821D-F336-4A59-B10A-5B0C2E4FAD2D}" srcOrd="14" destOrd="0" presId="urn:microsoft.com/office/officeart/2005/8/layout/hChevron3"/>
    <dgm:cxn modelId="{7376B2E7-F309-41C0-B57B-FD41B17F4A9B}" type="presParOf" srcId="{18B39BE6-5324-453A-9C82-AF1A630430C3}" destId="{C698B466-1827-4F0F-853E-1EC8E3F7E075}" srcOrd="15" destOrd="0" presId="urn:microsoft.com/office/officeart/2005/8/layout/hChevron3"/>
    <dgm:cxn modelId="{5E3C11EA-38D7-4B6D-9552-8ACA269DC6E9}" type="presParOf" srcId="{18B39BE6-5324-453A-9C82-AF1A630430C3}" destId="{0080FEE6-772C-4828-ACD2-7BA9CCDCE98E}" srcOrd="16" destOrd="0" presId="urn:microsoft.com/office/officeart/2005/8/layout/hChevron3"/>
    <dgm:cxn modelId="{4078E3AE-5728-4C56-A36F-BE219E61C459}" type="presParOf" srcId="{18B39BE6-5324-453A-9C82-AF1A630430C3}" destId="{0F698D9A-B2D1-4FE9-8009-99CCDA83B87A}" srcOrd="17" destOrd="0" presId="urn:microsoft.com/office/officeart/2005/8/layout/hChevron3"/>
    <dgm:cxn modelId="{B217835D-C7F0-4384-8880-DA4EBB63D66E}" type="presParOf" srcId="{18B39BE6-5324-453A-9C82-AF1A630430C3}" destId="{F9D6A809-26E9-46CF-BA2A-BC2D1A90ECDA}" srcOrd="18" destOrd="0" presId="urn:microsoft.com/office/officeart/2005/8/layout/hChevron3"/>
    <dgm:cxn modelId="{18B8F0D3-A4B4-41EA-BA97-E603B575A567}" type="presParOf" srcId="{18B39BE6-5324-453A-9C82-AF1A630430C3}" destId="{A307FC9D-425D-4045-B3D5-D97C5ECC70C8}" srcOrd="19" destOrd="0" presId="urn:microsoft.com/office/officeart/2005/8/layout/hChevron3"/>
    <dgm:cxn modelId="{DCA08297-79D6-4E70-8518-2488729980D4}" type="presParOf" srcId="{18B39BE6-5324-453A-9C82-AF1A630430C3}" destId="{BC014B83-7898-4732-BB32-9D4C2A193EBB}" srcOrd="20" destOrd="0" presId="urn:microsoft.com/office/officeart/2005/8/layout/hChevron3"/>
    <dgm:cxn modelId="{D7E1BEBF-43A5-46AC-9070-97429579802C}" type="presParOf" srcId="{18B39BE6-5324-453A-9C82-AF1A630430C3}" destId="{1E46D202-DB8A-4609-A6FC-2DB8469838E0}" srcOrd="21" destOrd="0" presId="urn:microsoft.com/office/officeart/2005/8/layout/hChevron3"/>
    <dgm:cxn modelId="{42F297A9-19F1-4506-BC31-16452458E8E5}" type="presParOf" srcId="{18B39BE6-5324-453A-9C82-AF1A630430C3}" destId="{D9E9B0D6-E32C-450F-9501-4C0008B23002}" srcOrd="22" destOrd="0" presId="urn:microsoft.com/office/officeart/2005/8/layout/hChevron3"/>
    <dgm:cxn modelId="{C7D206A7-C812-4DC7-A1C6-757B938BF274}" type="presParOf" srcId="{18B39BE6-5324-453A-9C82-AF1A630430C3}" destId="{D87CCEFB-C7C5-48DF-AD93-5EBA19470E9D}" srcOrd="23" destOrd="0" presId="urn:microsoft.com/office/officeart/2005/8/layout/hChevron3"/>
    <dgm:cxn modelId="{70E9CAC5-D333-4BA6-B374-100938542C4C}" type="presParOf" srcId="{18B39BE6-5324-453A-9C82-AF1A630430C3}" destId="{D1C51C9B-1CF4-4D59-8622-7BA58FA78519}" srcOrd="2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360DFF-DF94-4B8D-B51C-771A9A24B7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D19F5-F6E2-4E64-A82F-06DAE98D05A1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000" dirty="0" err="1"/>
            <a:t>Organisation</a:t>
          </a:r>
          <a:endParaRPr lang="en-US" sz="1000" dirty="0"/>
        </a:p>
      </dgm:t>
    </dgm:pt>
    <dgm:pt modelId="{34C7A01E-95FD-4632-AA4E-CF37D0E6E518}" type="parTrans" cxnId="{BB335B6B-D735-4756-9621-B39DC312BAFF}">
      <dgm:prSet/>
      <dgm:spPr/>
      <dgm:t>
        <a:bodyPr/>
        <a:lstStyle/>
        <a:p>
          <a:endParaRPr lang="en-US"/>
        </a:p>
      </dgm:t>
    </dgm:pt>
    <dgm:pt modelId="{9CD86765-164A-4030-A000-29758B60A075}" type="sibTrans" cxnId="{BB335B6B-D735-4756-9621-B39DC312BAFF}">
      <dgm:prSet/>
      <dgm:spPr/>
      <dgm:t>
        <a:bodyPr/>
        <a:lstStyle/>
        <a:p>
          <a:endParaRPr lang="en-US"/>
        </a:p>
      </dgm:t>
    </dgm:pt>
    <dgm:pt modelId="{83A3537B-5B29-416F-94DE-E4E6A97143CF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MCD</a:t>
          </a:r>
        </a:p>
      </dgm:t>
    </dgm:pt>
    <dgm:pt modelId="{AB9634E8-B5DB-4AA4-8744-1E06AE42633A}" type="parTrans" cxnId="{A54F1B60-A16A-40F3-8860-D5E33976CD71}">
      <dgm:prSet/>
      <dgm:spPr/>
      <dgm:t>
        <a:bodyPr/>
        <a:lstStyle/>
        <a:p>
          <a:endParaRPr lang="en-US"/>
        </a:p>
      </dgm:t>
    </dgm:pt>
    <dgm:pt modelId="{DF0F0F71-FD27-48E9-9231-25E9C548185D}" type="sibTrans" cxnId="{A54F1B60-A16A-40F3-8860-D5E33976CD71}">
      <dgm:prSet/>
      <dgm:spPr/>
      <dgm:t>
        <a:bodyPr/>
        <a:lstStyle/>
        <a:p>
          <a:endParaRPr lang="en-US"/>
        </a:p>
      </dgm:t>
    </dgm:pt>
    <dgm:pt modelId="{86F64202-F371-4379-9598-6F917AC59428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MLD</a:t>
          </a:r>
        </a:p>
      </dgm:t>
    </dgm:pt>
    <dgm:pt modelId="{74A2DB7C-6848-4860-A4EF-46AFAA7FDCD5}" type="parTrans" cxnId="{F6F1392C-790A-4626-89BD-2326890E5473}">
      <dgm:prSet/>
      <dgm:spPr/>
      <dgm:t>
        <a:bodyPr/>
        <a:lstStyle/>
        <a:p>
          <a:endParaRPr lang="en-US"/>
        </a:p>
      </dgm:t>
    </dgm:pt>
    <dgm:pt modelId="{6A41294B-6E93-4A88-AA4A-1BCF267E9068}" type="sibTrans" cxnId="{F6F1392C-790A-4626-89BD-2326890E5473}">
      <dgm:prSet/>
      <dgm:spPr/>
      <dgm:t>
        <a:bodyPr/>
        <a:lstStyle/>
        <a:p>
          <a:endParaRPr lang="en-US"/>
        </a:p>
      </dgm:t>
    </dgm:pt>
    <dgm:pt modelId="{4472DCE2-C2E4-4CD6-A8BA-7D6341667587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MPD</a:t>
          </a:r>
        </a:p>
      </dgm:t>
    </dgm:pt>
    <dgm:pt modelId="{523E66B7-87EA-498C-A788-D60A4F8023D4}" type="parTrans" cxnId="{F4B222FA-76E6-4807-B7D8-262BF98FC50C}">
      <dgm:prSet/>
      <dgm:spPr/>
      <dgm:t>
        <a:bodyPr/>
        <a:lstStyle/>
        <a:p>
          <a:endParaRPr lang="en-US"/>
        </a:p>
      </dgm:t>
    </dgm:pt>
    <dgm:pt modelId="{D72AC448-29E8-40DD-A8B7-DEADD71A7D58}" type="sibTrans" cxnId="{F4B222FA-76E6-4807-B7D8-262BF98FC50C}">
      <dgm:prSet/>
      <dgm:spPr/>
      <dgm:t>
        <a:bodyPr/>
        <a:lstStyle/>
        <a:p>
          <a:endParaRPr lang="en-US"/>
        </a:p>
      </dgm:t>
    </dgm:pt>
    <dgm:pt modelId="{6C126955-215D-4976-B00C-1632FEB17FFE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Dev </a:t>
          </a:r>
          <a:r>
            <a:rPr lang="en-US" sz="1000" dirty="0" err="1"/>
            <a:t>Appli</a:t>
          </a:r>
          <a:endParaRPr lang="en-US" sz="1000" dirty="0"/>
        </a:p>
      </dgm:t>
    </dgm:pt>
    <dgm:pt modelId="{685997CB-0F94-44C7-B7F7-78B1E28A9359}" type="parTrans" cxnId="{29DC4657-090E-4B40-8A61-A64D3801D846}">
      <dgm:prSet/>
      <dgm:spPr/>
      <dgm:t>
        <a:bodyPr/>
        <a:lstStyle/>
        <a:p>
          <a:endParaRPr lang="en-US"/>
        </a:p>
      </dgm:t>
    </dgm:pt>
    <dgm:pt modelId="{701F9180-F468-4AB3-BC7F-719E5A117352}" type="sibTrans" cxnId="{29DC4657-090E-4B40-8A61-A64D3801D846}">
      <dgm:prSet/>
      <dgm:spPr/>
      <dgm:t>
        <a:bodyPr/>
        <a:lstStyle/>
        <a:p>
          <a:endParaRPr lang="en-US"/>
        </a:p>
      </dgm:t>
    </dgm:pt>
    <dgm:pt modelId="{81012306-3ABE-41CB-B3BD-8FCF8E52E1AF}">
      <dgm:prSet phldrT="[Text]" custT="1"/>
      <dgm:spPr>
        <a:ln>
          <a:noFill/>
        </a:ln>
      </dgm:spPr>
      <dgm:t>
        <a:bodyPr/>
        <a:lstStyle/>
        <a:p>
          <a:r>
            <a:rPr lang="en-US" sz="1000" dirty="0" err="1"/>
            <a:t>Démo</a:t>
          </a:r>
          <a:endParaRPr lang="en-US" sz="1000" dirty="0"/>
        </a:p>
      </dgm:t>
    </dgm:pt>
    <dgm:pt modelId="{FDEAB80F-D68E-47D5-9A2F-14F1F622DCF2}" type="parTrans" cxnId="{411D6E8D-2C35-4E54-8B6E-DEAC093D3D9E}">
      <dgm:prSet/>
      <dgm:spPr/>
      <dgm:t>
        <a:bodyPr/>
        <a:lstStyle/>
        <a:p>
          <a:endParaRPr lang="en-US"/>
        </a:p>
      </dgm:t>
    </dgm:pt>
    <dgm:pt modelId="{E69664AA-D99C-4953-81DB-7321FC108D5C}" type="sibTrans" cxnId="{411D6E8D-2C35-4E54-8B6E-DEAC093D3D9E}">
      <dgm:prSet/>
      <dgm:spPr/>
      <dgm:t>
        <a:bodyPr/>
        <a:lstStyle/>
        <a:p>
          <a:endParaRPr lang="en-US"/>
        </a:p>
      </dgm:t>
    </dgm:pt>
    <dgm:pt modelId="{33D9129B-960A-4DFB-BFCB-7258564C39B6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endParaRPr lang="fr-FR" sz="1000"/>
        </a:p>
        <a:p>
          <a:r>
            <a:rPr lang="fr-FR" sz="1000"/>
            <a:t>Matrice </a:t>
          </a:r>
          <a:r>
            <a:rPr lang="fr-FR" sz="1000" dirty="0"/>
            <a:t>Dépendances </a:t>
          </a:r>
          <a:endParaRPr lang="en-US" sz="1000" dirty="0"/>
        </a:p>
      </dgm:t>
    </dgm:pt>
    <dgm:pt modelId="{1D7EF7F1-0A0E-4E94-B72A-1BA0B926E8DA}" type="parTrans" cxnId="{102CCFCE-7B1F-4C81-9B78-7ACB86547B89}">
      <dgm:prSet/>
      <dgm:spPr/>
      <dgm:t>
        <a:bodyPr/>
        <a:lstStyle/>
        <a:p>
          <a:endParaRPr lang="en-US"/>
        </a:p>
      </dgm:t>
    </dgm:pt>
    <dgm:pt modelId="{DFFB4DD4-63F8-43A4-BF1E-4E650C3DD0C5}" type="sibTrans" cxnId="{102CCFCE-7B1F-4C81-9B78-7ACB86547B89}">
      <dgm:prSet/>
      <dgm:spPr/>
      <dgm:t>
        <a:bodyPr/>
        <a:lstStyle/>
        <a:p>
          <a:endParaRPr lang="en-US"/>
        </a:p>
      </dgm:t>
    </dgm:pt>
    <dgm:pt modelId="{D34DF10A-9B65-4FB5-9C88-F0C8A84D835C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fr-FR" sz="1000" dirty="0"/>
            <a:t>Dictionnaire données </a:t>
          </a:r>
          <a:endParaRPr lang="en-US" sz="1000" dirty="0"/>
        </a:p>
      </dgm:t>
    </dgm:pt>
    <dgm:pt modelId="{A225C680-DA8D-4E9C-AB2A-7F11F2A84DE0}" type="parTrans" cxnId="{60FF5B31-8E21-490A-AE34-74375F2A0241}">
      <dgm:prSet/>
      <dgm:spPr/>
      <dgm:t>
        <a:bodyPr/>
        <a:lstStyle/>
        <a:p>
          <a:endParaRPr lang="en-US"/>
        </a:p>
      </dgm:t>
    </dgm:pt>
    <dgm:pt modelId="{23AB21C3-31D1-40DB-8619-9E3507792718}" type="sibTrans" cxnId="{60FF5B31-8E21-490A-AE34-74375F2A0241}">
      <dgm:prSet/>
      <dgm:spPr/>
      <dgm:t>
        <a:bodyPr/>
        <a:lstStyle/>
        <a:p>
          <a:endParaRPr lang="en-US"/>
        </a:p>
      </dgm:t>
    </dgm:pt>
    <dgm:pt modelId="{09E8A898-7A57-4D3D-A888-639999931518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fr-FR" sz="1000" dirty="0"/>
            <a:t>Digramme flux </a:t>
          </a:r>
          <a:endParaRPr lang="en-US" sz="1000" dirty="0"/>
        </a:p>
      </dgm:t>
    </dgm:pt>
    <dgm:pt modelId="{F59C4BFD-555B-47D3-88D6-7BBB0CE9A371}" type="parTrans" cxnId="{4AD24707-2B17-47B6-9D33-8D90BCC3E999}">
      <dgm:prSet/>
      <dgm:spPr/>
      <dgm:t>
        <a:bodyPr/>
        <a:lstStyle/>
        <a:p>
          <a:endParaRPr lang="en-US"/>
        </a:p>
      </dgm:t>
    </dgm:pt>
    <dgm:pt modelId="{C0BACB76-E2EE-448C-B3C2-5BF4BF7C022A}" type="sibTrans" cxnId="{4AD24707-2B17-47B6-9D33-8D90BCC3E999}">
      <dgm:prSet/>
      <dgm:spPr/>
      <dgm:t>
        <a:bodyPr/>
        <a:lstStyle/>
        <a:p>
          <a:endParaRPr lang="en-US"/>
        </a:p>
      </dgm:t>
    </dgm:pt>
    <dgm:pt modelId="{722910E2-B5BD-4B88-99D6-C2816E62756D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000" dirty="0" err="1"/>
            <a:t>Écarts</a:t>
          </a:r>
          <a:endParaRPr lang="en-US" sz="1000" dirty="0"/>
        </a:p>
      </dgm:t>
    </dgm:pt>
    <dgm:pt modelId="{8EC9D17C-9C7F-4C21-968F-152EB35B579D}" type="parTrans" cxnId="{02631413-2759-4FF8-BC4B-AFAB89F29288}">
      <dgm:prSet/>
      <dgm:spPr/>
      <dgm:t>
        <a:bodyPr/>
        <a:lstStyle/>
        <a:p>
          <a:endParaRPr lang="en-US"/>
        </a:p>
      </dgm:t>
    </dgm:pt>
    <dgm:pt modelId="{4146078B-D161-403E-9184-523C2E506111}" type="sibTrans" cxnId="{02631413-2759-4FF8-BC4B-AFAB89F29288}">
      <dgm:prSet/>
      <dgm:spPr/>
      <dgm:t>
        <a:bodyPr/>
        <a:lstStyle/>
        <a:p>
          <a:endParaRPr lang="en-US"/>
        </a:p>
      </dgm:t>
    </dgm:pt>
    <dgm:pt modelId="{08B89253-D3E4-475E-B26D-124CBE8F7441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Procédure stockée</a:t>
          </a:r>
        </a:p>
      </dgm:t>
    </dgm:pt>
    <dgm:pt modelId="{F6558FB3-0345-4555-A7BF-99B86551A8BC}" type="parTrans" cxnId="{F6867D3B-45D2-4423-97C2-730A86544F7E}">
      <dgm:prSet/>
      <dgm:spPr/>
      <dgm:t>
        <a:bodyPr/>
        <a:lstStyle/>
        <a:p>
          <a:endParaRPr lang="en-US"/>
        </a:p>
      </dgm:t>
    </dgm:pt>
    <dgm:pt modelId="{EFA3BD7E-1FEA-4A22-97E1-5042C8E39AFD}" type="sibTrans" cxnId="{F6867D3B-45D2-4423-97C2-730A86544F7E}">
      <dgm:prSet/>
      <dgm:spPr/>
      <dgm:t>
        <a:bodyPr/>
        <a:lstStyle/>
        <a:p>
          <a:endParaRPr lang="en-US"/>
        </a:p>
      </dgm:t>
    </dgm:pt>
    <dgm:pt modelId="{592E1D91-8214-46CB-A7C0-537947EEEB63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Requête</a:t>
          </a:r>
          <a:endParaRPr lang="en-US" sz="1000" dirty="0"/>
        </a:p>
      </dgm:t>
    </dgm:pt>
    <dgm:pt modelId="{1DF6C04D-CF32-48A6-ADA5-546839BE24E9}" type="parTrans" cxnId="{C715D213-D2F6-4E37-AC47-D9527B482E84}">
      <dgm:prSet/>
      <dgm:spPr/>
      <dgm:t>
        <a:bodyPr/>
        <a:lstStyle/>
        <a:p>
          <a:endParaRPr lang="en-US"/>
        </a:p>
      </dgm:t>
    </dgm:pt>
    <dgm:pt modelId="{3A0E3889-2357-4F98-806B-09A13161D07E}" type="sibTrans" cxnId="{C715D213-D2F6-4E37-AC47-D9527B482E84}">
      <dgm:prSet/>
      <dgm:spPr/>
      <dgm:t>
        <a:bodyPr/>
        <a:lstStyle/>
        <a:p>
          <a:endParaRPr lang="en-US"/>
        </a:p>
      </dgm:t>
    </dgm:pt>
    <dgm:pt modelId="{A8796C17-5AE7-494D-90E9-2C72768E40FD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Déclencheur</a:t>
          </a:r>
        </a:p>
      </dgm:t>
    </dgm:pt>
    <dgm:pt modelId="{765B7B12-FC03-4C54-B826-1F8E4F66AEFF}" type="parTrans" cxnId="{3ED67691-E7D4-464E-BFF8-A86D06E8AF9E}">
      <dgm:prSet/>
      <dgm:spPr/>
      <dgm:t>
        <a:bodyPr/>
        <a:lstStyle/>
        <a:p>
          <a:endParaRPr lang="en-US"/>
        </a:p>
      </dgm:t>
    </dgm:pt>
    <dgm:pt modelId="{40973AD8-7C28-43DE-A7D9-83E55D3EEB14}" type="sibTrans" cxnId="{3ED67691-E7D4-464E-BFF8-A86D06E8AF9E}">
      <dgm:prSet/>
      <dgm:spPr/>
      <dgm:t>
        <a:bodyPr/>
        <a:lstStyle/>
        <a:p>
          <a:endParaRPr lang="en-US"/>
        </a:p>
      </dgm:t>
    </dgm:pt>
    <dgm:pt modelId="{18B39BE6-5324-453A-9C82-AF1A630430C3}" type="pres">
      <dgm:prSet presAssocID="{82360DFF-DF94-4B8D-B51C-771A9A24B778}" presName="Name0" presStyleCnt="0">
        <dgm:presLayoutVars>
          <dgm:dir/>
          <dgm:resizeHandles val="exact"/>
        </dgm:presLayoutVars>
      </dgm:prSet>
      <dgm:spPr/>
    </dgm:pt>
    <dgm:pt modelId="{FAF523E3-7523-4F25-9916-B958D744099B}" type="pres">
      <dgm:prSet presAssocID="{98ED19F5-F6E2-4E64-A82F-06DAE98D05A1}" presName="parTxOnly" presStyleLbl="node1" presStyleIdx="0" presStyleCnt="13" custScaleY="100001" custLinFactNeighborX="-6604">
        <dgm:presLayoutVars>
          <dgm:bulletEnabled val="1"/>
        </dgm:presLayoutVars>
      </dgm:prSet>
      <dgm:spPr/>
    </dgm:pt>
    <dgm:pt modelId="{CA8DDE87-5948-4BF2-B832-4A7CF28B3FAC}" type="pres">
      <dgm:prSet presAssocID="{9CD86765-164A-4030-A000-29758B60A075}" presName="parSpace" presStyleCnt="0"/>
      <dgm:spPr/>
    </dgm:pt>
    <dgm:pt modelId="{59E43436-F07F-4494-A546-7F84BD16E802}" type="pres">
      <dgm:prSet presAssocID="{09E8A898-7A57-4D3D-A888-639999931518}" presName="parTxOnly" presStyleLbl="node1" presStyleIdx="1" presStyleCnt="13" custScaleX="109964" custLinFactNeighborX="10250">
        <dgm:presLayoutVars>
          <dgm:bulletEnabled val="1"/>
        </dgm:presLayoutVars>
      </dgm:prSet>
      <dgm:spPr/>
    </dgm:pt>
    <dgm:pt modelId="{73FA1D6B-08F8-4C0B-9421-670F72661565}" type="pres">
      <dgm:prSet presAssocID="{C0BACB76-E2EE-448C-B3C2-5BF4BF7C022A}" presName="parSpace" presStyleCnt="0"/>
      <dgm:spPr/>
    </dgm:pt>
    <dgm:pt modelId="{12D88389-7FBC-4190-9C61-12DE0EFC9FC9}" type="pres">
      <dgm:prSet presAssocID="{D34DF10A-9B65-4FB5-9C88-F0C8A84D835C}" presName="parTxOnly" presStyleLbl="node1" presStyleIdx="2" presStyleCnt="13" custScaleX="122250" custLinFactNeighborX="10350">
        <dgm:presLayoutVars>
          <dgm:bulletEnabled val="1"/>
        </dgm:presLayoutVars>
      </dgm:prSet>
      <dgm:spPr/>
    </dgm:pt>
    <dgm:pt modelId="{6D21BE6A-2205-4155-8478-E6B3737086A6}" type="pres">
      <dgm:prSet presAssocID="{23AB21C3-31D1-40DB-8619-9E3507792718}" presName="parSpace" presStyleCnt="0"/>
      <dgm:spPr/>
    </dgm:pt>
    <dgm:pt modelId="{11EF6B94-3A9B-43CB-B77D-12541B491BDB}" type="pres">
      <dgm:prSet presAssocID="{33D9129B-960A-4DFB-BFCB-7258564C39B6}" presName="parTxOnly" presStyleLbl="node1" presStyleIdx="3" presStyleCnt="13" custScaleX="126509" custLinFactNeighborX="15450">
        <dgm:presLayoutVars>
          <dgm:bulletEnabled val="1"/>
        </dgm:presLayoutVars>
      </dgm:prSet>
      <dgm:spPr/>
    </dgm:pt>
    <dgm:pt modelId="{6D168D08-51B9-47C4-849C-D898E07654AF}" type="pres">
      <dgm:prSet presAssocID="{DFFB4DD4-63F8-43A4-BF1E-4E650C3DD0C5}" presName="parSpace" presStyleCnt="0"/>
      <dgm:spPr/>
    </dgm:pt>
    <dgm:pt modelId="{D3E89998-92C8-4FB7-83CE-F05DBEED9C5A}" type="pres">
      <dgm:prSet presAssocID="{83A3537B-5B29-416F-94DE-E4E6A97143CF}" presName="parTxOnly" presStyleLbl="node1" presStyleIdx="4" presStyleCnt="13" custScaleX="90440" custLinFactNeighborX="16016">
        <dgm:presLayoutVars>
          <dgm:bulletEnabled val="1"/>
        </dgm:presLayoutVars>
      </dgm:prSet>
      <dgm:spPr/>
    </dgm:pt>
    <dgm:pt modelId="{B08E767E-F4AA-4390-843C-ECFCFC69228B}" type="pres">
      <dgm:prSet presAssocID="{DF0F0F71-FD27-48E9-9231-25E9C548185D}" presName="parSpace" presStyleCnt="0"/>
      <dgm:spPr/>
    </dgm:pt>
    <dgm:pt modelId="{80C1E847-1EB2-45EC-B4FA-12954AAE33D2}" type="pres">
      <dgm:prSet presAssocID="{86F64202-F371-4379-9598-6F917AC59428}" presName="parTxOnly" presStyleLbl="node1" presStyleIdx="5" presStyleCnt="13" custScaleX="77577" custLinFactNeighborX="21522">
        <dgm:presLayoutVars>
          <dgm:bulletEnabled val="1"/>
        </dgm:presLayoutVars>
      </dgm:prSet>
      <dgm:spPr/>
    </dgm:pt>
    <dgm:pt modelId="{4F38A0DD-E51B-4F84-A71D-73B1E4AE9E63}" type="pres">
      <dgm:prSet presAssocID="{6A41294B-6E93-4A88-AA4A-1BCF267E9068}" presName="parSpace" presStyleCnt="0"/>
      <dgm:spPr/>
    </dgm:pt>
    <dgm:pt modelId="{3045A780-D288-453D-B57C-D1A8BC04B868}" type="pres">
      <dgm:prSet presAssocID="{4472DCE2-C2E4-4CD6-A8BA-7D6341667587}" presName="parTxOnly" presStyleLbl="node1" presStyleIdx="6" presStyleCnt="13" custScaleX="79937" custLinFactNeighborX="27028">
        <dgm:presLayoutVars>
          <dgm:bulletEnabled val="1"/>
        </dgm:presLayoutVars>
      </dgm:prSet>
      <dgm:spPr/>
    </dgm:pt>
    <dgm:pt modelId="{E040FC34-B657-407B-97D0-3B8CDAF80CBC}" type="pres">
      <dgm:prSet presAssocID="{D72AC448-29E8-40DD-A8B7-DEADD71A7D58}" presName="parSpace" presStyleCnt="0"/>
      <dgm:spPr/>
    </dgm:pt>
    <dgm:pt modelId="{269B821D-F336-4A59-B10A-5B0C2E4FAD2D}" type="pres">
      <dgm:prSet presAssocID="{592E1D91-8214-46CB-A7C0-537947EEEB63}" presName="parTxOnly" presStyleLbl="node1" presStyleIdx="7" presStyleCnt="13" custScaleX="98563" custLinFactNeighborX="30360">
        <dgm:presLayoutVars>
          <dgm:bulletEnabled val="1"/>
        </dgm:presLayoutVars>
      </dgm:prSet>
      <dgm:spPr/>
    </dgm:pt>
    <dgm:pt modelId="{C698B466-1827-4F0F-853E-1EC8E3F7E075}" type="pres">
      <dgm:prSet presAssocID="{3A0E3889-2357-4F98-806B-09A13161D07E}" presName="parSpace" presStyleCnt="0"/>
      <dgm:spPr/>
    </dgm:pt>
    <dgm:pt modelId="{0080FEE6-772C-4828-ACD2-7BA9CCDCE98E}" type="pres">
      <dgm:prSet presAssocID="{08B89253-D3E4-475E-B26D-124CBE8F7441}" presName="parTxOnly" presStyleLbl="node1" presStyleIdx="8" presStyleCnt="13" custScaleX="116463" custLinFactNeighborX="35522">
        <dgm:presLayoutVars>
          <dgm:bulletEnabled val="1"/>
        </dgm:presLayoutVars>
      </dgm:prSet>
      <dgm:spPr/>
    </dgm:pt>
    <dgm:pt modelId="{0F698D9A-B2D1-4FE9-8009-99CCDA83B87A}" type="pres">
      <dgm:prSet presAssocID="{EFA3BD7E-1FEA-4A22-97E1-5042C8E39AFD}" presName="parSpace" presStyleCnt="0"/>
      <dgm:spPr/>
    </dgm:pt>
    <dgm:pt modelId="{F9D6A809-26E9-46CF-BA2A-BC2D1A90ECDA}" type="pres">
      <dgm:prSet presAssocID="{A8796C17-5AE7-494D-90E9-2C72768E40FD}" presName="parTxOnly" presStyleLbl="node1" presStyleIdx="9" presStyleCnt="13" custScaleX="125864" custLinFactNeighborX="40586">
        <dgm:presLayoutVars>
          <dgm:bulletEnabled val="1"/>
        </dgm:presLayoutVars>
      </dgm:prSet>
      <dgm:spPr/>
    </dgm:pt>
    <dgm:pt modelId="{A307FC9D-425D-4045-B3D5-D97C5ECC70C8}" type="pres">
      <dgm:prSet presAssocID="{40973AD8-7C28-43DE-A7D9-83E55D3EEB14}" presName="parSpace" presStyleCnt="0"/>
      <dgm:spPr/>
    </dgm:pt>
    <dgm:pt modelId="{BC014B83-7898-4732-BB32-9D4C2A193EBB}" type="pres">
      <dgm:prSet presAssocID="{6C126955-215D-4976-B00C-1632FEB17FFE}" presName="parTxOnly" presStyleLbl="node1" presStyleIdx="10" presStyleCnt="13" custLinFactNeighborX="44927">
        <dgm:presLayoutVars>
          <dgm:bulletEnabled val="1"/>
        </dgm:presLayoutVars>
      </dgm:prSet>
      <dgm:spPr/>
    </dgm:pt>
    <dgm:pt modelId="{1E46D202-DB8A-4609-A6FC-2DB8469838E0}" type="pres">
      <dgm:prSet presAssocID="{701F9180-F468-4AB3-BC7F-719E5A117352}" presName="parSpace" presStyleCnt="0"/>
      <dgm:spPr/>
    </dgm:pt>
    <dgm:pt modelId="{D9E9B0D6-E32C-450F-9501-4C0008B23002}" type="pres">
      <dgm:prSet presAssocID="{81012306-3ABE-41CB-B3BD-8FCF8E52E1AF}" presName="parTxOnly" presStyleLbl="node1" presStyleIdx="11" presStyleCnt="13" custScaleX="84023" custLinFactNeighborX="46790">
        <dgm:presLayoutVars>
          <dgm:bulletEnabled val="1"/>
        </dgm:presLayoutVars>
      </dgm:prSet>
      <dgm:spPr/>
    </dgm:pt>
    <dgm:pt modelId="{D87CCEFB-C7C5-48DF-AD93-5EBA19470E9D}" type="pres">
      <dgm:prSet presAssocID="{E69664AA-D99C-4953-81DB-7321FC108D5C}" presName="parSpace" presStyleCnt="0"/>
      <dgm:spPr/>
    </dgm:pt>
    <dgm:pt modelId="{D1C51C9B-1CF4-4D59-8622-7BA58FA78519}" type="pres">
      <dgm:prSet presAssocID="{722910E2-B5BD-4B88-99D6-C2816E62756D}" presName="parTxOnly" presStyleLbl="node1" presStyleIdx="12" presStyleCnt="13" custFlipHor="0" custScaleX="87091" custLinFactNeighborX="6575" custLinFactNeighborY="287">
        <dgm:presLayoutVars>
          <dgm:bulletEnabled val="1"/>
        </dgm:presLayoutVars>
      </dgm:prSet>
      <dgm:spPr/>
    </dgm:pt>
  </dgm:ptLst>
  <dgm:cxnLst>
    <dgm:cxn modelId="{4AD24707-2B17-47B6-9D33-8D90BCC3E999}" srcId="{82360DFF-DF94-4B8D-B51C-771A9A24B778}" destId="{09E8A898-7A57-4D3D-A888-639999931518}" srcOrd="1" destOrd="0" parTransId="{F59C4BFD-555B-47D3-88D6-7BBB0CE9A371}" sibTransId="{C0BACB76-E2EE-448C-B3C2-5BF4BF7C022A}"/>
    <dgm:cxn modelId="{59A46F07-D16A-4F65-9A0D-1535F766B6DB}" type="presOf" srcId="{09E8A898-7A57-4D3D-A888-639999931518}" destId="{59E43436-F07F-4494-A546-7F84BD16E802}" srcOrd="0" destOrd="0" presId="urn:microsoft.com/office/officeart/2005/8/layout/hChevron3"/>
    <dgm:cxn modelId="{EF2FD810-E769-4EC5-88BC-874C8E1ECF59}" type="presOf" srcId="{D34DF10A-9B65-4FB5-9C88-F0C8A84D835C}" destId="{12D88389-7FBC-4190-9C61-12DE0EFC9FC9}" srcOrd="0" destOrd="0" presId="urn:microsoft.com/office/officeart/2005/8/layout/hChevron3"/>
    <dgm:cxn modelId="{02631413-2759-4FF8-BC4B-AFAB89F29288}" srcId="{82360DFF-DF94-4B8D-B51C-771A9A24B778}" destId="{722910E2-B5BD-4B88-99D6-C2816E62756D}" srcOrd="12" destOrd="0" parTransId="{8EC9D17C-9C7F-4C21-968F-152EB35B579D}" sibTransId="{4146078B-D161-403E-9184-523C2E506111}"/>
    <dgm:cxn modelId="{C715D213-D2F6-4E37-AC47-D9527B482E84}" srcId="{82360DFF-DF94-4B8D-B51C-771A9A24B778}" destId="{592E1D91-8214-46CB-A7C0-537947EEEB63}" srcOrd="7" destOrd="0" parTransId="{1DF6C04D-CF32-48A6-ADA5-546839BE24E9}" sibTransId="{3A0E3889-2357-4F98-806B-09A13161D07E}"/>
    <dgm:cxn modelId="{F6F1392C-790A-4626-89BD-2326890E5473}" srcId="{82360DFF-DF94-4B8D-B51C-771A9A24B778}" destId="{86F64202-F371-4379-9598-6F917AC59428}" srcOrd="5" destOrd="0" parTransId="{74A2DB7C-6848-4860-A4EF-46AFAA7FDCD5}" sibTransId="{6A41294B-6E93-4A88-AA4A-1BCF267E9068}"/>
    <dgm:cxn modelId="{32B4E02C-CFF1-4C36-B397-4B0F7190A751}" type="presOf" srcId="{81012306-3ABE-41CB-B3BD-8FCF8E52E1AF}" destId="{D9E9B0D6-E32C-450F-9501-4C0008B23002}" srcOrd="0" destOrd="0" presId="urn:microsoft.com/office/officeart/2005/8/layout/hChevron3"/>
    <dgm:cxn modelId="{60FF5B31-8E21-490A-AE34-74375F2A0241}" srcId="{82360DFF-DF94-4B8D-B51C-771A9A24B778}" destId="{D34DF10A-9B65-4FB5-9C88-F0C8A84D835C}" srcOrd="2" destOrd="0" parTransId="{A225C680-DA8D-4E9C-AB2A-7F11F2A84DE0}" sibTransId="{23AB21C3-31D1-40DB-8619-9E3507792718}"/>
    <dgm:cxn modelId="{3A23AF35-BF01-4D98-8E79-8A3349269A91}" type="presOf" srcId="{4472DCE2-C2E4-4CD6-A8BA-7D6341667587}" destId="{3045A780-D288-453D-B57C-D1A8BC04B868}" srcOrd="0" destOrd="0" presId="urn:microsoft.com/office/officeart/2005/8/layout/hChevron3"/>
    <dgm:cxn modelId="{3822E838-C321-43EA-96D5-B6322C9CDA3E}" type="presOf" srcId="{86F64202-F371-4379-9598-6F917AC59428}" destId="{80C1E847-1EB2-45EC-B4FA-12954AAE33D2}" srcOrd="0" destOrd="0" presId="urn:microsoft.com/office/officeart/2005/8/layout/hChevron3"/>
    <dgm:cxn modelId="{F6867D3B-45D2-4423-97C2-730A86544F7E}" srcId="{82360DFF-DF94-4B8D-B51C-771A9A24B778}" destId="{08B89253-D3E4-475E-B26D-124CBE8F7441}" srcOrd="8" destOrd="0" parTransId="{F6558FB3-0345-4555-A7BF-99B86551A8BC}" sibTransId="{EFA3BD7E-1FEA-4A22-97E1-5042C8E39AFD}"/>
    <dgm:cxn modelId="{A54F1B60-A16A-40F3-8860-D5E33976CD71}" srcId="{82360DFF-DF94-4B8D-B51C-771A9A24B778}" destId="{83A3537B-5B29-416F-94DE-E4E6A97143CF}" srcOrd="4" destOrd="0" parTransId="{AB9634E8-B5DB-4AA4-8744-1E06AE42633A}" sibTransId="{DF0F0F71-FD27-48E9-9231-25E9C548185D}"/>
    <dgm:cxn modelId="{0A0BFB45-E6BC-464E-A63A-87F7EF85CE24}" type="presOf" srcId="{A8796C17-5AE7-494D-90E9-2C72768E40FD}" destId="{F9D6A809-26E9-46CF-BA2A-BC2D1A90ECDA}" srcOrd="0" destOrd="0" presId="urn:microsoft.com/office/officeart/2005/8/layout/hChevron3"/>
    <dgm:cxn modelId="{B32CB547-C92E-4873-A5AC-AA1BDD7E17D2}" type="presOf" srcId="{592E1D91-8214-46CB-A7C0-537947EEEB63}" destId="{269B821D-F336-4A59-B10A-5B0C2E4FAD2D}" srcOrd="0" destOrd="0" presId="urn:microsoft.com/office/officeart/2005/8/layout/hChevron3"/>
    <dgm:cxn modelId="{BB335B6B-D735-4756-9621-B39DC312BAFF}" srcId="{82360DFF-DF94-4B8D-B51C-771A9A24B778}" destId="{98ED19F5-F6E2-4E64-A82F-06DAE98D05A1}" srcOrd="0" destOrd="0" parTransId="{34C7A01E-95FD-4632-AA4E-CF37D0E6E518}" sibTransId="{9CD86765-164A-4030-A000-29758B60A075}"/>
    <dgm:cxn modelId="{FF9D3E71-1544-47D6-BD12-1DE350A63B86}" type="presOf" srcId="{33D9129B-960A-4DFB-BFCB-7258564C39B6}" destId="{11EF6B94-3A9B-43CB-B77D-12541B491BDB}" srcOrd="0" destOrd="0" presId="urn:microsoft.com/office/officeart/2005/8/layout/hChevron3"/>
    <dgm:cxn modelId="{29DC4657-090E-4B40-8A61-A64D3801D846}" srcId="{82360DFF-DF94-4B8D-B51C-771A9A24B778}" destId="{6C126955-215D-4976-B00C-1632FEB17FFE}" srcOrd="10" destOrd="0" parTransId="{685997CB-0F94-44C7-B7F7-78B1E28A9359}" sibTransId="{701F9180-F468-4AB3-BC7F-719E5A117352}"/>
    <dgm:cxn modelId="{4921238D-5915-434B-B654-8BBC1DBF464D}" type="presOf" srcId="{82360DFF-DF94-4B8D-B51C-771A9A24B778}" destId="{18B39BE6-5324-453A-9C82-AF1A630430C3}" srcOrd="0" destOrd="0" presId="urn:microsoft.com/office/officeart/2005/8/layout/hChevron3"/>
    <dgm:cxn modelId="{411D6E8D-2C35-4E54-8B6E-DEAC093D3D9E}" srcId="{82360DFF-DF94-4B8D-B51C-771A9A24B778}" destId="{81012306-3ABE-41CB-B3BD-8FCF8E52E1AF}" srcOrd="11" destOrd="0" parTransId="{FDEAB80F-D68E-47D5-9A2F-14F1F622DCF2}" sibTransId="{E69664AA-D99C-4953-81DB-7321FC108D5C}"/>
    <dgm:cxn modelId="{3ED67691-E7D4-464E-BFF8-A86D06E8AF9E}" srcId="{82360DFF-DF94-4B8D-B51C-771A9A24B778}" destId="{A8796C17-5AE7-494D-90E9-2C72768E40FD}" srcOrd="9" destOrd="0" parTransId="{765B7B12-FC03-4C54-B826-1F8E4F66AEFF}" sibTransId="{40973AD8-7C28-43DE-A7D9-83E55D3EEB14}"/>
    <dgm:cxn modelId="{CC7BB8A1-9E0D-431B-A5A8-1CD6392C0FD0}" type="presOf" srcId="{722910E2-B5BD-4B88-99D6-C2816E62756D}" destId="{D1C51C9B-1CF4-4D59-8622-7BA58FA78519}" srcOrd="0" destOrd="0" presId="urn:microsoft.com/office/officeart/2005/8/layout/hChevron3"/>
    <dgm:cxn modelId="{102CCFCE-7B1F-4C81-9B78-7ACB86547B89}" srcId="{82360DFF-DF94-4B8D-B51C-771A9A24B778}" destId="{33D9129B-960A-4DFB-BFCB-7258564C39B6}" srcOrd="3" destOrd="0" parTransId="{1D7EF7F1-0A0E-4E94-B72A-1BA0B926E8DA}" sibTransId="{DFFB4DD4-63F8-43A4-BF1E-4E650C3DD0C5}"/>
    <dgm:cxn modelId="{BC2C23D0-45B2-4FCE-A6BF-A6E6FA302FBD}" type="presOf" srcId="{83A3537B-5B29-416F-94DE-E4E6A97143CF}" destId="{D3E89998-92C8-4FB7-83CE-F05DBEED9C5A}" srcOrd="0" destOrd="0" presId="urn:microsoft.com/office/officeart/2005/8/layout/hChevron3"/>
    <dgm:cxn modelId="{6432D4D1-CAF6-4620-9F36-4C6ACD2FF455}" type="presOf" srcId="{98ED19F5-F6E2-4E64-A82F-06DAE98D05A1}" destId="{FAF523E3-7523-4F25-9916-B958D744099B}" srcOrd="0" destOrd="0" presId="urn:microsoft.com/office/officeart/2005/8/layout/hChevron3"/>
    <dgm:cxn modelId="{54E8CDD2-6955-4CF2-B29C-56671E816DF7}" type="presOf" srcId="{6C126955-215D-4976-B00C-1632FEB17FFE}" destId="{BC014B83-7898-4732-BB32-9D4C2A193EBB}" srcOrd="0" destOrd="0" presId="urn:microsoft.com/office/officeart/2005/8/layout/hChevron3"/>
    <dgm:cxn modelId="{4AFC62E6-4295-4B12-B07A-D90B97297A43}" type="presOf" srcId="{08B89253-D3E4-475E-B26D-124CBE8F7441}" destId="{0080FEE6-772C-4828-ACD2-7BA9CCDCE98E}" srcOrd="0" destOrd="0" presId="urn:microsoft.com/office/officeart/2005/8/layout/hChevron3"/>
    <dgm:cxn modelId="{F4B222FA-76E6-4807-B7D8-262BF98FC50C}" srcId="{82360DFF-DF94-4B8D-B51C-771A9A24B778}" destId="{4472DCE2-C2E4-4CD6-A8BA-7D6341667587}" srcOrd="6" destOrd="0" parTransId="{523E66B7-87EA-498C-A788-D60A4F8023D4}" sibTransId="{D72AC448-29E8-40DD-A8B7-DEADD71A7D58}"/>
    <dgm:cxn modelId="{ABBAFAF5-8765-4ACC-878B-9AE032DF7376}" type="presParOf" srcId="{18B39BE6-5324-453A-9C82-AF1A630430C3}" destId="{FAF523E3-7523-4F25-9916-B958D744099B}" srcOrd="0" destOrd="0" presId="urn:microsoft.com/office/officeart/2005/8/layout/hChevron3"/>
    <dgm:cxn modelId="{F3AD0577-74E9-4344-BF63-4E3904C95262}" type="presParOf" srcId="{18B39BE6-5324-453A-9C82-AF1A630430C3}" destId="{CA8DDE87-5948-4BF2-B832-4A7CF28B3FAC}" srcOrd="1" destOrd="0" presId="urn:microsoft.com/office/officeart/2005/8/layout/hChevron3"/>
    <dgm:cxn modelId="{6939F3EA-B875-49A4-9CF6-D8EB56A91825}" type="presParOf" srcId="{18B39BE6-5324-453A-9C82-AF1A630430C3}" destId="{59E43436-F07F-4494-A546-7F84BD16E802}" srcOrd="2" destOrd="0" presId="urn:microsoft.com/office/officeart/2005/8/layout/hChevron3"/>
    <dgm:cxn modelId="{55515B65-1D2A-4E42-AE34-7349FFCDCFDB}" type="presParOf" srcId="{18B39BE6-5324-453A-9C82-AF1A630430C3}" destId="{73FA1D6B-08F8-4C0B-9421-670F72661565}" srcOrd="3" destOrd="0" presId="urn:microsoft.com/office/officeart/2005/8/layout/hChevron3"/>
    <dgm:cxn modelId="{02708D37-B3FA-4814-A5CB-54E4950A7F02}" type="presParOf" srcId="{18B39BE6-5324-453A-9C82-AF1A630430C3}" destId="{12D88389-7FBC-4190-9C61-12DE0EFC9FC9}" srcOrd="4" destOrd="0" presId="urn:microsoft.com/office/officeart/2005/8/layout/hChevron3"/>
    <dgm:cxn modelId="{48F9441A-0F7C-4B92-8C3A-C77C1B351C5B}" type="presParOf" srcId="{18B39BE6-5324-453A-9C82-AF1A630430C3}" destId="{6D21BE6A-2205-4155-8478-E6B3737086A6}" srcOrd="5" destOrd="0" presId="urn:microsoft.com/office/officeart/2005/8/layout/hChevron3"/>
    <dgm:cxn modelId="{561E0F05-B684-4717-8448-DAB333B44295}" type="presParOf" srcId="{18B39BE6-5324-453A-9C82-AF1A630430C3}" destId="{11EF6B94-3A9B-43CB-B77D-12541B491BDB}" srcOrd="6" destOrd="0" presId="urn:microsoft.com/office/officeart/2005/8/layout/hChevron3"/>
    <dgm:cxn modelId="{78E5DE72-5608-4A22-B455-7318A1FA6983}" type="presParOf" srcId="{18B39BE6-5324-453A-9C82-AF1A630430C3}" destId="{6D168D08-51B9-47C4-849C-D898E07654AF}" srcOrd="7" destOrd="0" presId="urn:microsoft.com/office/officeart/2005/8/layout/hChevron3"/>
    <dgm:cxn modelId="{BD184F39-C53F-475C-B57C-057613B8AE7F}" type="presParOf" srcId="{18B39BE6-5324-453A-9C82-AF1A630430C3}" destId="{D3E89998-92C8-4FB7-83CE-F05DBEED9C5A}" srcOrd="8" destOrd="0" presId="urn:microsoft.com/office/officeart/2005/8/layout/hChevron3"/>
    <dgm:cxn modelId="{262BFD04-9FD2-41F6-AAEA-4AA0DB407A9C}" type="presParOf" srcId="{18B39BE6-5324-453A-9C82-AF1A630430C3}" destId="{B08E767E-F4AA-4390-843C-ECFCFC69228B}" srcOrd="9" destOrd="0" presId="urn:microsoft.com/office/officeart/2005/8/layout/hChevron3"/>
    <dgm:cxn modelId="{BF576A7B-836D-4852-9ADA-33021AE5FD91}" type="presParOf" srcId="{18B39BE6-5324-453A-9C82-AF1A630430C3}" destId="{80C1E847-1EB2-45EC-B4FA-12954AAE33D2}" srcOrd="10" destOrd="0" presId="urn:microsoft.com/office/officeart/2005/8/layout/hChevron3"/>
    <dgm:cxn modelId="{8AF37AE7-FA13-4698-8FA9-08E19E66EBED}" type="presParOf" srcId="{18B39BE6-5324-453A-9C82-AF1A630430C3}" destId="{4F38A0DD-E51B-4F84-A71D-73B1E4AE9E63}" srcOrd="11" destOrd="0" presId="urn:microsoft.com/office/officeart/2005/8/layout/hChevron3"/>
    <dgm:cxn modelId="{A5982CA2-0DED-410B-9107-F175F6171B36}" type="presParOf" srcId="{18B39BE6-5324-453A-9C82-AF1A630430C3}" destId="{3045A780-D288-453D-B57C-D1A8BC04B868}" srcOrd="12" destOrd="0" presId="urn:microsoft.com/office/officeart/2005/8/layout/hChevron3"/>
    <dgm:cxn modelId="{968B6576-FDE8-4739-B7F2-86EF602ADD0F}" type="presParOf" srcId="{18B39BE6-5324-453A-9C82-AF1A630430C3}" destId="{E040FC34-B657-407B-97D0-3B8CDAF80CBC}" srcOrd="13" destOrd="0" presId="urn:microsoft.com/office/officeart/2005/8/layout/hChevron3"/>
    <dgm:cxn modelId="{3E47933A-DDFA-4B27-BEC3-3574A84C3C38}" type="presParOf" srcId="{18B39BE6-5324-453A-9C82-AF1A630430C3}" destId="{269B821D-F336-4A59-B10A-5B0C2E4FAD2D}" srcOrd="14" destOrd="0" presId="urn:microsoft.com/office/officeart/2005/8/layout/hChevron3"/>
    <dgm:cxn modelId="{7376B2E7-F309-41C0-B57B-FD41B17F4A9B}" type="presParOf" srcId="{18B39BE6-5324-453A-9C82-AF1A630430C3}" destId="{C698B466-1827-4F0F-853E-1EC8E3F7E075}" srcOrd="15" destOrd="0" presId="urn:microsoft.com/office/officeart/2005/8/layout/hChevron3"/>
    <dgm:cxn modelId="{5E3C11EA-38D7-4B6D-9552-8ACA269DC6E9}" type="presParOf" srcId="{18B39BE6-5324-453A-9C82-AF1A630430C3}" destId="{0080FEE6-772C-4828-ACD2-7BA9CCDCE98E}" srcOrd="16" destOrd="0" presId="urn:microsoft.com/office/officeart/2005/8/layout/hChevron3"/>
    <dgm:cxn modelId="{4078E3AE-5728-4C56-A36F-BE219E61C459}" type="presParOf" srcId="{18B39BE6-5324-453A-9C82-AF1A630430C3}" destId="{0F698D9A-B2D1-4FE9-8009-99CCDA83B87A}" srcOrd="17" destOrd="0" presId="urn:microsoft.com/office/officeart/2005/8/layout/hChevron3"/>
    <dgm:cxn modelId="{B217835D-C7F0-4384-8880-DA4EBB63D66E}" type="presParOf" srcId="{18B39BE6-5324-453A-9C82-AF1A630430C3}" destId="{F9D6A809-26E9-46CF-BA2A-BC2D1A90ECDA}" srcOrd="18" destOrd="0" presId="urn:microsoft.com/office/officeart/2005/8/layout/hChevron3"/>
    <dgm:cxn modelId="{18B8F0D3-A4B4-41EA-BA97-E603B575A567}" type="presParOf" srcId="{18B39BE6-5324-453A-9C82-AF1A630430C3}" destId="{A307FC9D-425D-4045-B3D5-D97C5ECC70C8}" srcOrd="19" destOrd="0" presId="urn:microsoft.com/office/officeart/2005/8/layout/hChevron3"/>
    <dgm:cxn modelId="{DCA08297-79D6-4E70-8518-2488729980D4}" type="presParOf" srcId="{18B39BE6-5324-453A-9C82-AF1A630430C3}" destId="{BC014B83-7898-4732-BB32-9D4C2A193EBB}" srcOrd="20" destOrd="0" presId="urn:microsoft.com/office/officeart/2005/8/layout/hChevron3"/>
    <dgm:cxn modelId="{D7E1BEBF-43A5-46AC-9070-97429579802C}" type="presParOf" srcId="{18B39BE6-5324-453A-9C82-AF1A630430C3}" destId="{1E46D202-DB8A-4609-A6FC-2DB8469838E0}" srcOrd="21" destOrd="0" presId="urn:microsoft.com/office/officeart/2005/8/layout/hChevron3"/>
    <dgm:cxn modelId="{42F297A9-19F1-4506-BC31-16452458E8E5}" type="presParOf" srcId="{18B39BE6-5324-453A-9C82-AF1A630430C3}" destId="{D9E9B0D6-E32C-450F-9501-4C0008B23002}" srcOrd="22" destOrd="0" presId="urn:microsoft.com/office/officeart/2005/8/layout/hChevron3"/>
    <dgm:cxn modelId="{C7D206A7-C812-4DC7-A1C6-757B938BF274}" type="presParOf" srcId="{18B39BE6-5324-453A-9C82-AF1A630430C3}" destId="{D87CCEFB-C7C5-48DF-AD93-5EBA19470E9D}" srcOrd="23" destOrd="0" presId="urn:microsoft.com/office/officeart/2005/8/layout/hChevron3"/>
    <dgm:cxn modelId="{70E9CAC5-D333-4BA6-B374-100938542C4C}" type="presParOf" srcId="{18B39BE6-5324-453A-9C82-AF1A630430C3}" destId="{D1C51C9B-1CF4-4D59-8622-7BA58FA78519}" srcOrd="2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360DFF-DF94-4B8D-B51C-771A9A24B7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D19F5-F6E2-4E64-A82F-06DAE98D05A1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000" dirty="0" err="1"/>
            <a:t>Organisation</a:t>
          </a:r>
          <a:endParaRPr lang="en-US" sz="1000" dirty="0"/>
        </a:p>
      </dgm:t>
    </dgm:pt>
    <dgm:pt modelId="{34C7A01E-95FD-4632-AA4E-CF37D0E6E518}" type="parTrans" cxnId="{BB335B6B-D735-4756-9621-B39DC312BAFF}">
      <dgm:prSet/>
      <dgm:spPr/>
      <dgm:t>
        <a:bodyPr/>
        <a:lstStyle/>
        <a:p>
          <a:endParaRPr lang="en-US"/>
        </a:p>
      </dgm:t>
    </dgm:pt>
    <dgm:pt modelId="{9CD86765-164A-4030-A000-29758B60A075}" type="sibTrans" cxnId="{BB335B6B-D735-4756-9621-B39DC312BAFF}">
      <dgm:prSet/>
      <dgm:spPr/>
      <dgm:t>
        <a:bodyPr/>
        <a:lstStyle/>
        <a:p>
          <a:endParaRPr lang="en-US"/>
        </a:p>
      </dgm:t>
    </dgm:pt>
    <dgm:pt modelId="{83A3537B-5B29-416F-94DE-E4E6A97143CF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MCD</a:t>
          </a:r>
        </a:p>
      </dgm:t>
    </dgm:pt>
    <dgm:pt modelId="{AB9634E8-B5DB-4AA4-8744-1E06AE42633A}" type="parTrans" cxnId="{A54F1B60-A16A-40F3-8860-D5E33976CD71}">
      <dgm:prSet/>
      <dgm:spPr/>
      <dgm:t>
        <a:bodyPr/>
        <a:lstStyle/>
        <a:p>
          <a:endParaRPr lang="en-US"/>
        </a:p>
      </dgm:t>
    </dgm:pt>
    <dgm:pt modelId="{DF0F0F71-FD27-48E9-9231-25E9C548185D}" type="sibTrans" cxnId="{A54F1B60-A16A-40F3-8860-D5E33976CD71}">
      <dgm:prSet/>
      <dgm:spPr/>
      <dgm:t>
        <a:bodyPr/>
        <a:lstStyle/>
        <a:p>
          <a:endParaRPr lang="en-US"/>
        </a:p>
      </dgm:t>
    </dgm:pt>
    <dgm:pt modelId="{86F64202-F371-4379-9598-6F917AC59428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MLD</a:t>
          </a:r>
        </a:p>
      </dgm:t>
    </dgm:pt>
    <dgm:pt modelId="{74A2DB7C-6848-4860-A4EF-46AFAA7FDCD5}" type="parTrans" cxnId="{F6F1392C-790A-4626-89BD-2326890E5473}">
      <dgm:prSet/>
      <dgm:spPr/>
      <dgm:t>
        <a:bodyPr/>
        <a:lstStyle/>
        <a:p>
          <a:endParaRPr lang="en-US"/>
        </a:p>
      </dgm:t>
    </dgm:pt>
    <dgm:pt modelId="{6A41294B-6E93-4A88-AA4A-1BCF267E9068}" type="sibTrans" cxnId="{F6F1392C-790A-4626-89BD-2326890E5473}">
      <dgm:prSet/>
      <dgm:spPr/>
      <dgm:t>
        <a:bodyPr/>
        <a:lstStyle/>
        <a:p>
          <a:endParaRPr lang="en-US"/>
        </a:p>
      </dgm:t>
    </dgm:pt>
    <dgm:pt modelId="{4472DCE2-C2E4-4CD6-A8BA-7D6341667587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MPD</a:t>
          </a:r>
        </a:p>
      </dgm:t>
    </dgm:pt>
    <dgm:pt modelId="{523E66B7-87EA-498C-A788-D60A4F8023D4}" type="parTrans" cxnId="{F4B222FA-76E6-4807-B7D8-262BF98FC50C}">
      <dgm:prSet/>
      <dgm:spPr/>
      <dgm:t>
        <a:bodyPr/>
        <a:lstStyle/>
        <a:p>
          <a:endParaRPr lang="en-US"/>
        </a:p>
      </dgm:t>
    </dgm:pt>
    <dgm:pt modelId="{D72AC448-29E8-40DD-A8B7-DEADD71A7D58}" type="sibTrans" cxnId="{F4B222FA-76E6-4807-B7D8-262BF98FC50C}">
      <dgm:prSet/>
      <dgm:spPr/>
      <dgm:t>
        <a:bodyPr/>
        <a:lstStyle/>
        <a:p>
          <a:endParaRPr lang="en-US"/>
        </a:p>
      </dgm:t>
    </dgm:pt>
    <dgm:pt modelId="{6C126955-215D-4976-B00C-1632FEB17FFE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Dev </a:t>
          </a:r>
          <a:r>
            <a:rPr lang="en-US" sz="1000" dirty="0" err="1"/>
            <a:t>Appli</a:t>
          </a:r>
          <a:endParaRPr lang="en-US" sz="1000" dirty="0"/>
        </a:p>
      </dgm:t>
    </dgm:pt>
    <dgm:pt modelId="{685997CB-0F94-44C7-B7F7-78B1E28A9359}" type="parTrans" cxnId="{29DC4657-090E-4B40-8A61-A64D3801D846}">
      <dgm:prSet/>
      <dgm:spPr/>
      <dgm:t>
        <a:bodyPr/>
        <a:lstStyle/>
        <a:p>
          <a:endParaRPr lang="en-US"/>
        </a:p>
      </dgm:t>
    </dgm:pt>
    <dgm:pt modelId="{701F9180-F468-4AB3-BC7F-719E5A117352}" type="sibTrans" cxnId="{29DC4657-090E-4B40-8A61-A64D3801D846}">
      <dgm:prSet/>
      <dgm:spPr/>
      <dgm:t>
        <a:bodyPr/>
        <a:lstStyle/>
        <a:p>
          <a:endParaRPr lang="en-US"/>
        </a:p>
      </dgm:t>
    </dgm:pt>
    <dgm:pt modelId="{81012306-3ABE-41CB-B3BD-8FCF8E52E1AF}">
      <dgm:prSet phldrT="[Text]" custT="1"/>
      <dgm:spPr>
        <a:ln>
          <a:noFill/>
        </a:ln>
      </dgm:spPr>
      <dgm:t>
        <a:bodyPr/>
        <a:lstStyle/>
        <a:p>
          <a:r>
            <a:rPr lang="en-US" sz="1000" dirty="0" err="1"/>
            <a:t>Démo</a:t>
          </a:r>
          <a:endParaRPr lang="en-US" sz="1000" dirty="0"/>
        </a:p>
      </dgm:t>
    </dgm:pt>
    <dgm:pt modelId="{FDEAB80F-D68E-47D5-9A2F-14F1F622DCF2}" type="parTrans" cxnId="{411D6E8D-2C35-4E54-8B6E-DEAC093D3D9E}">
      <dgm:prSet/>
      <dgm:spPr/>
      <dgm:t>
        <a:bodyPr/>
        <a:lstStyle/>
        <a:p>
          <a:endParaRPr lang="en-US"/>
        </a:p>
      </dgm:t>
    </dgm:pt>
    <dgm:pt modelId="{E69664AA-D99C-4953-81DB-7321FC108D5C}" type="sibTrans" cxnId="{411D6E8D-2C35-4E54-8B6E-DEAC093D3D9E}">
      <dgm:prSet/>
      <dgm:spPr/>
      <dgm:t>
        <a:bodyPr/>
        <a:lstStyle/>
        <a:p>
          <a:endParaRPr lang="en-US"/>
        </a:p>
      </dgm:t>
    </dgm:pt>
    <dgm:pt modelId="{33D9129B-960A-4DFB-BFCB-7258564C39B6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endParaRPr lang="fr-FR" sz="1000"/>
        </a:p>
        <a:p>
          <a:r>
            <a:rPr lang="fr-FR" sz="1000"/>
            <a:t>Matrice </a:t>
          </a:r>
          <a:r>
            <a:rPr lang="fr-FR" sz="1000" dirty="0"/>
            <a:t>Dépendances </a:t>
          </a:r>
          <a:endParaRPr lang="en-US" sz="1000" dirty="0"/>
        </a:p>
      </dgm:t>
    </dgm:pt>
    <dgm:pt modelId="{1D7EF7F1-0A0E-4E94-B72A-1BA0B926E8DA}" type="parTrans" cxnId="{102CCFCE-7B1F-4C81-9B78-7ACB86547B89}">
      <dgm:prSet/>
      <dgm:spPr/>
      <dgm:t>
        <a:bodyPr/>
        <a:lstStyle/>
        <a:p>
          <a:endParaRPr lang="en-US"/>
        </a:p>
      </dgm:t>
    </dgm:pt>
    <dgm:pt modelId="{DFFB4DD4-63F8-43A4-BF1E-4E650C3DD0C5}" type="sibTrans" cxnId="{102CCFCE-7B1F-4C81-9B78-7ACB86547B89}">
      <dgm:prSet/>
      <dgm:spPr/>
      <dgm:t>
        <a:bodyPr/>
        <a:lstStyle/>
        <a:p>
          <a:endParaRPr lang="en-US"/>
        </a:p>
      </dgm:t>
    </dgm:pt>
    <dgm:pt modelId="{D34DF10A-9B65-4FB5-9C88-F0C8A84D835C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fr-FR" sz="1000" dirty="0"/>
            <a:t>Dictionnaire données </a:t>
          </a:r>
          <a:endParaRPr lang="en-US" sz="1000" dirty="0"/>
        </a:p>
      </dgm:t>
    </dgm:pt>
    <dgm:pt modelId="{A225C680-DA8D-4E9C-AB2A-7F11F2A84DE0}" type="parTrans" cxnId="{60FF5B31-8E21-490A-AE34-74375F2A0241}">
      <dgm:prSet/>
      <dgm:spPr/>
      <dgm:t>
        <a:bodyPr/>
        <a:lstStyle/>
        <a:p>
          <a:endParaRPr lang="en-US"/>
        </a:p>
      </dgm:t>
    </dgm:pt>
    <dgm:pt modelId="{23AB21C3-31D1-40DB-8619-9E3507792718}" type="sibTrans" cxnId="{60FF5B31-8E21-490A-AE34-74375F2A0241}">
      <dgm:prSet/>
      <dgm:spPr/>
      <dgm:t>
        <a:bodyPr/>
        <a:lstStyle/>
        <a:p>
          <a:endParaRPr lang="en-US"/>
        </a:p>
      </dgm:t>
    </dgm:pt>
    <dgm:pt modelId="{09E8A898-7A57-4D3D-A888-639999931518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fr-FR" sz="1000" dirty="0"/>
            <a:t>Digramme flux </a:t>
          </a:r>
          <a:endParaRPr lang="en-US" sz="1000" dirty="0"/>
        </a:p>
      </dgm:t>
    </dgm:pt>
    <dgm:pt modelId="{F59C4BFD-555B-47D3-88D6-7BBB0CE9A371}" type="parTrans" cxnId="{4AD24707-2B17-47B6-9D33-8D90BCC3E999}">
      <dgm:prSet/>
      <dgm:spPr/>
      <dgm:t>
        <a:bodyPr/>
        <a:lstStyle/>
        <a:p>
          <a:endParaRPr lang="en-US"/>
        </a:p>
      </dgm:t>
    </dgm:pt>
    <dgm:pt modelId="{C0BACB76-E2EE-448C-B3C2-5BF4BF7C022A}" type="sibTrans" cxnId="{4AD24707-2B17-47B6-9D33-8D90BCC3E999}">
      <dgm:prSet/>
      <dgm:spPr/>
      <dgm:t>
        <a:bodyPr/>
        <a:lstStyle/>
        <a:p>
          <a:endParaRPr lang="en-US"/>
        </a:p>
      </dgm:t>
    </dgm:pt>
    <dgm:pt modelId="{722910E2-B5BD-4B88-99D6-C2816E62756D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000" dirty="0" err="1"/>
            <a:t>Écarts</a:t>
          </a:r>
          <a:endParaRPr lang="en-US" sz="1000" dirty="0"/>
        </a:p>
      </dgm:t>
    </dgm:pt>
    <dgm:pt modelId="{8EC9D17C-9C7F-4C21-968F-152EB35B579D}" type="parTrans" cxnId="{02631413-2759-4FF8-BC4B-AFAB89F29288}">
      <dgm:prSet/>
      <dgm:spPr/>
      <dgm:t>
        <a:bodyPr/>
        <a:lstStyle/>
        <a:p>
          <a:endParaRPr lang="en-US"/>
        </a:p>
      </dgm:t>
    </dgm:pt>
    <dgm:pt modelId="{4146078B-D161-403E-9184-523C2E506111}" type="sibTrans" cxnId="{02631413-2759-4FF8-BC4B-AFAB89F29288}">
      <dgm:prSet/>
      <dgm:spPr/>
      <dgm:t>
        <a:bodyPr/>
        <a:lstStyle/>
        <a:p>
          <a:endParaRPr lang="en-US"/>
        </a:p>
      </dgm:t>
    </dgm:pt>
    <dgm:pt modelId="{08B89253-D3E4-475E-B26D-124CBE8F7441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Procédure stockée</a:t>
          </a:r>
        </a:p>
      </dgm:t>
    </dgm:pt>
    <dgm:pt modelId="{F6558FB3-0345-4555-A7BF-99B86551A8BC}" type="parTrans" cxnId="{F6867D3B-45D2-4423-97C2-730A86544F7E}">
      <dgm:prSet/>
      <dgm:spPr/>
      <dgm:t>
        <a:bodyPr/>
        <a:lstStyle/>
        <a:p>
          <a:endParaRPr lang="en-US"/>
        </a:p>
      </dgm:t>
    </dgm:pt>
    <dgm:pt modelId="{EFA3BD7E-1FEA-4A22-97E1-5042C8E39AFD}" type="sibTrans" cxnId="{F6867D3B-45D2-4423-97C2-730A86544F7E}">
      <dgm:prSet/>
      <dgm:spPr/>
      <dgm:t>
        <a:bodyPr/>
        <a:lstStyle/>
        <a:p>
          <a:endParaRPr lang="en-US"/>
        </a:p>
      </dgm:t>
    </dgm:pt>
    <dgm:pt modelId="{592E1D91-8214-46CB-A7C0-537947EEEB63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Requête</a:t>
          </a:r>
          <a:endParaRPr lang="en-US" sz="1000" dirty="0"/>
        </a:p>
      </dgm:t>
    </dgm:pt>
    <dgm:pt modelId="{1DF6C04D-CF32-48A6-ADA5-546839BE24E9}" type="parTrans" cxnId="{C715D213-D2F6-4E37-AC47-D9527B482E84}">
      <dgm:prSet/>
      <dgm:spPr/>
      <dgm:t>
        <a:bodyPr/>
        <a:lstStyle/>
        <a:p>
          <a:endParaRPr lang="en-US"/>
        </a:p>
      </dgm:t>
    </dgm:pt>
    <dgm:pt modelId="{3A0E3889-2357-4F98-806B-09A13161D07E}" type="sibTrans" cxnId="{C715D213-D2F6-4E37-AC47-D9527B482E84}">
      <dgm:prSet/>
      <dgm:spPr/>
      <dgm:t>
        <a:bodyPr/>
        <a:lstStyle/>
        <a:p>
          <a:endParaRPr lang="en-US"/>
        </a:p>
      </dgm:t>
    </dgm:pt>
    <dgm:pt modelId="{A8796C17-5AE7-494D-90E9-2C72768E40FD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Déclencheur</a:t>
          </a:r>
        </a:p>
      </dgm:t>
    </dgm:pt>
    <dgm:pt modelId="{765B7B12-FC03-4C54-B826-1F8E4F66AEFF}" type="parTrans" cxnId="{3ED67691-E7D4-464E-BFF8-A86D06E8AF9E}">
      <dgm:prSet/>
      <dgm:spPr/>
      <dgm:t>
        <a:bodyPr/>
        <a:lstStyle/>
        <a:p>
          <a:endParaRPr lang="en-US"/>
        </a:p>
      </dgm:t>
    </dgm:pt>
    <dgm:pt modelId="{40973AD8-7C28-43DE-A7D9-83E55D3EEB14}" type="sibTrans" cxnId="{3ED67691-E7D4-464E-BFF8-A86D06E8AF9E}">
      <dgm:prSet/>
      <dgm:spPr/>
      <dgm:t>
        <a:bodyPr/>
        <a:lstStyle/>
        <a:p>
          <a:endParaRPr lang="en-US"/>
        </a:p>
      </dgm:t>
    </dgm:pt>
    <dgm:pt modelId="{18B39BE6-5324-453A-9C82-AF1A630430C3}" type="pres">
      <dgm:prSet presAssocID="{82360DFF-DF94-4B8D-B51C-771A9A24B778}" presName="Name0" presStyleCnt="0">
        <dgm:presLayoutVars>
          <dgm:dir/>
          <dgm:resizeHandles val="exact"/>
        </dgm:presLayoutVars>
      </dgm:prSet>
      <dgm:spPr/>
    </dgm:pt>
    <dgm:pt modelId="{FAF523E3-7523-4F25-9916-B958D744099B}" type="pres">
      <dgm:prSet presAssocID="{98ED19F5-F6E2-4E64-A82F-06DAE98D05A1}" presName="parTxOnly" presStyleLbl="node1" presStyleIdx="0" presStyleCnt="13" custScaleY="100001" custLinFactNeighborX="-6604">
        <dgm:presLayoutVars>
          <dgm:bulletEnabled val="1"/>
        </dgm:presLayoutVars>
      </dgm:prSet>
      <dgm:spPr/>
    </dgm:pt>
    <dgm:pt modelId="{CA8DDE87-5948-4BF2-B832-4A7CF28B3FAC}" type="pres">
      <dgm:prSet presAssocID="{9CD86765-164A-4030-A000-29758B60A075}" presName="parSpace" presStyleCnt="0"/>
      <dgm:spPr/>
    </dgm:pt>
    <dgm:pt modelId="{59E43436-F07F-4494-A546-7F84BD16E802}" type="pres">
      <dgm:prSet presAssocID="{09E8A898-7A57-4D3D-A888-639999931518}" presName="parTxOnly" presStyleLbl="node1" presStyleIdx="1" presStyleCnt="13" custScaleX="109964" custLinFactNeighborX="10250">
        <dgm:presLayoutVars>
          <dgm:bulletEnabled val="1"/>
        </dgm:presLayoutVars>
      </dgm:prSet>
      <dgm:spPr/>
    </dgm:pt>
    <dgm:pt modelId="{73FA1D6B-08F8-4C0B-9421-670F72661565}" type="pres">
      <dgm:prSet presAssocID="{C0BACB76-E2EE-448C-B3C2-5BF4BF7C022A}" presName="parSpace" presStyleCnt="0"/>
      <dgm:spPr/>
    </dgm:pt>
    <dgm:pt modelId="{12D88389-7FBC-4190-9C61-12DE0EFC9FC9}" type="pres">
      <dgm:prSet presAssocID="{D34DF10A-9B65-4FB5-9C88-F0C8A84D835C}" presName="parTxOnly" presStyleLbl="node1" presStyleIdx="2" presStyleCnt="13" custScaleX="122250" custLinFactNeighborX="10350">
        <dgm:presLayoutVars>
          <dgm:bulletEnabled val="1"/>
        </dgm:presLayoutVars>
      </dgm:prSet>
      <dgm:spPr/>
    </dgm:pt>
    <dgm:pt modelId="{6D21BE6A-2205-4155-8478-E6B3737086A6}" type="pres">
      <dgm:prSet presAssocID="{23AB21C3-31D1-40DB-8619-9E3507792718}" presName="parSpace" presStyleCnt="0"/>
      <dgm:spPr/>
    </dgm:pt>
    <dgm:pt modelId="{11EF6B94-3A9B-43CB-B77D-12541B491BDB}" type="pres">
      <dgm:prSet presAssocID="{33D9129B-960A-4DFB-BFCB-7258564C39B6}" presName="parTxOnly" presStyleLbl="node1" presStyleIdx="3" presStyleCnt="13" custScaleX="126509" custLinFactNeighborX="15450">
        <dgm:presLayoutVars>
          <dgm:bulletEnabled val="1"/>
        </dgm:presLayoutVars>
      </dgm:prSet>
      <dgm:spPr/>
    </dgm:pt>
    <dgm:pt modelId="{6D168D08-51B9-47C4-849C-D898E07654AF}" type="pres">
      <dgm:prSet presAssocID="{DFFB4DD4-63F8-43A4-BF1E-4E650C3DD0C5}" presName="parSpace" presStyleCnt="0"/>
      <dgm:spPr/>
    </dgm:pt>
    <dgm:pt modelId="{D3E89998-92C8-4FB7-83CE-F05DBEED9C5A}" type="pres">
      <dgm:prSet presAssocID="{83A3537B-5B29-416F-94DE-E4E6A97143CF}" presName="parTxOnly" presStyleLbl="node1" presStyleIdx="4" presStyleCnt="13" custScaleX="90440" custLinFactNeighborX="16016">
        <dgm:presLayoutVars>
          <dgm:bulletEnabled val="1"/>
        </dgm:presLayoutVars>
      </dgm:prSet>
      <dgm:spPr/>
    </dgm:pt>
    <dgm:pt modelId="{B08E767E-F4AA-4390-843C-ECFCFC69228B}" type="pres">
      <dgm:prSet presAssocID="{DF0F0F71-FD27-48E9-9231-25E9C548185D}" presName="parSpace" presStyleCnt="0"/>
      <dgm:spPr/>
    </dgm:pt>
    <dgm:pt modelId="{80C1E847-1EB2-45EC-B4FA-12954AAE33D2}" type="pres">
      <dgm:prSet presAssocID="{86F64202-F371-4379-9598-6F917AC59428}" presName="parTxOnly" presStyleLbl="node1" presStyleIdx="5" presStyleCnt="13" custScaleX="77577" custLinFactNeighborX="21522">
        <dgm:presLayoutVars>
          <dgm:bulletEnabled val="1"/>
        </dgm:presLayoutVars>
      </dgm:prSet>
      <dgm:spPr/>
    </dgm:pt>
    <dgm:pt modelId="{4F38A0DD-E51B-4F84-A71D-73B1E4AE9E63}" type="pres">
      <dgm:prSet presAssocID="{6A41294B-6E93-4A88-AA4A-1BCF267E9068}" presName="parSpace" presStyleCnt="0"/>
      <dgm:spPr/>
    </dgm:pt>
    <dgm:pt modelId="{3045A780-D288-453D-B57C-D1A8BC04B868}" type="pres">
      <dgm:prSet presAssocID="{4472DCE2-C2E4-4CD6-A8BA-7D6341667587}" presName="parTxOnly" presStyleLbl="node1" presStyleIdx="6" presStyleCnt="13" custScaleX="79937" custLinFactNeighborX="27028">
        <dgm:presLayoutVars>
          <dgm:bulletEnabled val="1"/>
        </dgm:presLayoutVars>
      </dgm:prSet>
      <dgm:spPr/>
    </dgm:pt>
    <dgm:pt modelId="{E040FC34-B657-407B-97D0-3B8CDAF80CBC}" type="pres">
      <dgm:prSet presAssocID="{D72AC448-29E8-40DD-A8B7-DEADD71A7D58}" presName="parSpace" presStyleCnt="0"/>
      <dgm:spPr/>
    </dgm:pt>
    <dgm:pt modelId="{269B821D-F336-4A59-B10A-5B0C2E4FAD2D}" type="pres">
      <dgm:prSet presAssocID="{592E1D91-8214-46CB-A7C0-537947EEEB63}" presName="parTxOnly" presStyleLbl="node1" presStyleIdx="7" presStyleCnt="13" custScaleX="98563" custLinFactNeighborX="30360">
        <dgm:presLayoutVars>
          <dgm:bulletEnabled val="1"/>
        </dgm:presLayoutVars>
      </dgm:prSet>
      <dgm:spPr/>
    </dgm:pt>
    <dgm:pt modelId="{C698B466-1827-4F0F-853E-1EC8E3F7E075}" type="pres">
      <dgm:prSet presAssocID="{3A0E3889-2357-4F98-806B-09A13161D07E}" presName="parSpace" presStyleCnt="0"/>
      <dgm:spPr/>
    </dgm:pt>
    <dgm:pt modelId="{0080FEE6-772C-4828-ACD2-7BA9CCDCE98E}" type="pres">
      <dgm:prSet presAssocID="{08B89253-D3E4-475E-B26D-124CBE8F7441}" presName="parTxOnly" presStyleLbl="node1" presStyleIdx="8" presStyleCnt="13" custScaleX="116463" custLinFactNeighborX="35522">
        <dgm:presLayoutVars>
          <dgm:bulletEnabled val="1"/>
        </dgm:presLayoutVars>
      </dgm:prSet>
      <dgm:spPr/>
    </dgm:pt>
    <dgm:pt modelId="{0F698D9A-B2D1-4FE9-8009-99CCDA83B87A}" type="pres">
      <dgm:prSet presAssocID="{EFA3BD7E-1FEA-4A22-97E1-5042C8E39AFD}" presName="parSpace" presStyleCnt="0"/>
      <dgm:spPr/>
    </dgm:pt>
    <dgm:pt modelId="{F9D6A809-26E9-46CF-BA2A-BC2D1A90ECDA}" type="pres">
      <dgm:prSet presAssocID="{A8796C17-5AE7-494D-90E9-2C72768E40FD}" presName="parTxOnly" presStyleLbl="node1" presStyleIdx="9" presStyleCnt="13" custScaleX="125864" custLinFactNeighborX="40586">
        <dgm:presLayoutVars>
          <dgm:bulletEnabled val="1"/>
        </dgm:presLayoutVars>
      </dgm:prSet>
      <dgm:spPr/>
    </dgm:pt>
    <dgm:pt modelId="{A307FC9D-425D-4045-B3D5-D97C5ECC70C8}" type="pres">
      <dgm:prSet presAssocID="{40973AD8-7C28-43DE-A7D9-83E55D3EEB14}" presName="parSpace" presStyleCnt="0"/>
      <dgm:spPr/>
    </dgm:pt>
    <dgm:pt modelId="{BC014B83-7898-4732-BB32-9D4C2A193EBB}" type="pres">
      <dgm:prSet presAssocID="{6C126955-215D-4976-B00C-1632FEB17FFE}" presName="parTxOnly" presStyleLbl="node1" presStyleIdx="10" presStyleCnt="13" custLinFactNeighborX="44927">
        <dgm:presLayoutVars>
          <dgm:bulletEnabled val="1"/>
        </dgm:presLayoutVars>
      </dgm:prSet>
      <dgm:spPr/>
    </dgm:pt>
    <dgm:pt modelId="{1E46D202-DB8A-4609-A6FC-2DB8469838E0}" type="pres">
      <dgm:prSet presAssocID="{701F9180-F468-4AB3-BC7F-719E5A117352}" presName="parSpace" presStyleCnt="0"/>
      <dgm:spPr/>
    </dgm:pt>
    <dgm:pt modelId="{D9E9B0D6-E32C-450F-9501-4C0008B23002}" type="pres">
      <dgm:prSet presAssocID="{81012306-3ABE-41CB-B3BD-8FCF8E52E1AF}" presName="parTxOnly" presStyleLbl="node1" presStyleIdx="11" presStyleCnt="13" custScaleX="84023" custLinFactNeighborX="46790">
        <dgm:presLayoutVars>
          <dgm:bulletEnabled val="1"/>
        </dgm:presLayoutVars>
      </dgm:prSet>
      <dgm:spPr/>
    </dgm:pt>
    <dgm:pt modelId="{D87CCEFB-C7C5-48DF-AD93-5EBA19470E9D}" type="pres">
      <dgm:prSet presAssocID="{E69664AA-D99C-4953-81DB-7321FC108D5C}" presName="parSpace" presStyleCnt="0"/>
      <dgm:spPr/>
    </dgm:pt>
    <dgm:pt modelId="{D1C51C9B-1CF4-4D59-8622-7BA58FA78519}" type="pres">
      <dgm:prSet presAssocID="{722910E2-B5BD-4B88-99D6-C2816E62756D}" presName="parTxOnly" presStyleLbl="node1" presStyleIdx="12" presStyleCnt="13" custFlipHor="0" custScaleX="87091" custLinFactNeighborX="6575" custLinFactNeighborY="287">
        <dgm:presLayoutVars>
          <dgm:bulletEnabled val="1"/>
        </dgm:presLayoutVars>
      </dgm:prSet>
      <dgm:spPr/>
    </dgm:pt>
  </dgm:ptLst>
  <dgm:cxnLst>
    <dgm:cxn modelId="{4AD24707-2B17-47B6-9D33-8D90BCC3E999}" srcId="{82360DFF-DF94-4B8D-B51C-771A9A24B778}" destId="{09E8A898-7A57-4D3D-A888-639999931518}" srcOrd="1" destOrd="0" parTransId="{F59C4BFD-555B-47D3-88D6-7BBB0CE9A371}" sibTransId="{C0BACB76-E2EE-448C-B3C2-5BF4BF7C022A}"/>
    <dgm:cxn modelId="{59A46F07-D16A-4F65-9A0D-1535F766B6DB}" type="presOf" srcId="{09E8A898-7A57-4D3D-A888-639999931518}" destId="{59E43436-F07F-4494-A546-7F84BD16E802}" srcOrd="0" destOrd="0" presId="urn:microsoft.com/office/officeart/2005/8/layout/hChevron3"/>
    <dgm:cxn modelId="{EF2FD810-E769-4EC5-88BC-874C8E1ECF59}" type="presOf" srcId="{D34DF10A-9B65-4FB5-9C88-F0C8A84D835C}" destId="{12D88389-7FBC-4190-9C61-12DE0EFC9FC9}" srcOrd="0" destOrd="0" presId="urn:microsoft.com/office/officeart/2005/8/layout/hChevron3"/>
    <dgm:cxn modelId="{02631413-2759-4FF8-BC4B-AFAB89F29288}" srcId="{82360DFF-DF94-4B8D-B51C-771A9A24B778}" destId="{722910E2-B5BD-4B88-99D6-C2816E62756D}" srcOrd="12" destOrd="0" parTransId="{8EC9D17C-9C7F-4C21-968F-152EB35B579D}" sibTransId="{4146078B-D161-403E-9184-523C2E506111}"/>
    <dgm:cxn modelId="{C715D213-D2F6-4E37-AC47-D9527B482E84}" srcId="{82360DFF-DF94-4B8D-B51C-771A9A24B778}" destId="{592E1D91-8214-46CB-A7C0-537947EEEB63}" srcOrd="7" destOrd="0" parTransId="{1DF6C04D-CF32-48A6-ADA5-546839BE24E9}" sibTransId="{3A0E3889-2357-4F98-806B-09A13161D07E}"/>
    <dgm:cxn modelId="{F6F1392C-790A-4626-89BD-2326890E5473}" srcId="{82360DFF-DF94-4B8D-B51C-771A9A24B778}" destId="{86F64202-F371-4379-9598-6F917AC59428}" srcOrd="5" destOrd="0" parTransId="{74A2DB7C-6848-4860-A4EF-46AFAA7FDCD5}" sibTransId="{6A41294B-6E93-4A88-AA4A-1BCF267E9068}"/>
    <dgm:cxn modelId="{32B4E02C-CFF1-4C36-B397-4B0F7190A751}" type="presOf" srcId="{81012306-3ABE-41CB-B3BD-8FCF8E52E1AF}" destId="{D9E9B0D6-E32C-450F-9501-4C0008B23002}" srcOrd="0" destOrd="0" presId="urn:microsoft.com/office/officeart/2005/8/layout/hChevron3"/>
    <dgm:cxn modelId="{60FF5B31-8E21-490A-AE34-74375F2A0241}" srcId="{82360DFF-DF94-4B8D-B51C-771A9A24B778}" destId="{D34DF10A-9B65-4FB5-9C88-F0C8A84D835C}" srcOrd="2" destOrd="0" parTransId="{A225C680-DA8D-4E9C-AB2A-7F11F2A84DE0}" sibTransId="{23AB21C3-31D1-40DB-8619-9E3507792718}"/>
    <dgm:cxn modelId="{3A23AF35-BF01-4D98-8E79-8A3349269A91}" type="presOf" srcId="{4472DCE2-C2E4-4CD6-A8BA-7D6341667587}" destId="{3045A780-D288-453D-B57C-D1A8BC04B868}" srcOrd="0" destOrd="0" presId="urn:microsoft.com/office/officeart/2005/8/layout/hChevron3"/>
    <dgm:cxn modelId="{3822E838-C321-43EA-96D5-B6322C9CDA3E}" type="presOf" srcId="{86F64202-F371-4379-9598-6F917AC59428}" destId="{80C1E847-1EB2-45EC-B4FA-12954AAE33D2}" srcOrd="0" destOrd="0" presId="urn:microsoft.com/office/officeart/2005/8/layout/hChevron3"/>
    <dgm:cxn modelId="{F6867D3B-45D2-4423-97C2-730A86544F7E}" srcId="{82360DFF-DF94-4B8D-B51C-771A9A24B778}" destId="{08B89253-D3E4-475E-B26D-124CBE8F7441}" srcOrd="8" destOrd="0" parTransId="{F6558FB3-0345-4555-A7BF-99B86551A8BC}" sibTransId="{EFA3BD7E-1FEA-4A22-97E1-5042C8E39AFD}"/>
    <dgm:cxn modelId="{A54F1B60-A16A-40F3-8860-D5E33976CD71}" srcId="{82360DFF-DF94-4B8D-B51C-771A9A24B778}" destId="{83A3537B-5B29-416F-94DE-E4E6A97143CF}" srcOrd="4" destOrd="0" parTransId="{AB9634E8-B5DB-4AA4-8744-1E06AE42633A}" sibTransId="{DF0F0F71-FD27-48E9-9231-25E9C548185D}"/>
    <dgm:cxn modelId="{0A0BFB45-E6BC-464E-A63A-87F7EF85CE24}" type="presOf" srcId="{A8796C17-5AE7-494D-90E9-2C72768E40FD}" destId="{F9D6A809-26E9-46CF-BA2A-BC2D1A90ECDA}" srcOrd="0" destOrd="0" presId="urn:microsoft.com/office/officeart/2005/8/layout/hChevron3"/>
    <dgm:cxn modelId="{B32CB547-C92E-4873-A5AC-AA1BDD7E17D2}" type="presOf" srcId="{592E1D91-8214-46CB-A7C0-537947EEEB63}" destId="{269B821D-F336-4A59-B10A-5B0C2E4FAD2D}" srcOrd="0" destOrd="0" presId="urn:microsoft.com/office/officeart/2005/8/layout/hChevron3"/>
    <dgm:cxn modelId="{BB335B6B-D735-4756-9621-B39DC312BAFF}" srcId="{82360DFF-DF94-4B8D-B51C-771A9A24B778}" destId="{98ED19F5-F6E2-4E64-A82F-06DAE98D05A1}" srcOrd="0" destOrd="0" parTransId="{34C7A01E-95FD-4632-AA4E-CF37D0E6E518}" sibTransId="{9CD86765-164A-4030-A000-29758B60A075}"/>
    <dgm:cxn modelId="{FF9D3E71-1544-47D6-BD12-1DE350A63B86}" type="presOf" srcId="{33D9129B-960A-4DFB-BFCB-7258564C39B6}" destId="{11EF6B94-3A9B-43CB-B77D-12541B491BDB}" srcOrd="0" destOrd="0" presId="urn:microsoft.com/office/officeart/2005/8/layout/hChevron3"/>
    <dgm:cxn modelId="{29DC4657-090E-4B40-8A61-A64D3801D846}" srcId="{82360DFF-DF94-4B8D-B51C-771A9A24B778}" destId="{6C126955-215D-4976-B00C-1632FEB17FFE}" srcOrd="10" destOrd="0" parTransId="{685997CB-0F94-44C7-B7F7-78B1E28A9359}" sibTransId="{701F9180-F468-4AB3-BC7F-719E5A117352}"/>
    <dgm:cxn modelId="{4921238D-5915-434B-B654-8BBC1DBF464D}" type="presOf" srcId="{82360DFF-DF94-4B8D-B51C-771A9A24B778}" destId="{18B39BE6-5324-453A-9C82-AF1A630430C3}" srcOrd="0" destOrd="0" presId="urn:microsoft.com/office/officeart/2005/8/layout/hChevron3"/>
    <dgm:cxn modelId="{411D6E8D-2C35-4E54-8B6E-DEAC093D3D9E}" srcId="{82360DFF-DF94-4B8D-B51C-771A9A24B778}" destId="{81012306-3ABE-41CB-B3BD-8FCF8E52E1AF}" srcOrd="11" destOrd="0" parTransId="{FDEAB80F-D68E-47D5-9A2F-14F1F622DCF2}" sibTransId="{E69664AA-D99C-4953-81DB-7321FC108D5C}"/>
    <dgm:cxn modelId="{3ED67691-E7D4-464E-BFF8-A86D06E8AF9E}" srcId="{82360DFF-DF94-4B8D-B51C-771A9A24B778}" destId="{A8796C17-5AE7-494D-90E9-2C72768E40FD}" srcOrd="9" destOrd="0" parTransId="{765B7B12-FC03-4C54-B826-1F8E4F66AEFF}" sibTransId="{40973AD8-7C28-43DE-A7D9-83E55D3EEB14}"/>
    <dgm:cxn modelId="{CC7BB8A1-9E0D-431B-A5A8-1CD6392C0FD0}" type="presOf" srcId="{722910E2-B5BD-4B88-99D6-C2816E62756D}" destId="{D1C51C9B-1CF4-4D59-8622-7BA58FA78519}" srcOrd="0" destOrd="0" presId="urn:microsoft.com/office/officeart/2005/8/layout/hChevron3"/>
    <dgm:cxn modelId="{102CCFCE-7B1F-4C81-9B78-7ACB86547B89}" srcId="{82360DFF-DF94-4B8D-B51C-771A9A24B778}" destId="{33D9129B-960A-4DFB-BFCB-7258564C39B6}" srcOrd="3" destOrd="0" parTransId="{1D7EF7F1-0A0E-4E94-B72A-1BA0B926E8DA}" sibTransId="{DFFB4DD4-63F8-43A4-BF1E-4E650C3DD0C5}"/>
    <dgm:cxn modelId="{BC2C23D0-45B2-4FCE-A6BF-A6E6FA302FBD}" type="presOf" srcId="{83A3537B-5B29-416F-94DE-E4E6A97143CF}" destId="{D3E89998-92C8-4FB7-83CE-F05DBEED9C5A}" srcOrd="0" destOrd="0" presId="urn:microsoft.com/office/officeart/2005/8/layout/hChevron3"/>
    <dgm:cxn modelId="{6432D4D1-CAF6-4620-9F36-4C6ACD2FF455}" type="presOf" srcId="{98ED19F5-F6E2-4E64-A82F-06DAE98D05A1}" destId="{FAF523E3-7523-4F25-9916-B958D744099B}" srcOrd="0" destOrd="0" presId="urn:microsoft.com/office/officeart/2005/8/layout/hChevron3"/>
    <dgm:cxn modelId="{54E8CDD2-6955-4CF2-B29C-56671E816DF7}" type="presOf" srcId="{6C126955-215D-4976-B00C-1632FEB17FFE}" destId="{BC014B83-7898-4732-BB32-9D4C2A193EBB}" srcOrd="0" destOrd="0" presId="urn:microsoft.com/office/officeart/2005/8/layout/hChevron3"/>
    <dgm:cxn modelId="{4AFC62E6-4295-4B12-B07A-D90B97297A43}" type="presOf" srcId="{08B89253-D3E4-475E-B26D-124CBE8F7441}" destId="{0080FEE6-772C-4828-ACD2-7BA9CCDCE98E}" srcOrd="0" destOrd="0" presId="urn:microsoft.com/office/officeart/2005/8/layout/hChevron3"/>
    <dgm:cxn modelId="{F4B222FA-76E6-4807-B7D8-262BF98FC50C}" srcId="{82360DFF-DF94-4B8D-B51C-771A9A24B778}" destId="{4472DCE2-C2E4-4CD6-A8BA-7D6341667587}" srcOrd="6" destOrd="0" parTransId="{523E66B7-87EA-498C-A788-D60A4F8023D4}" sibTransId="{D72AC448-29E8-40DD-A8B7-DEADD71A7D58}"/>
    <dgm:cxn modelId="{ABBAFAF5-8765-4ACC-878B-9AE032DF7376}" type="presParOf" srcId="{18B39BE6-5324-453A-9C82-AF1A630430C3}" destId="{FAF523E3-7523-4F25-9916-B958D744099B}" srcOrd="0" destOrd="0" presId="urn:microsoft.com/office/officeart/2005/8/layout/hChevron3"/>
    <dgm:cxn modelId="{F3AD0577-74E9-4344-BF63-4E3904C95262}" type="presParOf" srcId="{18B39BE6-5324-453A-9C82-AF1A630430C3}" destId="{CA8DDE87-5948-4BF2-B832-4A7CF28B3FAC}" srcOrd="1" destOrd="0" presId="urn:microsoft.com/office/officeart/2005/8/layout/hChevron3"/>
    <dgm:cxn modelId="{6939F3EA-B875-49A4-9CF6-D8EB56A91825}" type="presParOf" srcId="{18B39BE6-5324-453A-9C82-AF1A630430C3}" destId="{59E43436-F07F-4494-A546-7F84BD16E802}" srcOrd="2" destOrd="0" presId="urn:microsoft.com/office/officeart/2005/8/layout/hChevron3"/>
    <dgm:cxn modelId="{55515B65-1D2A-4E42-AE34-7349FFCDCFDB}" type="presParOf" srcId="{18B39BE6-5324-453A-9C82-AF1A630430C3}" destId="{73FA1D6B-08F8-4C0B-9421-670F72661565}" srcOrd="3" destOrd="0" presId="urn:microsoft.com/office/officeart/2005/8/layout/hChevron3"/>
    <dgm:cxn modelId="{02708D37-B3FA-4814-A5CB-54E4950A7F02}" type="presParOf" srcId="{18B39BE6-5324-453A-9C82-AF1A630430C3}" destId="{12D88389-7FBC-4190-9C61-12DE0EFC9FC9}" srcOrd="4" destOrd="0" presId="urn:microsoft.com/office/officeart/2005/8/layout/hChevron3"/>
    <dgm:cxn modelId="{48F9441A-0F7C-4B92-8C3A-C77C1B351C5B}" type="presParOf" srcId="{18B39BE6-5324-453A-9C82-AF1A630430C3}" destId="{6D21BE6A-2205-4155-8478-E6B3737086A6}" srcOrd="5" destOrd="0" presId="urn:microsoft.com/office/officeart/2005/8/layout/hChevron3"/>
    <dgm:cxn modelId="{561E0F05-B684-4717-8448-DAB333B44295}" type="presParOf" srcId="{18B39BE6-5324-453A-9C82-AF1A630430C3}" destId="{11EF6B94-3A9B-43CB-B77D-12541B491BDB}" srcOrd="6" destOrd="0" presId="urn:microsoft.com/office/officeart/2005/8/layout/hChevron3"/>
    <dgm:cxn modelId="{78E5DE72-5608-4A22-B455-7318A1FA6983}" type="presParOf" srcId="{18B39BE6-5324-453A-9C82-AF1A630430C3}" destId="{6D168D08-51B9-47C4-849C-D898E07654AF}" srcOrd="7" destOrd="0" presId="urn:microsoft.com/office/officeart/2005/8/layout/hChevron3"/>
    <dgm:cxn modelId="{BD184F39-C53F-475C-B57C-057613B8AE7F}" type="presParOf" srcId="{18B39BE6-5324-453A-9C82-AF1A630430C3}" destId="{D3E89998-92C8-4FB7-83CE-F05DBEED9C5A}" srcOrd="8" destOrd="0" presId="urn:microsoft.com/office/officeart/2005/8/layout/hChevron3"/>
    <dgm:cxn modelId="{262BFD04-9FD2-41F6-AAEA-4AA0DB407A9C}" type="presParOf" srcId="{18B39BE6-5324-453A-9C82-AF1A630430C3}" destId="{B08E767E-F4AA-4390-843C-ECFCFC69228B}" srcOrd="9" destOrd="0" presId="urn:microsoft.com/office/officeart/2005/8/layout/hChevron3"/>
    <dgm:cxn modelId="{BF576A7B-836D-4852-9ADA-33021AE5FD91}" type="presParOf" srcId="{18B39BE6-5324-453A-9C82-AF1A630430C3}" destId="{80C1E847-1EB2-45EC-B4FA-12954AAE33D2}" srcOrd="10" destOrd="0" presId="urn:microsoft.com/office/officeart/2005/8/layout/hChevron3"/>
    <dgm:cxn modelId="{8AF37AE7-FA13-4698-8FA9-08E19E66EBED}" type="presParOf" srcId="{18B39BE6-5324-453A-9C82-AF1A630430C3}" destId="{4F38A0DD-E51B-4F84-A71D-73B1E4AE9E63}" srcOrd="11" destOrd="0" presId="urn:microsoft.com/office/officeart/2005/8/layout/hChevron3"/>
    <dgm:cxn modelId="{A5982CA2-0DED-410B-9107-F175F6171B36}" type="presParOf" srcId="{18B39BE6-5324-453A-9C82-AF1A630430C3}" destId="{3045A780-D288-453D-B57C-D1A8BC04B868}" srcOrd="12" destOrd="0" presId="urn:microsoft.com/office/officeart/2005/8/layout/hChevron3"/>
    <dgm:cxn modelId="{968B6576-FDE8-4739-B7F2-86EF602ADD0F}" type="presParOf" srcId="{18B39BE6-5324-453A-9C82-AF1A630430C3}" destId="{E040FC34-B657-407B-97D0-3B8CDAF80CBC}" srcOrd="13" destOrd="0" presId="urn:microsoft.com/office/officeart/2005/8/layout/hChevron3"/>
    <dgm:cxn modelId="{3E47933A-DDFA-4B27-BEC3-3574A84C3C38}" type="presParOf" srcId="{18B39BE6-5324-453A-9C82-AF1A630430C3}" destId="{269B821D-F336-4A59-B10A-5B0C2E4FAD2D}" srcOrd="14" destOrd="0" presId="urn:microsoft.com/office/officeart/2005/8/layout/hChevron3"/>
    <dgm:cxn modelId="{7376B2E7-F309-41C0-B57B-FD41B17F4A9B}" type="presParOf" srcId="{18B39BE6-5324-453A-9C82-AF1A630430C3}" destId="{C698B466-1827-4F0F-853E-1EC8E3F7E075}" srcOrd="15" destOrd="0" presId="urn:microsoft.com/office/officeart/2005/8/layout/hChevron3"/>
    <dgm:cxn modelId="{5E3C11EA-38D7-4B6D-9552-8ACA269DC6E9}" type="presParOf" srcId="{18B39BE6-5324-453A-9C82-AF1A630430C3}" destId="{0080FEE6-772C-4828-ACD2-7BA9CCDCE98E}" srcOrd="16" destOrd="0" presId="urn:microsoft.com/office/officeart/2005/8/layout/hChevron3"/>
    <dgm:cxn modelId="{4078E3AE-5728-4C56-A36F-BE219E61C459}" type="presParOf" srcId="{18B39BE6-5324-453A-9C82-AF1A630430C3}" destId="{0F698D9A-B2D1-4FE9-8009-99CCDA83B87A}" srcOrd="17" destOrd="0" presId="urn:microsoft.com/office/officeart/2005/8/layout/hChevron3"/>
    <dgm:cxn modelId="{B217835D-C7F0-4384-8880-DA4EBB63D66E}" type="presParOf" srcId="{18B39BE6-5324-453A-9C82-AF1A630430C3}" destId="{F9D6A809-26E9-46CF-BA2A-BC2D1A90ECDA}" srcOrd="18" destOrd="0" presId="urn:microsoft.com/office/officeart/2005/8/layout/hChevron3"/>
    <dgm:cxn modelId="{18B8F0D3-A4B4-41EA-BA97-E603B575A567}" type="presParOf" srcId="{18B39BE6-5324-453A-9C82-AF1A630430C3}" destId="{A307FC9D-425D-4045-B3D5-D97C5ECC70C8}" srcOrd="19" destOrd="0" presId="urn:microsoft.com/office/officeart/2005/8/layout/hChevron3"/>
    <dgm:cxn modelId="{DCA08297-79D6-4E70-8518-2488729980D4}" type="presParOf" srcId="{18B39BE6-5324-453A-9C82-AF1A630430C3}" destId="{BC014B83-7898-4732-BB32-9D4C2A193EBB}" srcOrd="20" destOrd="0" presId="urn:microsoft.com/office/officeart/2005/8/layout/hChevron3"/>
    <dgm:cxn modelId="{D7E1BEBF-43A5-46AC-9070-97429579802C}" type="presParOf" srcId="{18B39BE6-5324-453A-9C82-AF1A630430C3}" destId="{1E46D202-DB8A-4609-A6FC-2DB8469838E0}" srcOrd="21" destOrd="0" presId="urn:microsoft.com/office/officeart/2005/8/layout/hChevron3"/>
    <dgm:cxn modelId="{42F297A9-19F1-4506-BC31-16452458E8E5}" type="presParOf" srcId="{18B39BE6-5324-453A-9C82-AF1A630430C3}" destId="{D9E9B0D6-E32C-450F-9501-4C0008B23002}" srcOrd="22" destOrd="0" presId="urn:microsoft.com/office/officeart/2005/8/layout/hChevron3"/>
    <dgm:cxn modelId="{C7D206A7-C812-4DC7-A1C6-757B938BF274}" type="presParOf" srcId="{18B39BE6-5324-453A-9C82-AF1A630430C3}" destId="{D87CCEFB-C7C5-48DF-AD93-5EBA19470E9D}" srcOrd="23" destOrd="0" presId="urn:microsoft.com/office/officeart/2005/8/layout/hChevron3"/>
    <dgm:cxn modelId="{70E9CAC5-D333-4BA6-B374-100938542C4C}" type="presParOf" srcId="{18B39BE6-5324-453A-9C82-AF1A630430C3}" destId="{D1C51C9B-1CF4-4D59-8622-7BA58FA78519}" srcOrd="2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360DFF-DF94-4B8D-B51C-771A9A24B7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D19F5-F6E2-4E64-A82F-06DAE98D05A1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000" dirty="0" err="1"/>
            <a:t>Organisation</a:t>
          </a:r>
          <a:endParaRPr lang="en-US" sz="1000" dirty="0"/>
        </a:p>
      </dgm:t>
    </dgm:pt>
    <dgm:pt modelId="{34C7A01E-95FD-4632-AA4E-CF37D0E6E518}" type="parTrans" cxnId="{BB335B6B-D735-4756-9621-B39DC312BAFF}">
      <dgm:prSet/>
      <dgm:spPr/>
      <dgm:t>
        <a:bodyPr/>
        <a:lstStyle/>
        <a:p>
          <a:endParaRPr lang="en-US"/>
        </a:p>
      </dgm:t>
    </dgm:pt>
    <dgm:pt modelId="{9CD86765-164A-4030-A000-29758B60A075}" type="sibTrans" cxnId="{BB335B6B-D735-4756-9621-B39DC312BAFF}">
      <dgm:prSet/>
      <dgm:spPr/>
      <dgm:t>
        <a:bodyPr/>
        <a:lstStyle/>
        <a:p>
          <a:endParaRPr lang="en-US"/>
        </a:p>
      </dgm:t>
    </dgm:pt>
    <dgm:pt modelId="{83A3537B-5B29-416F-94DE-E4E6A97143CF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MCD</a:t>
          </a:r>
        </a:p>
      </dgm:t>
    </dgm:pt>
    <dgm:pt modelId="{AB9634E8-B5DB-4AA4-8744-1E06AE42633A}" type="parTrans" cxnId="{A54F1B60-A16A-40F3-8860-D5E33976CD71}">
      <dgm:prSet/>
      <dgm:spPr/>
      <dgm:t>
        <a:bodyPr/>
        <a:lstStyle/>
        <a:p>
          <a:endParaRPr lang="en-US"/>
        </a:p>
      </dgm:t>
    </dgm:pt>
    <dgm:pt modelId="{DF0F0F71-FD27-48E9-9231-25E9C548185D}" type="sibTrans" cxnId="{A54F1B60-A16A-40F3-8860-D5E33976CD71}">
      <dgm:prSet/>
      <dgm:spPr/>
      <dgm:t>
        <a:bodyPr/>
        <a:lstStyle/>
        <a:p>
          <a:endParaRPr lang="en-US"/>
        </a:p>
      </dgm:t>
    </dgm:pt>
    <dgm:pt modelId="{86F64202-F371-4379-9598-6F917AC59428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MLD</a:t>
          </a:r>
        </a:p>
      </dgm:t>
    </dgm:pt>
    <dgm:pt modelId="{74A2DB7C-6848-4860-A4EF-46AFAA7FDCD5}" type="parTrans" cxnId="{F6F1392C-790A-4626-89BD-2326890E5473}">
      <dgm:prSet/>
      <dgm:spPr/>
      <dgm:t>
        <a:bodyPr/>
        <a:lstStyle/>
        <a:p>
          <a:endParaRPr lang="en-US"/>
        </a:p>
      </dgm:t>
    </dgm:pt>
    <dgm:pt modelId="{6A41294B-6E93-4A88-AA4A-1BCF267E9068}" type="sibTrans" cxnId="{F6F1392C-790A-4626-89BD-2326890E5473}">
      <dgm:prSet/>
      <dgm:spPr/>
      <dgm:t>
        <a:bodyPr/>
        <a:lstStyle/>
        <a:p>
          <a:endParaRPr lang="en-US"/>
        </a:p>
      </dgm:t>
    </dgm:pt>
    <dgm:pt modelId="{4472DCE2-C2E4-4CD6-A8BA-7D6341667587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MPD</a:t>
          </a:r>
        </a:p>
      </dgm:t>
    </dgm:pt>
    <dgm:pt modelId="{523E66B7-87EA-498C-A788-D60A4F8023D4}" type="parTrans" cxnId="{F4B222FA-76E6-4807-B7D8-262BF98FC50C}">
      <dgm:prSet/>
      <dgm:spPr/>
      <dgm:t>
        <a:bodyPr/>
        <a:lstStyle/>
        <a:p>
          <a:endParaRPr lang="en-US"/>
        </a:p>
      </dgm:t>
    </dgm:pt>
    <dgm:pt modelId="{D72AC448-29E8-40DD-A8B7-DEADD71A7D58}" type="sibTrans" cxnId="{F4B222FA-76E6-4807-B7D8-262BF98FC50C}">
      <dgm:prSet/>
      <dgm:spPr/>
      <dgm:t>
        <a:bodyPr/>
        <a:lstStyle/>
        <a:p>
          <a:endParaRPr lang="en-US"/>
        </a:p>
      </dgm:t>
    </dgm:pt>
    <dgm:pt modelId="{6C126955-215D-4976-B00C-1632FEB17FFE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Dev </a:t>
          </a:r>
          <a:r>
            <a:rPr lang="en-US" sz="1000" dirty="0" err="1"/>
            <a:t>Appli</a:t>
          </a:r>
          <a:endParaRPr lang="en-US" sz="1000" dirty="0"/>
        </a:p>
      </dgm:t>
    </dgm:pt>
    <dgm:pt modelId="{685997CB-0F94-44C7-B7F7-78B1E28A9359}" type="parTrans" cxnId="{29DC4657-090E-4B40-8A61-A64D3801D846}">
      <dgm:prSet/>
      <dgm:spPr/>
      <dgm:t>
        <a:bodyPr/>
        <a:lstStyle/>
        <a:p>
          <a:endParaRPr lang="en-US"/>
        </a:p>
      </dgm:t>
    </dgm:pt>
    <dgm:pt modelId="{701F9180-F468-4AB3-BC7F-719E5A117352}" type="sibTrans" cxnId="{29DC4657-090E-4B40-8A61-A64D3801D846}">
      <dgm:prSet/>
      <dgm:spPr/>
      <dgm:t>
        <a:bodyPr/>
        <a:lstStyle/>
        <a:p>
          <a:endParaRPr lang="en-US"/>
        </a:p>
      </dgm:t>
    </dgm:pt>
    <dgm:pt modelId="{81012306-3ABE-41CB-B3BD-8FCF8E52E1AF}">
      <dgm:prSet phldrT="[Text]" custT="1"/>
      <dgm:spPr>
        <a:ln>
          <a:noFill/>
        </a:ln>
      </dgm:spPr>
      <dgm:t>
        <a:bodyPr/>
        <a:lstStyle/>
        <a:p>
          <a:r>
            <a:rPr lang="en-US" sz="1000" dirty="0" err="1"/>
            <a:t>Démo</a:t>
          </a:r>
          <a:endParaRPr lang="en-US" sz="1000" dirty="0"/>
        </a:p>
      </dgm:t>
    </dgm:pt>
    <dgm:pt modelId="{FDEAB80F-D68E-47D5-9A2F-14F1F622DCF2}" type="parTrans" cxnId="{411D6E8D-2C35-4E54-8B6E-DEAC093D3D9E}">
      <dgm:prSet/>
      <dgm:spPr/>
      <dgm:t>
        <a:bodyPr/>
        <a:lstStyle/>
        <a:p>
          <a:endParaRPr lang="en-US"/>
        </a:p>
      </dgm:t>
    </dgm:pt>
    <dgm:pt modelId="{E69664AA-D99C-4953-81DB-7321FC108D5C}" type="sibTrans" cxnId="{411D6E8D-2C35-4E54-8B6E-DEAC093D3D9E}">
      <dgm:prSet/>
      <dgm:spPr/>
      <dgm:t>
        <a:bodyPr/>
        <a:lstStyle/>
        <a:p>
          <a:endParaRPr lang="en-US"/>
        </a:p>
      </dgm:t>
    </dgm:pt>
    <dgm:pt modelId="{33D9129B-960A-4DFB-BFCB-7258564C39B6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endParaRPr lang="fr-FR" sz="1000"/>
        </a:p>
        <a:p>
          <a:r>
            <a:rPr lang="fr-FR" sz="1000"/>
            <a:t>Matrice </a:t>
          </a:r>
          <a:r>
            <a:rPr lang="fr-FR" sz="1000" dirty="0"/>
            <a:t>Dépendances </a:t>
          </a:r>
          <a:endParaRPr lang="en-US" sz="1000" dirty="0"/>
        </a:p>
      </dgm:t>
    </dgm:pt>
    <dgm:pt modelId="{1D7EF7F1-0A0E-4E94-B72A-1BA0B926E8DA}" type="parTrans" cxnId="{102CCFCE-7B1F-4C81-9B78-7ACB86547B89}">
      <dgm:prSet/>
      <dgm:spPr/>
      <dgm:t>
        <a:bodyPr/>
        <a:lstStyle/>
        <a:p>
          <a:endParaRPr lang="en-US"/>
        </a:p>
      </dgm:t>
    </dgm:pt>
    <dgm:pt modelId="{DFFB4DD4-63F8-43A4-BF1E-4E650C3DD0C5}" type="sibTrans" cxnId="{102CCFCE-7B1F-4C81-9B78-7ACB86547B89}">
      <dgm:prSet/>
      <dgm:spPr/>
      <dgm:t>
        <a:bodyPr/>
        <a:lstStyle/>
        <a:p>
          <a:endParaRPr lang="en-US"/>
        </a:p>
      </dgm:t>
    </dgm:pt>
    <dgm:pt modelId="{D34DF10A-9B65-4FB5-9C88-F0C8A84D835C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fr-FR" sz="1000" dirty="0"/>
            <a:t>Dictionnaire données </a:t>
          </a:r>
          <a:endParaRPr lang="en-US" sz="1000" dirty="0"/>
        </a:p>
      </dgm:t>
    </dgm:pt>
    <dgm:pt modelId="{A225C680-DA8D-4E9C-AB2A-7F11F2A84DE0}" type="parTrans" cxnId="{60FF5B31-8E21-490A-AE34-74375F2A0241}">
      <dgm:prSet/>
      <dgm:spPr/>
      <dgm:t>
        <a:bodyPr/>
        <a:lstStyle/>
        <a:p>
          <a:endParaRPr lang="en-US"/>
        </a:p>
      </dgm:t>
    </dgm:pt>
    <dgm:pt modelId="{23AB21C3-31D1-40DB-8619-9E3507792718}" type="sibTrans" cxnId="{60FF5B31-8E21-490A-AE34-74375F2A0241}">
      <dgm:prSet/>
      <dgm:spPr/>
      <dgm:t>
        <a:bodyPr/>
        <a:lstStyle/>
        <a:p>
          <a:endParaRPr lang="en-US"/>
        </a:p>
      </dgm:t>
    </dgm:pt>
    <dgm:pt modelId="{09E8A898-7A57-4D3D-A888-639999931518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fr-FR" sz="1000" dirty="0"/>
            <a:t>Digramme flux </a:t>
          </a:r>
          <a:endParaRPr lang="en-US" sz="1000" dirty="0"/>
        </a:p>
      </dgm:t>
    </dgm:pt>
    <dgm:pt modelId="{F59C4BFD-555B-47D3-88D6-7BBB0CE9A371}" type="parTrans" cxnId="{4AD24707-2B17-47B6-9D33-8D90BCC3E999}">
      <dgm:prSet/>
      <dgm:spPr/>
      <dgm:t>
        <a:bodyPr/>
        <a:lstStyle/>
        <a:p>
          <a:endParaRPr lang="en-US"/>
        </a:p>
      </dgm:t>
    </dgm:pt>
    <dgm:pt modelId="{C0BACB76-E2EE-448C-B3C2-5BF4BF7C022A}" type="sibTrans" cxnId="{4AD24707-2B17-47B6-9D33-8D90BCC3E999}">
      <dgm:prSet/>
      <dgm:spPr/>
      <dgm:t>
        <a:bodyPr/>
        <a:lstStyle/>
        <a:p>
          <a:endParaRPr lang="en-US"/>
        </a:p>
      </dgm:t>
    </dgm:pt>
    <dgm:pt modelId="{722910E2-B5BD-4B88-99D6-C2816E62756D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000" dirty="0" err="1"/>
            <a:t>Écarts</a:t>
          </a:r>
          <a:endParaRPr lang="en-US" sz="1000" dirty="0"/>
        </a:p>
      </dgm:t>
    </dgm:pt>
    <dgm:pt modelId="{8EC9D17C-9C7F-4C21-968F-152EB35B579D}" type="parTrans" cxnId="{02631413-2759-4FF8-BC4B-AFAB89F29288}">
      <dgm:prSet/>
      <dgm:spPr/>
      <dgm:t>
        <a:bodyPr/>
        <a:lstStyle/>
        <a:p>
          <a:endParaRPr lang="en-US"/>
        </a:p>
      </dgm:t>
    </dgm:pt>
    <dgm:pt modelId="{4146078B-D161-403E-9184-523C2E506111}" type="sibTrans" cxnId="{02631413-2759-4FF8-BC4B-AFAB89F29288}">
      <dgm:prSet/>
      <dgm:spPr/>
      <dgm:t>
        <a:bodyPr/>
        <a:lstStyle/>
        <a:p>
          <a:endParaRPr lang="en-US"/>
        </a:p>
      </dgm:t>
    </dgm:pt>
    <dgm:pt modelId="{08B89253-D3E4-475E-B26D-124CBE8F7441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Procédure stockée</a:t>
          </a:r>
        </a:p>
      </dgm:t>
    </dgm:pt>
    <dgm:pt modelId="{F6558FB3-0345-4555-A7BF-99B86551A8BC}" type="parTrans" cxnId="{F6867D3B-45D2-4423-97C2-730A86544F7E}">
      <dgm:prSet/>
      <dgm:spPr/>
      <dgm:t>
        <a:bodyPr/>
        <a:lstStyle/>
        <a:p>
          <a:endParaRPr lang="en-US"/>
        </a:p>
      </dgm:t>
    </dgm:pt>
    <dgm:pt modelId="{EFA3BD7E-1FEA-4A22-97E1-5042C8E39AFD}" type="sibTrans" cxnId="{F6867D3B-45D2-4423-97C2-730A86544F7E}">
      <dgm:prSet/>
      <dgm:spPr/>
      <dgm:t>
        <a:bodyPr/>
        <a:lstStyle/>
        <a:p>
          <a:endParaRPr lang="en-US"/>
        </a:p>
      </dgm:t>
    </dgm:pt>
    <dgm:pt modelId="{592E1D91-8214-46CB-A7C0-537947EEEB63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Requête</a:t>
          </a:r>
          <a:endParaRPr lang="en-US" sz="1000" dirty="0"/>
        </a:p>
      </dgm:t>
    </dgm:pt>
    <dgm:pt modelId="{1DF6C04D-CF32-48A6-ADA5-546839BE24E9}" type="parTrans" cxnId="{C715D213-D2F6-4E37-AC47-D9527B482E84}">
      <dgm:prSet/>
      <dgm:spPr/>
      <dgm:t>
        <a:bodyPr/>
        <a:lstStyle/>
        <a:p>
          <a:endParaRPr lang="en-US"/>
        </a:p>
      </dgm:t>
    </dgm:pt>
    <dgm:pt modelId="{3A0E3889-2357-4F98-806B-09A13161D07E}" type="sibTrans" cxnId="{C715D213-D2F6-4E37-AC47-D9527B482E84}">
      <dgm:prSet/>
      <dgm:spPr/>
      <dgm:t>
        <a:bodyPr/>
        <a:lstStyle/>
        <a:p>
          <a:endParaRPr lang="en-US"/>
        </a:p>
      </dgm:t>
    </dgm:pt>
    <dgm:pt modelId="{A8796C17-5AE7-494D-90E9-2C72768E40FD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Déclencheur</a:t>
          </a:r>
        </a:p>
      </dgm:t>
    </dgm:pt>
    <dgm:pt modelId="{765B7B12-FC03-4C54-B826-1F8E4F66AEFF}" type="parTrans" cxnId="{3ED67691-E7D4-464E-BFF8-A86D06E8AF9E}">
      <dgm:prSet/>
      <dgm:spPr/>
      <dgm:t>
        <a:bodyPr/>
        <a:lstStyle/>
        <a:p>
          <a:endParaRPr lang="en-US"/>
        </a:p>
      </dgm:t>
    </dgm:pt>
    <dgm:pt modelId="{40973AD8-7C28-43DE-A7D9-83E55D3EEB14}" type="sibTrans" cxnId="{3ED67691-E7D4-464E-BFF8-A86D06E8AF9E}">
      <dgm:prSet/>
      <dgm:spPr/>
      <dgm:t>
        <a:bodyPr/>
        <a:lstStyle/>
        <a:p>
          <a:endParaRPr lang="en-US"/>
        </a:p>
      </dgm:t>
    </dgm:pt>
    <dgm:pt modelId="{18B39BE6-5324-453A-9C82-AF1A630430C3}" type="pres">
      <dgm:prSet presAssocID="{82360DFF-DF94-4B8D-B51C-771A9A24B778}" presName="Name0" presStyleCnt="0">
        <dgm:presLayoutVars>
          <dgm:dir/>
          <dgm:resizeHandles val="exact"/>
        </dgm:presLayoutVars>
      </dgm:prSet>
      <dgm:spPr/>
    </dgm:pt>
    <dgm:pt modelId="{FAF523E3-7523-4F25-9916-B958D744099B}" type="pres">
      <dgm:prSet presAssocID="{98ED19F5-F6E2-4E64-A82F-06DAE98D05A1}" presName="parTxOnly" presStyleLbl="node1" presStyleIdx="0" presStyleCnt="13" custScaleY="100001" custLinFactNeighborX="-6604">
        <dgm:presLayoutVars>
          <dgm:bulletEnabled val="1"/>
        </dgm:presLayoutVars>
      </dgm:prSet>
      <dgm:spPr/>
    </dgm:pt>
    <dgm:pt modelId="{CA8DDE87-5948-4BF2-B832-4A7CF28B3FAC}" type="pres">
      <dgm:prSet presAssocID="{9CD86765-164A-4030-A000-29758B60A075}" presName="parSpace" presStyleCnt="0"/>
      <dgm:spPr/>
    </dgm:pt>
    <dgm:pt modelId="{59E43436-F07F-4494-A546-7F84BD16E802}" type="pres">
      <dgm:prSet presAssocID="{09E8A898-7A57-4D3D-A888-639999931518}" presName="parTxOnly" presStyleLbl="node1" presStyleIdx="1" presStyleCnt="13" custScaleX="109964" custLinFactNeighborX="10250">
        <dgm:presLayoutVars>
          <dgm:bulletEnabled val="1"/>
        </dgm:presLayoutVars>
      </dgm:prSet>
      <dgm:spPr/>
    </dgm:pt>
    <dgm:pt modelId="{73FA1D6B-08F8-4C0B-9421-670F72661565}" type="pres">
      <dgm:prSet presAssocID="{C0BACB76-E2EE-448C-B3C2-5BF4BF7C022A}" presName="parSpace" presStyleCnt="0"/>
      <dgm:spPr/>
    </dgm:pt>
    <dgm:pt modelId="{12D88389-7FBC-4190-9C61-12DE0EFC9FC9}" type="pres">
      <dgm:prSet presAssocID="{D34DF10A-9B65-4FB5-9C88-F0C8A84D835C}" presName="parTxOnly" presStyleLbl="node1" presStyleIdx="2" presStyleCnt="13" custScaleX="122250" custLinFactNeighborX="10350">
        <dgm:presLayoutVars>
          <dgm:bulletEnabled val="1"/>
        </dgm:presLayoutVars>
      </dgm:prSet>
      <dgm:spPr/>
    </dgm:pt>
    <dgm:pt modelId="{6D21BE6A-2205-4155-8478-E6B3737086A6}" type="pres">
      <dgm:prSet presAssocID="{23AB21C3-31D1-40DB-8619-9E3507792718}" presName="parSpace" presStyleCnt="0"/>
      <dgm:spPr/>
    </dgm:pt>
    <dgm:pt modelId="{11EF6B94-3A9B-43CB-B77D-12541B491BDB}" type="pres">
      <dgm:prSet presAssocID="{33D9129B-960A-4DFB-BFCB-7258564C39B6}" presName="parTxOnly" presStyleLbl="node1" presStyleIdx="3" presStyleCnt="13" custScaleX="126509" custLinFactNeighborX="15450">
        <dgm:presLayoutVars>
          <dgm:bulletEnabled val="1"/>
        </dgm:presLayoutVars>
      </dgm:prSet>
      <dgm:spPr/>
    </dgm:pt>
    <dgm:pt modelId="{6D168D08-51B9-47C4-849C-D898E07654AF}" type="pres">
      <dgm:prSet presAssocID="{DFFB4DD4-63F8-43A4-BF1E-4E650C3DD0C5}" presName="parSpace" presStyleCnt="0"/>
      <dgm:spPr/>
    </dgm:pt>
    <dgm:pt modelId="{D3E89998-92C8-4FB7-83CE-F05DBEED9C5A}" type="pres">
      <dgm:prSet presAssocID="{83A3537B-5B29-416F-94DE-E4E6A97143CF}" presName="parTxOnly" presStyleLbl="node1" presStyleIdx="4" presStyleCnt="13" custScaleX="90440" custLinFactNeighborX="16016">
        <dgm:presLayoutVars>
          <dgm:bulletEnabled val="1"/>
        </dgm:presLayoutVars>
      </dgm:prSet>
      <dgm:spPr/>
    </dgm:pt>
    <dgm:pt modelId="{B08E767E-F4AA-4390-843C-ECFCFC69228B}" type="pres">
      <dgm:prSet presAssocID="{DF0F0F71-FD27-48E9-9231-25E9C548185D}" presName="parSpace" presStyleCnt="0"/>
      <dgm:spPr/>
    </dgm:pt>
    <dgm:pt modelId="{80C1E847-1EB2-45EC-B4FA-12954AAE33D2}" type="pres">
      <dgm:prSet presAssocID="{86F64202-F371-4379-9598-6F917AC59428}" presName="parTxOnly" presStyleLbl="node1" presStyleIdx="5" presStyleCnt="13" custScaleX="77577" custLinFactNeighborX="21522">
        <dgm:presLayoutVars>
          <dgm:bulletEnabled val="1"/>
        </dgm:presLayoutVars>
      </dgm:prSet>
      <dgm:spPr/>
    </dgm:pt>
    <dgm:pt modelId="{4F38A0DD-E51B-4F84-A71D-73B1E4AE9E63}" type="pres">
      <dgm:prSet presAssocID="{6A41294B-6E93-4A88-AA4A-1BCF267E9068}" presName="parSpace" presStyleCnt="0"/>
      <dgm:spPr/>
    </dgm:pt>
    <dgm:pt modelId="{3045A780-D288-453D-B57C-D1A8BC04B868}" type="pres">
      <dgm:prSet presAssocID="{4472DCE2-C2E4-4CD6-A8BA-7D6341667587}" presName="parTxOnly" presStyleLbl="node1" presStyleIdx="6" presStyleCnt="13" custScaleX="79937" custLinFactNeighborX="27028">
        <dgm:presLayoutVars>
          <dgm:bulletEnabled val="1"/>
        </dgm:presLayoutVars>
      </dgm:prSet>
      <dgm:spPr/>
    </dgm:pt>
    <dgm:pt modelId="{E040FC34-B657-407B-97D0-3B8CDAF80CBC}" type="pres">
      <dgm:prSet presAssocID="{D72AC448-29E8-40DD-A8B7-DEADD71A7D58}" presName="parSpace" presStyleCnt="0"/>
      <dgm:spPr/>
    </dgm:pt>
    <dgm:pt modelId="{269B821D-F336-4A59-B10A-5B0C2E4FAD2D}" type="pres">
      <dgm:prSet presAssocID="{592E1D91-8214-46CB-A7C0-537947EEEB63}" presName="parTxOnly" presStyleLbl="node1" presStyleIdx="7" presStyleCnt="13" custScaleX="98563" custLinFactNeighborX="30360">
        <dgm:presLayoutVars>
          <dgm:bulletEnabled val="1"/>
        </dgm:presLayoutVars>
      </dgm:prSet>
      <dgm:spPr/>
    </dgm:pt>
    <dgm:pt modelId="{C698B466-1827-4F0F-853E-1EC8E3F7E075}" type="pres">
      <dgm:prSet presAssocID="{3A0E3889-2357-4F98-806B-09A13161D07E}" presName="parSpace" presStyleCnt="0"/>
      <dgm:spPr/>
    </dgm:pt>
    <dgm:pt modelId="{0080FEE6-772C-4828-ACD2-7BA9CCDCE98E}" type="pres">
      <dgm:prSet presAssocID="{08B89253-D3E4-475E-B26D-124CBE8F7441}" presName="parTxOnly" presStyleLbl="node1" presStyleIdx="8" presStyleCnt="13" custScaleX="116463" custLinFactNeighborX="35522">
        <dgm:presLayoutVars>
          <dgm:bulletEnabled val="1"/>
        </dgm:presLayoutVars>
      </dgm:prSet>
      <dgm:spPr/>
    </dgm:pt>
    <dgm:pt modelId="{0F698D9A-B2D1-4FE9-8009-99CCDA83B87A}" type="pres">
      <dgm:prSet presAssocID="{EFA3BD7E-1FEA-4A22-97E1-5042C8E39AFD}" presName="parSpace" presStyleCnt="0"/>
      <dgm:spPr/>
    </dgm:pt>
    <dgm:pt modelId="{F9D6A809-26E9-46CF-BA2A-BC2D1A90ECDA}" type="pres">
      <dgm:prSet presAssocID="{A8796C17-5AE7-494D-90E9-2C72768E40FD}" presName="parTxOnly" presStyleLbl="node1" presStyleIdx="9" presStyleCnt="13" custScaleX="125864" custLinFactNeighborX="40586">
        <dgm:presLayoutVars>
          <dgm:bulletEnabled val="1"/>
        </dgm:presLayoutVars>
      </dgm:prSet>
      <dgm:spPr/>
    </dgm:pt>
    <dgm:pt modelId="{A307FC9D-425D-4045-B3D5-D97C5ECC70C8}" type="pres">
      <dgm:prSet presAssocID="{40973AD8-7C28-43DE-A7D9-83E55D3EEB14}" presName="parSpace" presStyleCnt="0"/>
      <dgm:spPr/>
    </dgm:pt>
    <dgm:pt modelId="{BC014B83-7898-4732-BB32-9D4C2A193EBB}" type="pres">
      <dgm:prSet presAssocID="{6C126955-215D-4976-B00C-1632FEB17FFE}" presName="parTxOnly" presStyleLbl="node1" presStyleIdx="10" presStyleCnt="13" custLinFactNeighborX="44927">
        <dgm:presLayoutVars>
          <dgm:bulletEnabled val="1"/>
        </dgm:presLayoutVars>
      </dgm:prSet>
      <dgm:spPr/>
    </dgm:pt>
    <dgm:pt modelId="{1E46D202-DB8A-4609-A6FC-2DB8469838E0}" type="pres">
      <dgm:prSet presAssocID="{701F9180-F468-4AB3-BC7F-719E5A117352}" presName="parSpace" presStyleCnt="0"/>
      <dgm:spPr/>
    </dgm:pt>
    <dgm:pt modelId="{D9E9B0D6-E32C-450F-9501-4C0008B23002}" type="pres">
      <dgm:prSet presAssocID="{81012306-3ABE-41CB-B3BD-8FCF8E52E1AF}" presName="parTxOnly" presStyleLbl="node1" presStyleIdx="11" presStyleCnt="13" custScaleX="84023" custLinFactNeighborX="46790">
        <dgm:presLayoutVars>
          <dgm:bulletEnabled val="1"/>
        </dgm:presLayoutVars>
      </dgm:prSet>
      <dgm:spPr/>
    </dgm:pt>
    <dgm:pt modelId="{D87CCEFB-C7C5-48DF-AD93-5EBA19470E9D}" type="pres">
      <dgm:prSet presAssocID="{E69664AA-D99C-4953-81DB-7321FC108D5C}" presName="parSpace" presStyleCnt="0"/>
      <dgm:spPr/>
    </dgm:pt>
    <dgm:pt modelId="{D1C51C9B-1CF4-4D59-8622-7BA58FA78519}" type="pres">
      <dgm:prSet presAssocID="{722910E2-B5BD-4B88-99D6-C2816E62756D}" presName="parTxOnly" presStyleLbl="node1" presStyleIdx="12" presStyleCnt="13" custFlipHor="0" custScaleX="87091" custLinFactNeighborX="6575" custLinFactNeighborY="287">
        <dgm:presLayoutVars>
          <dgm:bulletEnabled val="1"/>
        </dgm:presLayoutVars>
      </dgm:prSet>
      <dgm:spPr/>
    </dgm:pt>
  </dgm:ptLst>
  <dgm:cxnLst>
    <dgm:cxn modelId="{4AD24707-2B17-47B6-9D33-8D90BCC3E999}" srcId="{82360DFF-DF94-4B8D-B51C-771A9A24B778}" destId="{09E8A898-7A57-4D3D-A888-639999931518}" srcOrd="1" destOrd="0" parTransId="{F59C4BFD-555B-47D3-88D6-7BBB0CE9A371}" sibTransId="{C0BACB76-E2EE-448C-B3C2-5BF4BF7C022A}"/>
    <dgm:cxn modelId="{59A46F07-D16A-4F65-9A0D-1535F766B6DB}" type="presOf" srcId="{09E8A898-7A57-4D3D-A888-639999931518}" destId="{59E43436-F07F-4494-A546-7F84BD16E802}" srcOrd="0" destOrd="0" presId="urn:microsoft.com/office/officeart/2005/8/layout/hChevron3"/>
    <dgm:cxn modelId="{EF2FD810-E769-4EC5-88BC-874C8E1ECF59}" type="presOf" srcId="{D34DF10A-9B65-4FB5-9C88-F0C8A84D835C}" destId="{12D88389-7FBC-4190-9C61-12DE0EFC9FC9}" srcOrd="0" destOrd="0" presId="urn:microsoft.com/office/officeart/2005/8/layout/hChevron3"/>
    <dgm:cxn modelId="{02631413-2759-4FF8-BC4B-AFAB89F29288}" srcId="{82360DFF-DF94-4B8D-B51C-771A9A24B778}" destId="{722910E2-B5BD-4B88-99D6-C2816E62756D}" srcOrd="12" destOrd="0" parTransId="{8EC9D17C-9C7F-4C21-968F-152EB35B579D}" sibTransId="{4146078B-D161-403E-9184-523C2E506111}"/>
    <dgm:cxn modelId="{C715D213-D2F6-4E37-AC47-D9527B482E84}" srcId="{82360DFF-DF94-4B8D-B51C-771A9A24B778}" destId="{592E1D91-8214-46CB-A7C0-537947EEEB63}" srcOrd="7" destOrd="0" parTransId="{1DF6C04D-CF32-48A6-ADA5-546839BE24E9}" sibTransId="{3A0E3889-2357-4F98-806B-09A13161D07E}"/>
    <dgm:cxn modelId="{F6F1392C-790A-4626-89BD-2326890E5473}" srcId="{82360DFF-DF94-4B8D-B51C-771A9A24B778}" destId="{86F64202-F371-4379-9598-6F917AC59428}" srcOrd="5" destOrd="0" parTransId="{74A2DB7C-6848-4860-A4EF-46AFAA7FDCD5}" sibTransId="{6A41294B-6E93-4A88-AA4A-1BCF267E9068}"/>
    <dgm:cxn modelId="{32B4E02C-CFF1-4C36-B397-4B0F7190A751}" type="presOf" srcId="{81012306-3ABE-41CB-B3BD-8FCF8E52E1AF}" destId="{D9E9B0D6-E32C-450F-9501-4C0008B23002}" srcOrd="0" destOrd="0" presId="urn:microsoft.com/office/officeart/2005/8/layout/hChevron3"/>
    <dgm:cxn modelId="{60FF5B31-8E21-490A-AE34-74375F2A0241}" srcId="{82360DFF-DF94-4B8D-B51C-771A9A24B778}" destId="{D34DF10A-9B65-4FB5-9C88-F0C8A84D835C}" srcOrd="2" destOrd="0" parTransId="{A225C680-DA8D-4E9C-AB2A-7F11F2A84DE0}" sibTransId="{23AB21C3-31D1-40DB-8619-9E3507792718}"/>
    <dgm:cxn modelId="{3A23AF35-BF01-4D98-8E79-8A3349269A91}" type="presOf" srcId="{4472DCE2-C2E4-4CD6-A8BA-7D6341667587}" destId="{3045A780-D288-453D-B57C-D1A8BC04B868}" srcOrd="0" destOrd="0" presId="urn:microsoft.com/office/officeart/2005/8/layout/hChevron3"/>
    <dgm:cxn modelId="{3822E838-C321-43EA-96D5-B6322C9CDA3E}" type="presOf" srcId="{86F64202-F371-4379-9598-6F917AC59428}" destId="{80C1E847-1EB2-45EC-B4FA-12954AAE33D2}" srcOrd="0" destOrd="0" presId="urn:microsoft.com/office/officeart/2005/8/layout/hChevron3"/>
    <dgm:cxn modelId="{F6867D3B-45D2-4423-97C2-730A86544F7E}" srcId="{82360DFF-DF94-4B8D-B51C-771A9A24B778}" destId="{08B89253-D3E4-475E-B26D-124CBE8F7441}" srcOrd="8" destOrd="0" parTransId="{F6558FB3-0345-4555-A7BF-99B86551A8BC}" sibTransId="{EFA3BD7E-1FEA-4A22-97E1-5042C8E39AFD}"/>
    <dgm:cxn modelId="{A54F1B60-A16A-40F3-8860-D5E33976CD71}" srcId="{82360DFF-DF94-4B8D-B51C-771A9A24B778}" destId="{83A3537B-5B29-416F-94DE-E4E6A97143CF}" srcOrd="4" destOrd="0" parTransId="{AB9634E8-B5DB-4AA4-8744-1E06AE42633A}" sibTransId="{DF0F0F71-FD27-48E9-9231-25E9C548185D}"/>
    <dgm:cxn modelId="{0A0BFB45-E6BC-464E-A63A-87F7EF85CE24}" type="presOf" srcId="{A8796C17-5AE7-494D-90E9-2C72768E40FD}" destId="{F9D6A809-26E9-46CF-BA2A-BC2D1A90ECDA}" srcOrd="0" destOrd="0" presId="urn:microsoft.com/office/officeart/2005/8/layout/hChevron3"/>
    <dgm:cxn modelId="{B32CB547-C92E-4873-A5AC-AA1BDD7E17D2}" type="presOf" srcId="{592E1D91-8214-46CB-A7C0-537947EEEB63}" destId="{269B821D-F336-4A59-B10A-5B0C2E4FAD2D}" srcOrd="0" destOrd="0" presId="urn:microsoft.com/office/officeart/2005/8/layout/hChevron3"/>
    <dgm:cxn modelId="{BB335B6B-D735-4756-9621-B39DC312BAFF}" srcId="{82360DFF-DF94-4B8D-B51C-771A9A24B778}" destId="{98ED19F5-F6E2-4E64-A82F-06DAE98D05A1}" srcOrd="0" destOrd="0" parTransId="{34C7A01E-95FD-4632-AA4E-CF37D0E6E518}" sibTransId="{9CD86765-164A-4030-A000-29758B60A075}"/>
    <dgm:cxn modelId="{FF9D3E71-1544-47D6-BD12-1DE350A63B86}" type="presOf" srcId="{33D9129B-960A-4DFB-BFCB-7258564C39B6}" destId="{11EF6B94-3A9B-43CB-B77D-12541B491BDB}" srcOrd="0" destOrd="0" presId="urn:microsoft.com/office/officeart/2005/8/layout/hChevron3"/>
    <dgm:cxn modelId="{29DC4657-090E-4B40-8A61-A64D3801D846}" srcId="{82360DFF-DF94-4B8D-B51C-771A9A24B778}" destId="{6C126955-215D-4976-B00C-1632FEB17FFE}" srcOrd="10" destOrd="0" parTransId="{685997CB-0F94-44C7-B7F7-78B1E28A9359}" sibTransId="{701F9180-F468-4AB3-BC7F-719E5A117352}"/>
    <dgm:cxn modelId="{4921238D-5915-434B-B654-8BBC1DBF464D}" type="presOf" srcId="{82360DFF-DF94-4B8D-B51C-771A9A24B778}" destId="{18B39BE6-5324-453A-9C82-AF1A630430C3}" srcOrd="0" destOrd="0" presId="urn:microsoft.com/office/officeart/2005/8/layout/hChevron3"/>
    <dgm:cxn modelId="{411D6E8D-2C35-4E54-8B6E-DEAC093D3D9E}" srcId="{82360DFF-DF94-4B8D-B51C-771A9A24B778}" destId="{81012306-3ABE-41CB-B3BD-8FCF8E52E1AF}" srcOrd="11" destOrd="0" parTransId="{FDEAB80F-D68E-47D5-9A2F-14F1F622DCF2}" sibTransId="{E69664AA-D99C-4953-81DB-7321FC108D5C}"/>
    <dgm:cxn modelId="{3ED67691-E7D4-464E-BFF8-A86D06E8AF9E}" srcId="{82360DFF-DF94-4B8D-B51C-771A9A24B778}" destId="{A8796C17-5AE7-494D-90E9-2C72768E40FD}" srcOrd="9" destOrd="0" parTransId="{765B7B12-FC03-4C54-B826-1F8E4F66AEFF}" sibTransId="{40973AD8-7C28-43DE-A7D9-83E55D3EEB14}"/>
    <dgm:cxn modelId="{CC7BB8A1-9E0D-431B-A5A8-1CD6392C0FD0}" type="presOf" srcId="{722910E2-B5BD-4B88-99D6-C2816E62756D}" destId="{D1C51C9B-1CF4-4D59-8622-7BA58FA78519}" srcOrd="0" destOrd="0" presId="urn:microsoft.com/office/officeart/2005/8/layout/hChevron3"/>
    <dgm:cxn modelId="{102CCFCE-7B1F-4C81-9B78-7ACB86547B89}" srcId="{82360DFF-DF94-4B8D-B51C-771A9A24B778}" destId="{33D9129B-960A-4DFB-BFCB-7258564C39B6}" srcOrd="3" destOrd="0" parTransId="{1D7EF7F1-0A0E-4E94-B72A-1BA0B926E8DA}" sibTransId="{DFFB4DD4-63F8-43A4-BF1E-4E650C3DD0C5}"/>
    <dgm:cxn modelId="{BC2C23D0-45B2-4FCE-A6BF-A6E6FA302FBD}" type="presOf" srcId="{83A3537B-5B29-416F-94DE-E4E6A97143CF}" destId="{D3E89998-92C8-4FB7-83CE-F05DBEED9C5A}" srcOrd="0" destOrd="0" presId="urn:microsoft.com/office/officeart/2005/8/layout/hChevron3"/>
    <dgm:cxn modelId="{6432D4D1-CAF6-4620-9F36-4C6ACD2FF455}" type="presOf" srcId="{98ED19F5-F6E2-4E64-A82F-06DAE98D05A1}" destId="{FAF523E3-7523-4F25-9916-B958D744099B}" srcOrd="0" destOrd="0" presId="urn:microsoft.com/office/officeart/2005/8/layout/hChevron3"/>
    <dgm:cxn modelId="{54E8CDD2-6955-4CF2-B29C-56671E816DF7}" type="presOf" srcId="{6C126955-215D-4976-B00C-1632FEB17FFE}" destId="{BC014B83-7898-4732-BB32-9D4C2A193EBB}" srcOrd="0" destOrd="0" presId="urn:microsoft.com/office/officeart/2005/8/layout/hChevron3"/>
    <dgm:cxn modelId="{4AFC62E6-4295-4B12-B07A-D90B97297A43}" type="presOf" srcId="{08B89253-D3E4-475E-B26D-124CBE8F7441}" destId="{0080FEE6-772C-4828-ACD2-7BA9CCDCE98E}" srcOrd="0" destOrd="0" presId="urn:microsoft.com/office/officeart/2005/8/layout/hChevron3"/>
    <dgm:cxn modelId="{F4B222FA-76E6-4807-B7D8-262BF98FC50C}" srcId="{82360DFF-DF94-4B8D-B51C-771A9A24B778}" destId="{4472DCE2-C2E4-4CD6-A8BA-7D6341667587}" srcOrd="6" destOrd="0" parTransId="{523E66B7-87EA-498C-A788-D60A4F8023D4}" sibTransId="{D72AC448-29E8-40DD-A8B7-DEADD71A7D58}"/>
    <dgm:cxn modelId="{ABBAFAF5-8765-4ACC-878B-9AE032DF7376}" type="presParOf" srcId="{18B39BE6-5324-453A-9C82-AF1A630430C3}" destId="{FAF523E3-7523-4F25-9916-B958D744099B}" srcOrd="0" destOrd="0" presId="urn:microsoft.com/office/officeart/2005/8/layout/hChevron3"/>
    <dgm:cxn modelId="{F3AD0577-74E9-4344-BF63-4E3904C95262}" type="presParOf" srcId="{18B39BE6-5324-453A-9C82-AF1A630430C3}" destId="{CA8DDE87-5948-4BF2-B832-4A7CF28B3FAC}" srcOrd="1" destOrd="0" presId="urn:microsoft.com/office/officeart/2005/8/layout/hChevron3"/>
    <dgm:cxn modelId="{6939F3EA-B875-49A4-9CF6-D8EB56A91825}" type="presParOf" srcId="{18B39BE6-5324-453A-9C82-AF1A630430C3}" destId="{59E43436-F07F-4494-A546-7F84BD16E802}" srcOrd="2" destOrd="0" presId="urn:microsoft.com/office/officeart/2005/8/layout/hChevron3"/>
    <dgm:cxn modelId="{55515B65-1D2A-4E42-AE34-7349FFCDCFDB}" type="presParOf" srcId="{18B39BE6-5324-453A-9C82-AF1A630430C3}" destId="{73FA1D6B-08F8-4C0B-9421-670F72661565}" srcOrd="3" destOrd="0" presId="urn:microsoft.com/office/officeart/2005/8/layout/hChevron3"/>
    <dgm:cxn modelId="{02708D37-B3FA-4814-A5CB-54E4950A7F02}" type="presParOf" srcId="{18B39BE6-5324-453A-9C82-AF1A630430C3}" destId="{12D88389-7FBC-4190-9C61-12DE0EFC9FC9}" srcOrd="4" destOrd="0" presId="urn:microsoft.com/office/officeart/2005/8/layout/hChevron3"/>
    <dgm:cxn modelId="{48F9441A-0F7C-4B92-8C3A-C77C1B351C5B}" type="presParOf" srcId="{18B39BE6-5324-453A-9C82-AF1A630430C3}" destId="{6D21BE6A-2205-4155-8478-E6B3737086A6}" srcOrd="5" destOrd="0" presId="urn:microsoft.com/office/officeart/2005/8/layout/hChevron3"/>
    <dgm:cxn modelId="{561E0F05-B684-4717-8448-DAB333B44295}" type="presParOf" srcId="{18B39BE6-5324-453A-9C82-AF1A630430C3}" destId="{11EF6B94-3A9B-43CB-B77D-12541B491BDB}" srcOrd="6" destOrd="0" presId="urn:microsoft.com/office/officeart/2005/8/layout/hChevron3"/>
    <dgm:cxn modelId="{78E5DE72-5608-4A22-B455-7318A1FA6983}" type="presParOf" srcId="{18B39BE6-5324-453A-9C82-AF1A630430C3}" destId="{6D168D08-51B9-47C4-849C-D898E07654AF}" srcOrd="7" destOrd="0" presId="urn:microsoft.com/office/officeart/2005/8/layout/hChevron3"/>
    <dgm:cxn modelId="{BD184F39-C53F-475C-B57C-057613B8AE7F}" type="presParOf" srcId="{18B39BE6-5324-453A-9C82-AF1A630430C3}" destId="{D3E89998-92C8-4FB7-83CE-F05DBEED9C5A}" srcOrd="8" destOrd="0" presId="urn:microsoft.com/office/officeart/2005/8/layout/hChevron3"/>
    <dgm:cxn modelId="{262BFD04-9FD2-41F6-AAEA-4AA0DB407A9C}" type="presParOf" srcId="{18B39BE6-5324-453A-9C82-AF1A630430C3}" destId="{B08E767E-F4AA-4390-843C-ECFCFC69228B}" srcOrd="9" destOrd="0" presId="urn:microsoft.com/office/officeart/2005/8/layout/hChevron3"/>
    <dgm:cxn modelId="{BF576A7B-836D-4852-9ADA-33021AE5FD91}" type="presParOf" srcId="{18B39BE6-5324-453A-9C82-AF1A630430C3}" destId="{80C1E847-1EB2-45EC-B4FA-12954AAE33D2}" srcOrd="10" destOrd="0" presId="urn:microsoft.com/office/officeart/2005/8/layout/hChevron3"/>
    <dgm:cxn modelId="{8AF37AE7-FA13-4698-8FA9-08E19E66EBED}" type="presParOf" srcId="{18B39BE6-5324-453A-9C82-AF1A630430C3}" destId="{4F38A0DD-E51B-4F84-A71D-73B1E4AE9E63}" srcOrd="11" destOrd="0" presId="urn:microsoft.com/office/officeart/2005/8/layout/hChevron3"/>
    <dgm:cxn modelId="{A5982CA2-0DED-410B-9107-F175F6171B36}" type="presParOf" srcId="{18B39BE6-5324-453A-9C82-AF1A630430C3}" destId="{3045A780-D288-453D-B57C-D1A8BC04B868}" srcOrd="12" destOrd="0" presId="urn:microsoft.com/office/officeart/2005/8/layout/hChevron3"/>
    <dgm:cxn modelId="{968B6576-FDE8-4739-B7F2-86EF602ADD0F}" type="presParOf" srcId="{18B39BE6-5324-453A-9C82-AF1A630430C3}" destId="{E040FC34-B657-407B-97D0-3B8CDAF80CBC}" srcOrd="13" destOrd="0" presId="urn:microsoft.com/office/officeart/2005/8/layout/hChevron3"/>
    <dgm:cxn modelId="{3E47933A-DDFA-4B27-BEC3-3574A84C3C38}" type="presParOf" srcId="{18B39BE6-5324-453A-9C82-AF1A630430C3}" destId="{269B821D-F336-4A59-B10A-5B0C2E4FAD2D}" srcOrd="14" destOrd="0" presId="urn:microsoft.com/office/officeart/2005/8/layout/hChevron3"/>
    <dgm:cxn modelId="{7376B2E7-F309-41C0-B57B-FD41B17F4A9B}" type="presParOf" srcId="{18B39BE6-5324-453A-9C82-AF1A630430C3}" destId="{C698B466-1827-4F0F-853E-1EC8E3F7E075}" srcOrd="15" destOrd="0" presId="urn:microsoft.com/office/officeart/2005/8/layout/hChevron3"/>
    <dgm:cxn modelId="{5E3C11EA-38D7-4B6D-9552-8ACA269DC6E9}" type="presParOf" srcId="{18B39BE6-5324-453A-9C82-AF1A630430C3}" destId="{0080FEE6-772C-4828-ACD2-7BA9CCDCE98E}" srcOrd="16" destOrd="0" presId="urn:microsoft.com/office/officeart/2005/8/layout/hChevron3"/>
    <dgm:cxn modelId="{4078E3AE-5728-4C56-A36F-BE219E61C459}" type="presParOf" srcId="{18B39BE6-5324-453A-9C82-AF1A630430C3}" destId="{0F698D9A-B2D1-4FE9-8009-99CCDA83B87A}" srcOrd="17" destOrd="0" presId="urn:microsoft.com/office/officeart/2005/8/layout/hChevron3"/>
    <dgm:cxn modelId="{B217835D-C7F0-4384-8880-DA4EBB63D66E}" type="presParOf" srcId="{18B39BE6-5324-453A-9C82-AF1A630430C3}" destId="{F9D6A809-26E9-46CF-BA2A-BC2D1A90ECDA}" srcOrd="18" destOrd="0" presId="urn:microsoft.com/office/officeart/2005/8/layout/hChevron3"/>
    <dgm:cxn modelId="{18B8F0D3-A4B4-41EA-BA97-E603B575A567}" type="presParOf" srcId="{18B39BE6-5324-453A-9C82-AF1A630430C3}" destId="{A307FC9D-425D-4045-B3D5-D97C5ECC70C8}" srcOrd="19" destOrd="0" presId="urn:microsoft.com/office/officeart/2005/8/layout/hChevron3"/>
    <dgm:cxn modelId="{DCA08297-79D6-4E70-8518-2488729980D4}" type="presParOf" srcId="{18B39BE6-5324-453A-9C82-AF1A630430C3}" destId="{BC014B83-7898-4732-BB32-9D4C2A193EBB}" srcOrd="20" destOrd="0" presId="urn:microsoft.com/office/officeart/2005/8/layout/hChevron3"/>
    <dgm:cxn modelId="{D7E1BEBF-43A5-46AC-9070-97429579802C}" type="presParOf" srcId="{18B39BE6-5324-453A-9C82-AF1A630430C3}" destId="{1E46D202-DB8A-4609-A6FC-2DB8469838E0}" srcOrd="21" destOrd="0" presId="urn:microsoft.com/office/officeart/2005/8/layout/hChevron3"/>
    <dgm:cxn modelId="{42F297A9-19F1-4506-BC31-16452458E8E5}" type="presParOf" srcId="{18B39BE6-5324-453A-9C82-AF1A630430C3}" destId="{D9E9B0D6-E32C-450F-9501-4C0008B23002}" srcOrd="22" destOrd="0" presId="urn:microsoft.com/office/officeart/2005/8/layout/hChevron3"/>
    <dgm:cxn modelId="{C7D206A7-C812-4DC7-A1C6-757B938BF274}" type="presParOf" srcId="{18B39BE6-5324-453A-9C82-AF1A630430C3}" destId="{D87CCEFB-C7C5-48DF-AD93-5EBA19470E9D}" srcOrd="23" destOrd="0" presId="urn:microsoft.com/office/officeart/2005/8/layout/hChevron3"/>
    <dgm:cxn modelId="{70E9CAC5-D333-4BA6-B374-100938542C4C}" type="presParOf" srcId="{18B39BE6-5324-453A-9C82-AF1A630430C3}" destId="{D1C51C9B-1CF4-4D59-8622-7BA58FA78519}" srcOrd="2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360DFF-DF94-4B8D-B51C-771A9A24B7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D19F5-F6E2-4E64-A82F-06DAE98D05A1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000" dirty="0" err="1"/>
            <a:t>Organisation</a:t>
          </a:r>
          <a:endParaRPr lang="en-US" sz="1000" dirty="0"/>
        </a:p>
      </dgm:t>
    </dgm:pt>
    <dgm:pt modelId="{34C7A01E-95FD-4632-AA4E-CF37D0E6E518}" type="parTrans" cxnId="{BB335B6B-D735-4756-9621-B39DC312BAFF}">
      <dgm:prSet/>
      <dgm:spPr/>
      <dgm:t>
        <a:bodyPr/>
        <a:lstStyle/>
        <a:p>
          <a:endParaRPr lang="en-US"/>
        </a:p>
      </dgm:t>
    </dgm:pt>
    <dgm:pt modelId="{9CD86765-164A-4030-A000-29758B60A075}" type="sibTrans" cxnId="{BB335B6B-D735-4756-9621-B39DC312BAFF}">
      <dgm:prSet/>
      <dgm:spPr/>
      <dgm:t>
        <a:bodyPr/>
        <a:lstStyle/>
        <a:p>
          <a:endParaRPr lang="en-US"/>
        </a:p>
      </dgm:t>
    </dgm:pt>
    <dgm:pt modelId="{83A3537B-5B29-416F-94DE-E4E6A97143CF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1000" dirty="0"/>
            <a:t>MCD</a:t>
          </a:r>
        </a:p>
      </dgm:t>
    </dgm:pt>
    <dgm:pt modelId="{AB9634E8-B5DB-4AA4-8744-1E06AE42633A}" type="parTrans" cxnId="{A54F1B60-A16A-40F3-8860-D5E33976CD71}">
      <dgm:prSet/>
      <dgm:spPr/>
      <dgm:t>
        <a:bodyPr/>
        <a:lstStyle/>
        <a:p>
          <a:endParaRPr lang="en-US"/>
        </a:p>
      </dgm:t>
    </dgm:pt>
    <dgm:pt modelId="{DF0F0F71-FD27-48E9-9231-25E9C548185D}" type="sibTrans" cxnId="{A54F1B60-A16A-40F3-8860-D5E33976CD71}">
      <dgm:prSet/>
      <dgm:spPr/>
      <dgm:t>
        <a:bodyPr/>
        <a:lstStyle/>
        <a:p>
          <a:endParaRPr lang="en-US"/>
        </a:p>
      </dgm:t>
    </dgm:pt>
    <dgm:pt modelId="{86F64202-F371-4379-9598-6F917AC59428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MLD</a:t>
          </a:r>
        </a:p>
      </dgm:t>
    </dgm:pt>
    <dgm:pt modelId="{74A2DB7C-6848-4860-A4EF-46AFAA7FDCD5}" type="parTrans" cxnId="{F6F1392C-790A-4626-89BD-2326890E5473}">
      <dgm:prSet/>
      <dgm:spPr/>
      <dgm:t>
        <a:bodyPr/>
        <a:lstStyle/>
        <a:p>
          <a:endParaRPr lang="en-US"/>
        </a:p>
      </dgm:t>
    </dgm:pt>
    <dgm:pt modelId="{6A41294B-6E93-4A88-AA4A-1BCF267E9068}" type="sibTrans" cxnId="{F6F1392C-790A-4626-89BD-2326890E5473}">
      <dgm:prSet/>
      <dgm:spPr/>
      <dgm:t>
        <a:bodyPr/>
        <a:lstStyle/>
        <a:p>
          <a:endParaRPr lang="en-US"/>
        </a:p>
      </dgm:t>
    </dgm:pt>
    <dgm:pt modelId="{4472DCE2-C2E4-4CD6-A8BA-7D6341667587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MPD</a:t>
          </a:r>
        </a:p>
      </dgm:t>
    </dgm:pt>
    <dgm:pt modelId="{523E66B7-87EA-498C-A788-D60A4F8023D4}" type="parTrans" cxnId="{F4B222FA-76E6-4807-B7D8-262BF98FC50C}">
      <dgm:prSet/>
      <dgm:spPr/>
      <dgm:t>
        <a:bodyPr/>
        <a:lstStyle/>
        <a:p>
          <a:endParaRPr lang="en-US"/>
        </a:p>
      </dgm:t>
    </dgm:pt>
    <dgm:pt modelId="{D72AC448-29E8-40DD-A8B7-DEADD71A7D58}" type="sibTrans" cxnId="{F4B222FA-76E6-4807-B7D8-262BF98FC50C}">
      <dgm:prSet/>
      <dgm:spPr/>
      <dgm:t>
        <a:bodyPr/>
        <a:lstStyle/>
        <a:p>
          <a:endParaRPr lang="en-US"/>
        </a:p>
      </dgm:t>
    </dgm:pt>
    <dgm:pt modelId="{6C126955-215D-4976-B00C-1632FEB17FFE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Dev </a:t>
          </a:r>
          <a:r>
            <a:rPr lang="en-US" sz="1000" dirty="0" err="1"/>
            <a:t>Appli</a:t>
          </a:r>
          <a:endParaRPr lang="en-US" sz="1000" dirty="0"/>
        </a:p>
      </dgm:t>
    </dgm:pt>
    <dgm:pt modelId="{685997CB-0F94-44C7-B7F7-78B1E28A9359}" type="parTrans" cxnId="{29DC4657-090E-4B40-8A61-A64D3801D846}">
      <dgm:prSet/>
      <dgm:spPr/>
      <dgm:t>
        <a:bodyPr/>
        <a:lstStyle/>
        <a:p>
          <a:endParaRPr lang="en-US"/>
        </a:p>
      </dgm:t>
    </dgm:pt>
    <dgm:pt modelId="{701F9180-F468-4AB3-BC7F-719E5A117352}" type="sibTrans" cxnId="{29DC4657-090E-4B40-8A61-A64D3801D846}">
      <dgm:prSet/>
      <dgm:spPr/>
      <dgm:t>
        <a:bodyPr/>
        <a:lstStyle/>
        <a:p>
          <a:endParaRPr lang="en-US"/>
        </a:p>
      </dgm:t>
    </dgm:pt>
    <dgm:pt modelId="{81012306-3ABE-41CB-B3BD-8FCF8E52E1AF}">
      <dgm:prSet phldrT="[Text]" custT="1"/>
      <dgm:spPr>
        <a:ln>
          <a:noFill/>
        </a:ln>
      </dgm:spPr>
      <dgm:t>
        <a:bodyPr/>
        <a:lstStyle/>
        <a:p>
          <a:r>
            <a:rPr lang="en-US" sz="1000" dirty="0" err="1"/>
            <a:t>Démo</a:t>
          </a:r>
          <a:endParaRPr lang="en-US" sz="1000" dirty="0"/>
        </a:p>
      </dgm:t>
    </dgm:pt>
    <dgm:pt modelId="{FDEAB80F-D68E-47D5-9A2F-14F1F622DCF2}" type="parTrans" cxnId="{411D6E8D-2C35-4E54-8B6E-DEAC093D3D9E}">
      <dgm:prSet/>
      <dgm:spPr/>
      <dgm:t>
        <a:bodyPr/>
        <a:lstStyle/>
        <a:p>
          <a:endParaRPr lang="en-US"/>
        </a:p>
      </dgm:t>
    </dgm:pt>
    <dgm:pt modelId="{E69664AA-D99C-4953-81DB-7321FC108D5C}" type="sibTrans" cxnId="{411D6E8D-2C35-4E54-8B6E-DEAC093D3D9E}">
      <dgm:prSet/>
      <dgm:spPr/>
      <dgm:t>
        <a:bodyPr/>
        <a:lstStyle/>
        <a:p>
          <a:endParaRPr lang="en-US"/>
        </a:p>
      </dgm:t>
    </dgm:pt>
    <dgm:pt modelId="{33D9129B-960A-4DFB-BFCB-7258564C39B6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endParaRPr lang="fr-FR" sz="1000"/>
        </a:p>
        <a:p>
          <a:r>
            <a:rPr lang="fr-FR" sz="1000"/>
            <a:t>Matrice </a:t>
          </a:r>
          <a:r>
            <a:rPr lang="fr-FR" sz="1000" dirty="0"/>
            <a:t>Dépendances </a:t>
          </a:r>
          <a:endParaRPr lang="en-US" sz="1000" dirty="0"/>
        </a:p>
      </dgm:t>
    </dgm:pt>
    <dgm:pt modelId="{1D7EF7F1-0A0E-4E94-B72A-1BA0B926E8DA}" type="parTrans" cxnId="{102CCFCE-7B1F-4C81-9B78-7ACB86547B89}">
      <dgm:prSet/>
      <dgm:spPr/>
      <dgm:t>
        <a:bodyPr/>
        <a:lstStyle/>
        <a:p>
          <a:endParaRPr lang="en-US"/>
        </a:p>
      </dgm:t>
    </dgm:pt>
    <dgm:pt modelId="{DFFB4DD4-63F8-43A4-BF1E-4E650C3DD0C5}" type="sibTrans" cxnId="{102CCFCE-7B1F-4C81-9B78-7ACB86547B89}">
      <dgm:prSet/>
      <dgm:spPr/>
      <dgm:t>
        <a:bodyPr/>
        <a:lstStyle/>
        <a:p>
          <a:endParaRPr lang="en-US"/>
        </a:p>
      </dgm:t>
    </dgm:pt>
    <dgm:pt modelId="{D34DF10A-9B65-4FB5-9C88-F0C8A84D835C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fr-FR" sz="1000" dirty="0"/>
            <a:t>Dictionnaire données </a:t>
          </a:r>
          <a:endParaRPr lang="en-US" sz="1000" dirty="0"/>
        </a:p>
      </dgm:t>
    </dgm:pt>
    <dgm:pt modelId="{A225C680-DA8D-4E9C-AB2A-7F11F2A84DE0}" type="parTrans" cxnId="{60FF5B31-8E21-490A-AE34-74375F2A0241}">
      <dgm:prSet/>
      <dgm:spPr/>
      <dgm:t>
        <a:bodyPr/>
        <a:lstStyle/>
        <a:p>
          <a:endParaRPr lang="en-US"/>
        </a:p>
      </dgm:t>
    </dgm:pt>
    <dgm:pt modelId="{23AB21C3-31D1-40DB-8619-9E3507792718}" type="sibTrans" cxnId="{60FF5B31-8E21-490A-AE34-74375F2A0241}">
      <dgm:prSet/>
      <dgm:spPr/>
      <dgm:t>
        <a:bodyPr/>
        <a:lstStyle/>
        <a:p>
          <a:endParaRPr lang="en-US"/>
        </a:p>
      </dgm:t>
    </dgm:pt>
    <dgm:pt modelId="{09E8A898-7A57-4D3D-A888-639999931518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fr-FR" sz="1000" dirty="0"/>
            <a:t>Digramme flux </a:t>
          </a:r>
          <a:endParaRPr lang="en-US" sz="1000" dirty="0"/>
        </a:p>
      </dgm:t>
    </dgm:pt>
    <dgm:pt modelId="{F59C4BFD-555B-47D3-88D6-7BBB0CE9A371}" type="parTrans" cxnId="{4AD24707-2B17-47B6-9D33-8D90BCC3E999}">
      <dgm:prSet/>
      <dgm:spPr/>
      <dgm:t>
        <a:bodyPr/>
        <a:lstStyle/>
        <a:p>
          <a:endParaRPr lang="en-US"/>
        </a:p>
      </dgm:t>
    </dgm:pt>
    <dgm:pt modelId="{C0BACB76-E2EE-448C-B3C2-5BF4BF7C022A}" type="sibTrans" cxnId="{4AD24707-2B17-47B6-9D33-8D90BCC3E999}">
      <dgm:prSet/>
      <dgm:spPr/>
      <dgm:t>
        <a:bodyPr/>
        <a:lstStyle/>
        <a:p>
          <a:endParaRPr lang="en-US"/>
        </a:p>
      </dgm:t>
    </dgm:pt>
    <dgm:pt modelId="{722910E2-B5BD-4B88-99D6-C2816E62756D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000" dirty="0" err="1"/>
            <a:t>Écarts</a:t>
          </a:r>
          <a:endParaRPr lang="en-US" sz="1000" dirty="0"/>
        </a:p>
      </dgm:t>
    </dgm:pt>
    <dgm:pt modelId="{8EC9D17C-9C7F-4C21-968F-152EB35B579D}" type="parTrans" cxnId="{02631413-2759-4FF8-BC4B-AFAB89F29288}">
      <dgm:prSet/>
      <dgm:spPr/>
      <dgm:t>
        <a:bodyPr/>
        <a:lstStyle/>
        <a:p>
          <a:endParaRPr lang="en-US"/>
        </a:p>
      </dgm:t>
    </dgm:pt>
    <dgm:pt modelId="{4146078B-D161-403E-9184-523C2E506111}" type="sibTrans" cxnId="{02631413-2759-4FF8-BC4B-AFAB89F29288}">
      <dgm:prSet/>
      <dgm:spPr/>
      <dgm:t>
        <a:bodyPr/>
        <a:lstStyle/>
        <a:p>
          <a:endParaRPr lang="en-US"/>
        </a:p>
      </dgm:t>
    </dgm:pt>
    <dgm:pt modelId="{08B89253-D3E4-475E-B26D-124CBE8F7441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Procédure stockée</a:t>
          </a:r>
        </a:p>
      </dgm:t>
    </dgm:pt>
    <dgm:pt modelId="{F6558FB3-0345-4555-A7BF-99B86551A8BC}" type="parTrans" cxnId="{F6867D3B-45D2-4423-97C2-730A86544F7E}">
      <dgm:prSet/>
      <dgm:spPr/>
      <dgm:t>
        <a:bodyPr/>
        <a:lstStyle/>
        <a:p>
          <a:endParaRPr lang="en-US"/>
        </a:p>
      </dgm:t>
    </dgm:pt>
    <dgm:pt modelId="{EFA3BD7E-1FEA-4A22-97E1-5042C8E39AFD}" type="sibTrans" cxnId="{F6867D3B-45D2-4423-97C2-730A86544F7E}">
      <dgm:prSet/>
      <dgm:spPr/>
      <dgm:t>
        <a:bodyPr/>
        <a:lstStyle/>
        <a:p>
          <a:endParaRPr lang="en-US"/>
        </a:p>
      </dgm:t>
    </dgm:pt>
    <dgm:pt modelId="{592E1D91-8214-46CB-A7C0-537947EEEB63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Requête</a:t>
          </a:r>
          <a:endParaRPr lang="en-US" sz="1000" dirty="0"/>
        </a:p>
      </dgm:t>
    </dgm:pt>
    <dgm:pt modelId="{1DF6C04D-CF32-48A6-ADA5-546839BE24E9}" type="parTrans" cxnId="{C715D213-D2F6-4E37-AC47-D9527B482E84}">
      <dgm:prSet/>
      <dgm:spPr/>
      <dgm:t>
        <a:bodyPr/>
        <a:lstStyle/>
        <a:p>
          <a:endParaRPr lang="en-US"/>
        </a:p>
      </dgm:t>
    </dgm:pt>
    <dgm:pt modelId="{3A0E3889-2357-4F98-806B-09A13161D07E}" type="sibTrans" cxnId="{C715D213-D2F6-4E37-AC47-D9527B482E84}">
      <dgm:prSet/>
      <dgm:spPr/>
      <dgm:t>
        <a:bodyPr/>
        <a:lstStyle/>
        <a:p>
          <a:endParaRPr lang="en-US"/>
        </a:p>
      </dgm:t>
    </dgm:pt>
    <dgm:pt modelId="{A8796C17-5AE7-494D-90E9-2C72768E40FD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Déclencheur</a:t>
          </a:r>
        </a:p>
      </dgm:t>
    </dgm:pt>
    <dgm:pt modelId="{765B7B12-FC03-4C54-B826-1F8E4F66AEFF}" type="parTrans" cxnId="{3ED67691-E7D4-464E-BFF8-A86D06E8AF9E}">
      <dgm:prSet/>
      <dgm:spPr/>
      <dgm:t>
        <a:bodyPr/>
        <a:lstStyle/>
        <a:p>
          <a:endParaRPr lang="en-US"/>
        </a:p>
      </dgm:t>
    </dgm:pt>
    <dgm:pt modelId="{40973AD8-7C28-43DE-A7D9-83E55D3EEB14}" type="sibTrans" cxnId="{3ED67691-E7D4-464E-BFF8-A86D06E8AF9E}">
      <dgm:prSet/>
      <dgm:spPr/>
      <dgm:t>
        <a:bodyPr/>
        <a:lstStyle/>
        <a:p>
          <a:endParaRPr lang="en-US"/>
        </a:p>
      </dgm:t>
    </dgm:pt>
    <dgm:pt modelId="{18B39BE6-5324-453A-9C82-AF1A630430C3}" type="pres">
      <dgm:prSet presAssocID="{82360DFF-DF94-4B8D-B51C-771A9A24B778}" presName="Name0" presStyleCnt="0">
        <dgm:presLayoutVars>
          <dgm:dir/>
          <dgm:resizeHandles val="exact"/>
        </dgm:presLayoutVars>
      </dgm:prSet>
      <dgm:spPr/>
    </dgm:pt>
    <dgm:pt modelId="{FAF523E3-7523-4F25-9916-B958D744099B}" type="pres">
      <dgm:prSet presAssocID="{98ED19F5-F6E2-4E64-A82F-06DAE98D05A1}" presName="parTxOnly" presStyleLbl="node1" presStyleIdx="0" presStyleCnt="13" custScaleY="100001" custLinFactNeighborX="-6604">
        <dgm:presLayoutVars>
          <dgm:bulletEnabled val="1"/>
        </dgm:presLayoutVars>
      </dgm:prSet>
      <dgm:spPr/>
    </dgm:pt>
    <dgm:pt modelId="{CA8DDE87-5948-4BF2-B832-4A7CF28B3FAC}" type="pres">
      <dgm:prSet presAssocID="{9CD86765-164A-4030-A000-29758B60A075}" presName="parSpace" presStyleCnt="0"/>
      <dgm:spPr/>
    </dgm:pt>
    <dgm:pt modelId="{59E43436-F07F-4494-A546-7F84BD16E802}" type="pres">
      <dgm:prSet presAssocID="{09E8A898-7A57-4D3D-A888-639999931518}" presName="parTxOnly" presStyleLbl="node1" presStyleIdx="1" presStyleCnt="13" custScaleX="109964" custLinFactNeighborX="10250">
        <dgm:presLayoutVars>
          <dgm:bulletEnabled val="1"/>
        </dgm:presLayoutVars>
      </dgm:prSet>
      <dgm:spPr/>
    </dgm:pt>
    <dgm:pt modelId="{73FA1D6B-08F8-4C0B-9421-670F72661565}" type="pres">
      <dgm:prSet presAssocID="{C0BACB76-E2EE-448C-B3C2-5BF4BF7C022A}" presName="parSpace" presStyleCnt="0"/>
      <dgm:spPr/>
    </dgm:pt>
    <dgm:pt modelId="{12D88389-7FBC-4190-9C61-12DE0EFC9FC9}" type="pres">
      <dgm:prSet presAssocID="{D34DF10A-9B65-4FB5-9C88-F0C8A84D835C}" presName="parTxOnly" presStyleLbl="node1" presStyleIdx="2" presStyleCnt="13" custScaleX="122250" custLinFactNeighborX="10350">
        <dgm:presLayoutVars>
          <dgm:bulletEnabled val="1"/>
        </dgm:presLayoutVars>
      </dgm:prSet>
      <dgm:spPr/>
    </dgm:pt>
    <dgm:pt modelId="{6D21BE6A-2205-4155-8478-E6B3737086A6}" type="pres">
      <dgm:prSet presAssocID="{23AB21C3-31D1-40DB-8619-9E3507792718}" presName="parSpace" presStyleCnt="0"/>
      <dgm:spPr/>
    </dgm:pt>
    <dgm:pt modelId="{11EF6B94-3A9B-43CB-B77D-12541B491BDB}" type="pres">
      <dgm:prSet presAssocID="{33D9129B-960A-4DFB-BFCB-7258564C39B6}" presName="parTxOnly" presStyleLbl="node1" presStyleIdx="3" presStyleCnt="13" custScaleX="126509" custLinFactNeighborX="15450">
        <dgm:presLayoutVars>
          <dgm:bulletEnabled val="1"/>
        </dgm:presLayoutVars>
      </dgm:prSet>
      <dgm:spPr/>
    </dgm:pt>
    <dgm:pt modelId="{6D168D08-51B9-47C4-849C-D898E07654AF}" type="pres">
      <dgm:prSet presAssocID="{DFFB4DD4-63F8-43A4-BF1E-4E650C3DD0C5}" presName="parSpace" presStyleCnt="0"/>
      <dgm:spPr/>
    </dgm:pt>
    <dgm:pt modelId="{D3E89998-92C8-4FB7-83CE-F05DBEED9C5A}" type="pres">
      <dgm:prSet presAssocID="{83A3537B-5B29-416F-94DE-E4E6A97143CF}" presName="parTxOnly" presStyleLbl="node1" presStyleIdx="4" presStyleCnt="13" custScaleX="90440" custLinFactNeighborX="16016">
        <dgm:presLayoutVars>
          <dgm:bulletEnabled val="1"/>
        </dgm:presLayoutVars>
      </dgm:prSet>
      <dgm:spPr/>
    </dgm:pt>
    <dgm:pt modelId="{B08E767E-F4AA-4390-843C-ECFCFC69228B}" type="pres">
      <dgm:prSet presAssocID="{DF0F0F71-FD27-48E9-9231-25E9C548185D}" presName="parSpace" presStyleCnt="0"/>
      <dgm:spPr/>
    </dgm:pt>
    <dgm:pt modelId="{80C1E847-1EB2-45EC-B4FA-12954AAE33D2}" type="pres">
      <dgm:prSet presAssocID="{86F64202-F371-4379-9598-6F917AC59428}" presName="parTxOnly" presStyleLbl="node1" presStyleIdx="5" presStyleCnt="13" custScaleX="77577" custLinFactNeighborX="21522">
        <dgm:presLayoutVars>
          <dgm:bulletEnabled val="1"/>
        </dgm:presLayoutVars>
      </dgm:prSet>
      <dgm:spPr/>
    </dgm:pt>
    <dgm:pt modelId="{4F38A0DD-E51B-4F84-A71D-73B1E4AE9E63}" type="pres">
      <dgm:prSet presAssocID="{6A41294B-6E93-4A88-AA4A-1BCF267E9068}" presName="parSpace" presStyleCnt="0"/>
      <dgm:spPr/>
    </dgm:pt>
    <dgm:pt modelId="{3045A780-D288-453D-B57C-D1A8BC04B868}" type="pres">
      <dgm:prSet presAssocID="{4472DCE2-C2E4-4CD6-A8BA-7D6341667587}" presName="parTxOnly" presStyleLbl="node1" presStyleIdx="6" presStyleCnt="13" custScaleX="79937" custLinFactNeighborX="27028">
        <dgm:presLayoutVars>
          <dgm:bulletEnabled val="1"/>
        </dgm:presLayoutVars>
      </dgm:prSet>
      <dgm:spPr/>
    </dgm:pt>
    <dgm:pt modelId="{E040FC34-B657-407B-97D0-3B8CDAF80CBC}" type="pres">
      <dgm:prSet presAssocID="{D72AC448-29E8-40DD-A8B7-DEADD71A7D58}" presName="parSpace" presStyleCnt="0"/>
      <dgm:spPr/>
    </dgm:pt>
    <dgm:pt modelId="{269B821D-F336-4A59-B10A-5B0C2E4FAD2D}" type="pres">
      <dgm:prSet presAssocID="{592E1D91-8214-46CB-A7C0-537947EEEB63}" presName="parTxOnly" presStyleLbl="node1" presStyleIdx="7" presStyleCnt="13" custScaleX="98563" custLinFactNeighborX="30360">
        <dgm:presLayoutVars>
          <dgm:bulletEnabled val="1"/>
        </dgm:presLayoutVars>
      </dgm:prSet>
      <dgm:spPr/>
    </dgm:pt>
    <dgm:pt modelId="{C698B466-1827-4F0F-853E-1EC8E3F7E075}" type="pres">
      <dgm:prSet presAssocID="{3A0E3889-2357-4F98-806B-09A13161D07E}" presName="parSpace" presStyleCnt="0"/>
      <dgm:spPr/>
    </dgm:pt>
    <dgm:pt modelId="{0080FEE6-772C-4828-ACD2-7BA9CCDCE98E}" type="pres">
      <dgm:prSet presAssocID="{08B89253-D3E4-475E-B26D-124CBE8F7441}" presName="parTxOnly" presStyleLbl="node1" presStyleIdx="8" presStyleCnt="13" custScaleX="116463" custLinFactNeighborX="35522">
        <dgm:presLayoutVars>
          <dgm:bulletEnabled val="1"/>
        </dgm:presLayoutVars>
      </dgm:prSet>
      <dgm:spPr/>
    </dgm:pt>
    <dgm:pt modelId="{0F698D9A-B2D1-4FE9-8009-99CCDA83B87A}" type="pres">
      <dgm:prSet presAssocID="{EFA3BD7E-1FEA-4A22-97E1-5042C8E39AFD}" presName="parSpace" presStyleCnt="0"/>
      <dgm:spPr/>
    </dgm:pt>
    <dgm:pt modelId="{F9D6A809-26E9-46CF-BA2A-BC2D1A90ECDA}" type="pres">
      <dgm:prSet presAssocID="{A8796C17-5AE7-494D-90E9-2C72768E40FD}" presName="parTxOnly" presStyleLbl="node1" presStyleIdx="9" presStyleCnt="13" custScaleX="125864" custLinFactNeighborX="40586">
        <dgm:presLayoutVars>
          <dgm:bulletEnabled val="1"/>
        </dgm:presLayoutVars>
      </dgm:prSet>
      <dgm:spPr/>
    </dgm:pt>
    <dgm:pt modelId="{A307FC9D-425D-4045-B3D5-D97C5ECC70C8}" type="pres">
      <dgm:prSet presAssocID="{40973AD8-7C28-43DE-A7D9-83E55D3EEB14}" presName="parSpace" presStyleCnt="0"/>
      <dgm:spPr/>
    </dgm:pt>
    <dgm:pt modelId="{BC014B83-7898-4732-BB32-9D4C2A193EBB}" type="pres">
      <dgm:prSet presAssocID="{6C126955-215D-4976-B00C-1632FEB17FFE}" presName="parTxOnly" presStyleLbl="node1" presStyleIdx="10" presStyleCnt="13" custLinFactNeighborX="44927">
        <dgm:presLayoutVars>
          <dgm:bulletEnabled val="1"/>
        </dgm:presLayoutVars>
      </dgm:prSet>
      <dgm:spPr/>
    </dgm:pt>
    <dgm:pt modelId="{1E46D202-DB8A-4609-A6FC-2DB8469838E0}" type="pres">
      <dgm:prSet presAssocID="{701F9180-F468-4AB3-BC7F-719E5A117352}" presName="parSpace" presStyleCnt="0"/>
      <dgm:spPr/>
    </dgm:pt>
    <dgm:pt modelId="{D9E9B0D6-E32C-450F-9501-4C0008B23002}" type="pres">
      <dgm:prSet presAssocID="{81012306-3ABE-41CB-B3BD-8FCF8E52E1AF}" presName="parTxOnly" presStyleLbl="node1" presStyleIdx="11" presStyleCnt="13" custScaleX="84023" custLinFactNeighborX="46790">
        <dgm:presLayoutVars>
          <dgm:bulletEnabled val="1"/>
        </dgm:presLayoutVars>
      </dgm:prSet>
      <dgm:spPr/>
    </dgm:pt>
    <dgm:pt modelId="{D87CCEFB-C7C5-48DF-AD93-5EBA19470E9D}" type="pres">
      <dgm:prSet presAssocID="{E69664AA-D99C-4953-81DB-7321FC108D5C}" presName="parSpace" presStyleCnt="0"/>
      <dgm:spPr/>
    </dgm:pt>
    <dgm:pt modelId="{D1C51C9B-1CF4-4D59-8622-7BA58FA78519}" type="pres">
      <dgm:prSet presAssocID="{722910E2-B5BD-4B88-99D6-C2816E62756D}" presName="parTxOnly" presStyleLbl="node1" presStyleIdx="12" presStyleCnt="13" custFlipHor="0" custScaleX="87091" custLinFactNeighborX="6575" custLinFactNeighborY="287">
        <dgm:presLayoutVars>
          <dgm:bulletEnabled val="1"/>
        </dgm:presLayoutVars>
      </dgm:prSet>
      <dgm:spPr/>
    </dgm:pt>
  </dgm:ptLst>
  <dgm:cxnLst>
    <dgm:cxn modelId="{4AD24707-2B17-47B6-9D33-8D90BCC3E999}" srcId="{82360DFF-DF94-4B8D-B51C-771A9A24B778}" destId="{09E8A898-7A57-4D3D-A888-639999931518}" srcOrd="1" destOrd="0" parTransId="{F59C4BFD-555B-47D3-88D6-7BBB0CE9A371}" sibTransId="{C0BACB76-E2EE-448C-B3C2-5BF4BF7C022A}"/>
    <dgm:cxn modelId="{59A46F07-D16A-4F65-9A0D-1535F766B6DB}" type="presOf" srcId="{09E8A898-7A57-4D3D-A888-639999931518}" destId="{59E43436-F07F-4494-A546-7F84BD16E802}" srcOrd="0" destOrd="0" presId="urn:microsoft.com/office/officeart/2005/8/layout/hChevron3"/>
    <dgm:cxn modelId="{EF2FD810-E769-4EC5-88BC-874C8E1ECF59}" type="presOf" srcId="{D34DF10A-9B65-4FB5-9C88-F0C8A84D835C}" destId="{12D88389-7FBC-4190-9C61-12DE0EFC9FC9}" srcOrd="0" destOrd="0" presId="urn:microsoft.com/office/officeart/2005/8/layout/hChevron3"/>
    <dgm:cxn modelId="{02631413-2759-4FF8-BC4B-AFAB89F29288}" srcId="{82360DFF-DF94-4B8D-B51C-771A9A24B778}" destId="{722910E2-B5BD-4B88-99D6-C2816E62756D}" srcOrd="12" destOrd="0" parTransId="{8EC9D17C-9C7F-4C21-968F-152EB35B579D}" sibTransId="{4146078B-D161-403E-9184-523C2E506111}"/>
    <dgm:cxn modelId="{C715D213-D2F6-4E37-AC47-D9527B482E84}" srcId="{82360DFF-DF94-4B8D-B51C-771A9A24B778}" destId="{592E1D91-8214-46CB-A7C0-537947EEEB63}" srcOrd="7" destOrd="0" parTransId="{1DF6C04D-CF32-48A6-ADA5-546839BE24E9}" sibTransId="{3A0E3889-2357-4F98-806B-09A13161D07E}"/>
    <dgm:cxn modelId="{F6F1392C-790A-4626-89BD-2326890E5473}" srcId="{82360DFF-DF94-4B8D-B51C-771A9A24B778}" destId="{86F64202-F371-4379-9598-6F917AC59428}" srcOrd="5" destOrd="0" parTransId="{74A2DB7C-6848-4860-A4EF-46AFAA7FDCD5}" sibTransId="{6A41294B-6E93-4A88-AA4A-1BCF267E9068}"/>
    <dgm:cxn modelId="{32B4E02C-CFF1-4C36-B397-4B0F7190A751}" type="presOf" srcId="{81012306-3ABE-41CB-B3BD-8FCF8E52E1AF}" destId="{D9E9B0D6-E32C-450F-9501-4C0008B23002}" srcOrd="0" destOrd="0" presId="urn:microsoft.com/office/officeart/2005/8/layout/hChevron3"/>
    <dgm:cxn modelId="{60FF5B31-8E21-490A-AE34-74375F2A0241}" srcId="{82360DFF-DF94-4B8D-B51C-771A9A24B778}" destId="{D34DF10A-9B65-4FB5-9C88-F0C8A84D835C}" srcOrd="2" destOrd="0" parTransId="{A225C680-DA8D-4E9C-AB2A-7F11F2A84DE0}" sibTransId="{23AB21C3-31D1-40DB-8619-9E3507792718}"/>
    <dgm:cxn modelId="{3A23AF35-BF01-4D98-8E79-8A3349269A91}" type="presOf" srcId="{4472DCE2-C2E4-4CD6-A8BA-7D6341667587}" destId="{3045A780-D288-453D-B57C-D1A8BC04B868}" srcOrd="0" destOrd="0" presId="urn:microsoft.com/office/officeart/2005/8/layout/hChevron3"/>
    <dgm:cxn modelId="{3822E838-C321-43EA-96D5-B6322C9CDA3E}" type="presOf" srcId="{86F64202-F371-4379-9598-6F917AC59428}" destId="{80C1E847-1EB2-45EC-B4FA-12954AAE33D2}" srcOrd="0" destOrd="0" presId="urn:microsoft.com/office/officeart/2005/8/layout/hChevron3"/>
    <dgm:cxn modelId="{F6867D3B-45D2-4423-97C2-730A86544F7E}" srcId="{82360DFF-DF94-4B8D-B51C-771A9A24B778}" destId="{08B89253-D3E4-475E-B26D-124CBE8F7441}" srcOrd="8" destOrd="0" parTransId="{F6558FB3-0345-4555-A7BF-99B86551A8BC}" sibTransId="{EFA3BD7E-1FEA-4A22-97E1-5042C8E39AFD}"/>
    <dgm:cxn modelId="{A54F1B60-A16A-40F3-8860-D5E33976CD71}" srcId="{82360DFF-DF94-4B8D-B51C-771A9A24B778}" destId="{83A3537B-5B29-416F-94DE-E4E6A97143CF}" srcOrd="4" destOrd="0" parTransId="{AB9634E8-B5DB-4AA4-8744-1E06AE42633A}" sibTransId="{DF0F0F71-FD27-48E9-9231-25E9C548185D}"/>
    <dgm:cxn modelId="{0A0BFB45-E6BC-464E-A63A-87F7EF85CE24}" type="presOf" srcId="{A8796C17-5AE7-494D-90E9-2C72768E40FD}" destId="{F9D6A809-26E9-46CF-BA2A-BC2D1A90ECDA}" srcOrd="0" destOrd="0" presId="urn:microsoft.com/office/officeart/2005/8/layout/hChevron3"/>
    <dgm:cxn modelId="{B32CB547-C92E-4873-A5AC-AA1BDD7E17D2}" type="presOf" srcId="{592E1D91-8214-46CB-A7C0-537947EEEB63}" destId="{269B821D-F336-4A59-B10A-5B0C2E4FAD2D}" srcOrd="0" destOrd="0" presId="urn:microsoft.com/office/officeart/2005/8/layout/hChevron3"/>
    <dgm:cxn modelId="{BB335B6B-D735-4756-9621-B39DC312BAFF}" srcId="{82360DFF-DF94-4B8D-B51C-771A9A24B778}" destId="{98ED19F5-F6E2-4E64-A82F-06DAE98D05A1}" srcOrd="0" destOrd="0" parTransId="{34C7A01E-95FD-4632-AA4E-CF37D0E6E518}" sibTransId="{9CD86765-164A-4030-A000-29758B60A075}"/>
    <dgm:cxn modelId="{FF9D3E71-1544-47D6-BD12-1DE350A63B86}" type="presOf" srcId="{33D9129B-960A-4DFB-BFCB-7258564C39B6}" destId="{11EF6B94-3A9B-43CB-B77D-12541B491BDB}" srcOrd="0" destOrd="0" presId="urn:microsoft.com/office/officeart/2005/8/layout/hChevron3"/>
    <dgm:cxn modelId="{29DC4657-090E-4B40-8A61-A64D3801D846}" srcId="{82360DFF-DF94-4B8D-B51C-771A9A24B778}" destId="{6C126955-215D-4976-B00C-1632FEB17FFE}" srcOrd="10" destOrd="0" parTransId="{685997CB-0F94-44C7-B7F7-78B1E28A9359}" sibTransId="{701F9180-F468-4AB3-BC7F-719E5A117352}"/>
    <dgm:cxn modelId="{4921238D-5915-434B-B654-8BBC1DBF464D}" type="presOf" srcId="{82360DFF-DF94-4B8D-B51C-771A9A24B778}" destId="{18B39BE6-5324-453A-9C82-AF1A630430C3}" srcOrd="0" destOrd="0" presId="urn:microsoft.com/office/officeart/2005/8/layout/hChevron3"/>
    <dgm:cxn modelId="{411D6E8D-2C35-4E54-8B6E-DEAC093D3D9E}" srcId="{82360DFF-DF94-4B8D-B51C-771A9A24B778}" destId="{81012306-3ABE-41CB-B3BD-8FCF8E52E1AF}" srcOrd="11" destOrd="0" parTransId="{FDEAB80F-D68E-47D5-9A2F-14F1F622DCF2}" sibTransId="{E69664AA-D99C-4953-81DB-7321FC108D5C}"/>
    <dgm:cxn modelId="{3ED67691-E7D4-464E-BFF8-A86D06E8AF9E}" srcId="{82360DFF-DF94-4B8D-B51C-771A9A24B778}" destId="{A8796C17-5AE7-494D-90E9-2C72768E40FD}" srcOrd="9" destOrd="0" parTransId="{765B7B12-FC03-4C54-B826-1F8E4F66AEFF}" sibTransId="{40973AD8-7C28-43DE-A7D9-83E55D3EEB14}"/>
    <dgm:cxn modelId="{CC7BB8A1-9E0D-431B-A5A8-1CD6392C0FD0}" type="presOf" srcId="{722910E2-B5BD-4B88-99D6-C2816E62756D}" destId="{D1C51C9B-1CF4-4D59-8622-7BA58FA78519}" srcOrd="0" destOrd="0" presId="urn:microsoft.com/office/officeart/2005/8/layout/hChevron3"/>
    <dgm:cxn modelId="{102CCFCE-7B1F-4C81-9B78-7ACB86547B89}" srcId="{82360DFF-DF94-4B8D-B51C-771A9A24B778}" destId="{33D9129B-960A-4DFB-BFCB-7258564C39B6}" srcOrd="3" destOrd="0" parTransId="{1D7EF7F1-0A0E-4E94-B72A-1BA0B926E8DA}" sibTransId="{DFFB4DD4-63F8-43A4-BF1E-4E650C3DD0C5}"/>
    <dgm:cxn modelId="{BC2C23D0-45B2-4FCE-A6BF-A6E6FA302FBD}" type="presOf" srcId="{83A3537B-5B29-416F-94DE-E4E6A97143CF}" destId="{D3E89998-92C8-4FB7-83CE-F05DBEED9C5A}" srcOrd="0" destOrd="0" presId="urn:microsoft.com/office/officeart/2005/8/layout/hChevron3"/>
    <dgm:cxn modelId="{6432D4D1-CAF6-4620-9F36-4C6ACD2FF455}" type="presOf" srcId="{98ED19F5-F6E2-4E64-A82F-06DAE98D05A1}" destId="{FAF523E3-7523-4F25-9916-B958D744099B}" srcOrd="0" destOrd="0" presId="urn:microsoft.com/office/officeart/2005/8/layout/hChevron3"/>
    <dgm:cxn modelId="{54E8CDD2-6955-4CF2-B29C-56671E816DF7}" type="presOf" srcId="{6C126955-215D-4976-B00C-1632FEB17FFE}" destId="{BC014B83-7898-4732-BB32-9D4C2A193EBB}" srcOrd="0" destOrd="0" presId="urn:microsoft.com/office/officeart/2005/8/layout/hChevron3"/>
    <dgm:cxn modelId="{4AFC62E6-4295-4B12-B07A-D90B97297A43}" type="presOf" srcId="{08B89253-D3E4-475E-B26D-124CBE8F7441}" destId="{0080FEE6-772C-4828-ACD2-7BA9CCDCE98E}" srcOrd="0" destOrd="0" presId="urn:microsoft.com/office/officeart/2005/8/layout/hChevron3"/>
    <dgm:cxn modelId="{F4B222FA-76E6-4807-B7D8-262BF98FC50C}" srcId="{82360DFF-DF94-4B8D-B51C-771A9A24B778}" destId="{4472DCE2-C2E4-4CD6-A8BA-7D6341667587}" srcOrd="6" destOrd="0" parTransId="{523E66B7-87EA-498C-A788-D60A4F8023D4}" sibTransId="{D72AC448-29E8-40DD-A8B7-DEADD71A7D58}"/>
    <dgm:cxn modelId="{ABBAFAF5-8765-4ACC-878B-9AE032DF7376}" type="presParOf" srcId="{18B39BE6-5324-453A-9C82-AF1A630430C3}" destId="{FAF523E3-7523-4F25-9916-B958D744099B}" srcOrd="0" destOrd="0" presId="urn:microsoft.com/office/officeart/2005/8/layout/hChevron3"/>
    <dgm:cxn modelId="{F3AD0577-74E9-4344-BF63-4E3904C95262}" type="presParOf" srcId="{18B39BE6-5324-453A-9C82-AF1A630430C3}" destId="{CA8DDE87-5948-4BF2-B832-4A7CF28B3FAC}" srcOrd="1" destOrd="0" presId="urn:microsoft.com/office/officeart/2005/8/layout/hChevron3"/>
    <dgm:cxn modelId="{6939F3EA-B875-49A4-9CF6-D8EB56A91825}" type="presParOf" srcId="{18B39BE6-5324-453A-9C82-AF1A630430C3}" destId="{59E43436-F07F-4494-A546-7F84BD16E802}" srcOrd="2" destOrd="0" presId="urn:microsoft.com/office/officeart/2005/8/layout/hChevron3"/>
    <dgm:cxn modelId="{55515B65-1D2A-4E42-AE34-7349FFCDCFDB}" type="presParOf" srcId="{18B39BE6-5324-453A-9C82-AF1A630430C3}" destId="{73FA1D6B-08F8-4C0B-9421-670F72661565}" srcOrd="3" destOrd="0" presId="urn:microsoft.com/office/officeart/2005/8/layout/hChevron3"/>
    <dgm:cxn modelId="{02708D37-B3FA-4814-A5CB-54E4950A7F02}" type="presParOf" srcId="{18B39BE6-5324-453A-9C82-AF1A630430C3}" destId="{12D88389-7FBC-4190-9C61-12DE0EFC9FC9}" srcOrd="4" destOrd="0" presId="urn:microsoft.com/office/officeart/2005/8/layout/hChevron3"/>
    <dgm:cxn modelId="{48F9441A-0F7C-4B92-8C3A-C77C1B351C5B}" type="presParOf" srcId="{18B39BE6-5324-453A-9C82-AF1A630430C3}" destId="{6D21BE6A-2205-4155-8478-E6B3737086A6}" srcOrd="5" destOrd="0" presId="urn:microsoft.com/office/officeart/2005/8/layout/hChevron3"/>
    <dgm:cxn modelId="{561E0F05-B684-4717-8448-DAB333B44295}" type="presParOf" srcId="{18B39BE6-5324-453A-9C82-AF1A630430C3}" destId="{11EF6B94-3A9B-43CB-B77D-12541B491BDB}" srcOrd="6" destOrd="0" presId="urn:microsoft.com/office/officeart/2005/8/layout/hChevron3"/>
    <dgm:cxn modelId="{78E5DE72-5608-4A22-B455-7318A1FA6983}" type="presParOf" srcId="{18B39BE6-5324-453A-9C82-AF1A630430C3}" destId="{6D168D08-51B9-47C4-849C-D898E07654AF}" srcOrd="7" destOrd="0" presId="urn:microsoft.com/office/officeart/2005/8/layout/hChevron3"/>
    <dgm:cxn modelId="{BD184F39-C53F-475C-B57C-057613B8AE7F}" type="presParOf" srcId="{18B39BE6-5324-453A-9C82-AF1A630430C3}" destId="{D3E89998-92C8-4FB7-83CE-F05DBEED9C5A}" srcOrd="8" destOrd="0" presId="urn:microsoft.com/office/officeart/2005/8/layout/hChevron3"/>
    <dgm:cxn modelId="{262BFD04-9FD2-41F6-AAEA-4AA0DB407A9C}" type="presParOf" srcId="{18B39BE6-5324-453A-9C82-AF1A630430C3}" destId="{B08E767E-F4AA-4390-843C-ECFCFC69228B}" srcOrd="9" destOrd="0" presId="urn:microsoft.com/office/officeart/2005/8/layout/hChevron3"/>
    <dgm:cxn modelId="{BF576A7B-836D-4852-9ADA-33021AE5FD91}" type="presParOf" srcId="{18B39BE6-5324-453A-9C82-AF1A630430C3}" destId="{80C1E847-1EB2-45EC-B4FA-12954AAE33D2}" srcOrd="10" destOrd="0" presId="urn:microsoft.com/office/officeart/2005/8/layout/hChevron3"/>
    <dgm:cxn modelId="{8AF37AE7-FA13-4698-8FA9-08E19E66EBED}" type="presParOf" srcId="{18B39BE6-5324-453A-9C82-AF1A630430C3}" destId="{4F38A0DD-E51B-4F84-A71D-73B1E4AE9E63}" srcOrd="11" destOrd="0" presId="urn:microsoft.com/office/officeart/2005/8/layout/hChevron3"/>
    <dgm:cxn modelId="{A5982CA2-0DED-410B-9107-F175F6171B36}" type="presParOf" srcId="{18B39BE6-5324-453A-9C82-AF1A630430C3}" destId="{3045A780-D288-453D-B57C-D1A8BC04B868}" srcOrd="12" destOrd="0" presId="urn:microsoft.com/office/officeart/2005/8/layout/hChevron3"/>
    <dgm:cxn modelId="{968B6576-FDE8-4739-B7F2-86EF602ADD0F}" type="presParOf" srcId="{18B39BE6-5324-453A-9C82-AF1A630430C3}" destId="{E040FC34-B657-407B-97D0-3B8CDAF80CBC}" srcOrd="13" destOrd="0" presId="urn:microsoft.com/office/officeart/2005/8/layout/hChevron3"/>
    <dgm:cxn modelId="{3E47933A-DDFA-4B27-BEC3-3574A84C3C38}" type="presParOf" srcId="{18B39BE6-5324-453A-9C82-AF1A630430C3}" destId="{269B821D-F336-4A59-B10A-5B0C2E4FAD2D}" srcOrd="14" destOrd="0" presId="urn:microsoft.com/office/officeart/2005/8/layout/hChevron3"/>
    <dgm:cxn modelId="{7376B2E7-F309-41C0-B57B-FD41B17F4A9B}" type="presParOf" srcId="{18B39BE6-5324-453A-9C82-AF1A630430C3}" destId="{C698B466-1827-4F0F-853E-1EC8E3F7E075}" srcOrd="15" destOrd="0" presId="urn:microsoft.com/office/officeart/2005/8/layout/hChevron3"/>
    <dgm:cxn modelId="{5E3C11EA-38D7-4B6D-9552-8ACA269DC6E9}" type="presParOf" srcId="{18B39BE6-5324-453A-9C82-AF1A630430C3}" destId="{0080FEE6-772C-4828-ACD2-7BA9CCDCE98E}" srcOrd="16" destOrd="0" presId="urn:microsoft.com/office/officeart/2005/8/layout/hChevron3"/>
    <dgm:cxn modelId="{4078E3AE-5728-4C56-A36F-BE219E61C459}" type="presParOf" srcId="{18B39BE6-5324-453A-9C82-AF1A630430C3}" destId="{0F698D9A-B2D1-4FE9-8009-99CCDA83B87A}" srcOrd="17" destOrd="0" presId="urn:microsoft.com/office/officeart/2005/8/layout/hChevron3"/>
    <dgm:cxn modelId="{B217835D-C7F0-4384-8880-DA4EBB63D66E}" type="presParOf" srcId="{18B39BE6-5324-453A-9C82-AF1A630430C3}" destId="{F9D6A809-26E9-46CF-BA2A-BC2D1A90ECDA}" srcOrd="18" destOrd="0" presId="urn:microsoft.com/office/officeart/2005/8/layout/hChevron3"/>
    <dgm:cxn modelId="{18B8F0D3-A4B4-41EA-BA97-E603B575A567}" type="presParOf" srcId="{18B39BE6-5324-453A-9C82-AF1A630430C3}" destId="{A307FC9D-425D-4045-B3D5-D97C5ECC70C8}" srcOrd="19" destOrd="0" presId="urn:microsoft.com/office/officeart/2005/8/layout/hChevron3"/>
    <dgm:cxn modelId="{DCA08297-79D6-4E70-8518-2488729980D4}" type="presParOf" srcId="{18B39BE6-5324-453A-9C82-AF1A630430C3}" destId="{BC014B83-7898-4732-BB32-9D4C2A193EBB}" srcOrd="20" destOrd="0" presId="urn:microsoft.com/office/officeart/2005/8/layout/hChevron3"/>
    <dgm:cxn modelId="{D7E1BEBF-43A5-46AC-9070-97429579802C}" type="presParOf" srcId="{18B39BE6-5324-453A-9C82-AF1A630430C3}" destId="{1E46D202-DB8A-4609-A6FC-2DB8469838E0}" srcOrd="21" destOrd="0" presId="urn:microsoft.com/office/officeart/2005/8/layout/hChevron3"/>
    <dgm:cxn modelId="{42F297A9-19F1-4506-BC31-16452458E8E5}" type="presParOf" srcId="{18B39BE6-5324-453A-9C82-AF1A630430C3}" destId="{D9E9B0D6-E32C-450F-9501-4C0008B23002}" srcOrd="22" destOrd="0" presId="urn:microsoft.com/office/officeart/2005/8/layout/hChevron3"/>
    <dgm:cxn modelId="{C7D206A7-C812-4DC7-A1C6-757B938BF274}" type="presParOf" srcId="{18B39BE6-5324-453A-9C82-AF1A630430C3}" destId="{D87CCEFB-C7C5-48DF-AD93-5EBA19470E9D}" srcOrd="23" destOrd="0" presId="urn:microsoft.com/office/officeart/2005/8/layout/hChevron3"/>
    <dgm:cxn modelId="{70E9CAC5-D333-4BA6-B374-100938542C4C}" type="presParOf" srcId="{18B39BE6-5324-453A-9C82-AF1A630430C3}" destId="{D1C51C9B-1CF4-4D59-8622-7BA58FA78519}" srcOrd="2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360DFF-DF94-4B8D-B51C-771A9A24B7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D19F5-F6E2-4E64-A82F-06DAE98D05A1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000" dirty="0" err="1"/>
            <a:t>Organisation</a:t>
          </a:r>
          <a:endParaRPr lang="en-US" sz="1000" dirty="0"/>
        </a:p>
      </dgm:t>
    </dgm:pt>
    <dgm:pt modelId="{34C7A01E-95FD-4632-AA4E-CF37D0E6E518}" type="parTrans" cxnId="{BB335B6B-D735-4756-9621-B39DC312BAFF}">
      <dgm:prSet/>
      <dgm:spPr/>
      <dgm:t>
        <a:bodyPr/>
        <a:lstStyle/>
        <a:p>
          <a:endParaRPr lang="en-US"/>
        </a:p>
      </dgm:t>
    </dgm:pt>
    <dgm:pt modelId="{9CD86765-164A-4030-A000-29758B60A075}" type="sibTrans" cxnId="{BB335B6B-D735-4756-9621-B39DC312BAFF}">
      <dgm:prSet/>
      <dgm:spPr/>
      <dgm:t>
        <a:bodyPr/>
        <a:lstStyle/>
        <a:p>
          <a:endParaRPr lang="en-US"/>
        </a:p>
      </dgm:t>
    </dgm:pt>
    <dgm:pt modelId="{83A3537B-5B29-416F-94DE-E4E6A97143CF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MCD</a:t>
          </a:r>
        </a:p>
      </dgm:t>
    </dgm:pt>
    <dgm:pt modelId="{AB9634E8-B5DB-4AA4-8744-1E06AE42633A}" type="parTrans" cxnId="{A54F1B60-A16A-40F3-8860-D5E33976CD71}">
      <dgm:prSet/>
      <dgm:spPr/>
      <dgm:t>
        <a:bodyPr/>
        <a:lstStyle/>
        <a:p>
          <a:endParaRPr lang="en-US"/>
        </a:p>
      </dgm:t>
    </dgm:pt>
    <dgm:pt modelId="{DF0F0F71-FD27-48E9-9231-25E9C548185D}" type="sibTrans" cxnId="{A54F1B60-A16A-40F3-8860-D5E33976CD71}">
      <dgm:prSet/>
      <dgm:spPr/>
      <dgm:t>
        <a:bodyPr/>
        <a:lstStyle/>
        <a:p>
          <a:endParaRPr lang="en-US"/>
        </a:p>
      </dgm:t>
    </dgm:pt>
    <dgm:pt modelId="{86F64202-F371-4379-9598-6F917AC59428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1000" dirty="0"/>
            <a:t>MLD</a:t>
          </a:r>
        </a:p>
      </dgm:t>
    </dgm:pt>
    <dgm:pt modelId="{74A2DB7C-6848-4860-A4EF-46AFAA7FDCD5}" type="parTrans" cxnId="{F6F1392C-790A-4626-89BD-2326890E5473}">
      <dgm:prSet/>
      <dgm:spPr/>
      <dgm:t>
        <a:bodyPr/>
        <a:lstStyle/>
        <a:p>
          <a:endParaRPr lang="en-US"/>
        </a:p>
      </dgm:t>
    </dgm:pt>
    <dgm:pt modelId="{6A41294B-6E93-4A88-AA4A-1BCF267E9068}" type="sibTrans" cxnId="{F6F1392C-790A-4626-89BD-2326890E5473}">
      <dgm:prSet/>
      <dgm:spPr/>
      <dgm:t>
        <a:bodyPr/>
        <a:lstStyle/>
        <a:p>
          <a:endParaRPr lang="en-US"/>
        </a:p>
      </dgm:t>
    </dgm:pt>
    <dgm:pt modelId="{4472DCE2-C2E4-4CD6-A8BA-7D6341667587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MPD</a:t>
          </a:r>
        </a:p>
      </dgm:t>
    </dgm:pt>
    <dgm:pt modelId="{523E66B7-87EA-498C-A788-D60A4F8023D4}" type="parTrans" cxnId="{F4B222FA-76E6-4807-B7D8-262BF98FC50C}">
      <dgm:prSet/>
      <dgm:spPr/>
      <dgm:t>
        <a:bodyPr/>
        <a:lstStyle/>
        <a:p>
          <a:endParaRPr lang="en-US"/>
        </a:p>
      </dgm:t>
    </dgm:pt>
    <dgm:pt modelId="{D72AC448-29E8-40DD-A8B7-DEADD71A7D58}" type="sibTrans" cxnId="{F4B222FA-76E6-4807-B7D8-262BF98FC50C}">
      <dgm:prSet/>
      <dgm:spPr/>
      <dgm:t>
        <a:bodyPr/>
        <a:lstStyle/>
        <a:p>
          <a:endParaRPr lang="en-US"/>
        </a:p>
      </dgm:t>
    </dgm:pt>
    <dgm:pt modelId="{6C126955-215D-4976-B00C-1632FEB17FFE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Dev </a:t>
          </a:r>
          <a:r>
            <a:rPr lang="en-US" sz="1000" dirty="0" err="1"/>
            <a:t>Appli</a:t>
          </a:r>
          <a:endParaRPr lang="en-US" sz="1000" dirty="0"/>
        </a:p>
      </dgm:t>
    </dgm:pt>
    <dgm:pt modelId="{685997CB-0F94-44C7-B7F7-78B1E28A9359}" type="parTrans" cxnId="{29DC4657-090E-4B40-8A61-A64D3801D846}">
      <dgm:prSet/>
      <dgm:spPr/>
      <dgm:t>
        <a:bodyPr/>
        <a:lstStyle/>
        <a:p>
          <a:endParaRPr lang="en-US"/>
        </a:p>
      </dgm:t>
    </dgm:pt>
    <dgm:pt modelId="{701F9180-F468-4AB3-BC7F-719E5A117352}" type="sibTrans" cxnId="{29DC4657-090E-4B40-8A61-A64D3801D846}">
      <dgm:prSet/>
      <dgm:spPr/>
      <dgm:t>
        <a:bodyPr/>
        <a:lstStyle/>
        <a:p>
          <a:endParaRPr lang="en-US"/>
        </a:p>
      </dgm:t>
    </dgm:pt>
    <dgm:pt modelId="{81012306-3ABE-41CB-B3BD-8FCF8E52E1AF}">
      <dgm:prSet phldrT="[Text]" custT="1"/>
      <dgm:spPr>
        <a:ln>
          <a:noFill/>
        </a:ln>
      </dgm:spPr>
      <dgm:t>
        <a:bodyPr/>
        <a:lstStyle/>
        <a:p>
          <a:r>
            <a:rPr lang="en-US" sz="1000" dirty="0" err="1"/>
            <a:t>Démo</a:t>
          </a:r>
          <a:endParaRPr lang="en-US" sz="1000" dirty="0"/>
        </a:p>
      </dgm:t>
    </dgm:pt>
    <dgm:pt modelId="{FDEAB80F-D68E-47D5-9A2F-14F1F622DCF2}" type="parTrans" cxnId="{411D6E8D-2C35-4E54-8B6E-DEAC093D3D9E}">
      <dgm:prSet/>
      <dgm:spPr/>
      <dgm:t>
        <a:bodyPr/>
        <a:lstStyle/>
        <a:p>
          <a:endParaRPr lang="en-US"/>
        </a:p>
      </dgm:t>
    </dgm:pt>
    <dgm:pt modelId="{E69664AA-D99C-4953-81DB-7321FC108D5C}" type="sibTrans" cxnId="{411D6E8D-2C35-4E54-8B6E-DEAC093D3D9E}">
      <dgm:prSet/>
      <dgm:spPr/>
      <dgm:t>
        <a:bodyPr/>
        <a:lstStyle/>
        <a:p>
          <a:endParaRPr lang="en-US"/>
        </a:p>
      </dgm:t>
    </dgm:pt>
    <dgm:pt modelId="{33D9129B-960A-4DFB-BFCB-7258564C39B6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endParaRPr lang="fr-FR" sz="1000"/>
        </a:p>
        <a:p>
          <a:r>
            <a:rPr lang="fr-FR" sz="1000"/>
            <a:t>Matrice </a:t>
          </a:r>
          <a:r>
            <a:rPr lang="fr-FR" sz="1000" dirty="0"/>
            <a:t>Dépendances </a:t>
          </a:r>
          <a:endParaRPr lang="en-US" sz="1000" dirty="0"/>
        </a:p>
      </dgm:t>
    </dgm:pt>
    <dgm:pt modelId="{1D7EF7F1-0A0E-4E94-B72A-1BA0B926E8DA}" type="parTrans" cxnId="{102CCFCE-7B1F-4C81-9B78-7ACB86547B89}">
      <dgm:prSet/>
      <dgm:spPr/>
      <dgm:t>
        <a:bodyPr/>
        <a:lstStyle/>
        <a:p>
          <a:endParaRPr lang="en-US"/>
        </a:p>
      </dgm:t>
    </dgm:pt>
    <dgm:pt modelId="{DFFB4DD4-63F8-43A4-BF1E-4E650C3DD0C5}" type="sibTrans" cxnId="{102CCFCE-7B1F-4C81-9B78-7ACB86547B89}">
      <dgm:prSet/>
      <dgm:spPr/>
      <dgm:t>
        <a:bodyPr/>
        <a:lstStyle/>
        <a:p>
          <a:endParaRPr lang="en-US"/>
        </a:p>
      </dgm:t>
    </dgm:pt>
    <dgm:pt modelId="{D34DF10A-9B65-4FB5-9C88-F0C8A84D835C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fr-FR" sz="1000" dirty="0"/>
            <a:t>Dictionnaire données </a:t>
          </a:r>
          <a:endParaRPr lang="en-US" sz="1000" dirty="0"/>
        </a:p>
      </dgm:t>
    </dgm:pt>
    <dgm:pt modelId="{A225C680-DA8D-4E9C-AB2A-7F11F2A84DE0}" type="parTrans" cxnId="{60FF5B31-8E21-490A-AE34-74375F2A0241}">
      <dgm:prSet/>
      <dgm:spPr/>
      <dgm:t>
        <a:bodyPr/>
        <a:lstStyle/>
        <a:p>
          <a:endParaRPr lang="en-US"/>
        </a:p>
      </dgm:t>
    </dgm:pt>
    <dgm:pt modelId="{23AB21C3-31D1-40DB-8619-9E3507792718}" type="sibTrans" cxnId="{60FF5B31-8E21-490A-AE34-74375F2A0241}">
      <dgm:prSet/>
      <dgm:spPr/>
      <dgm:t>
        <a:bodyPr/>
        <a:lstStyle/>
        <a:p>
          <a:endParaRPr lang="en-US"/>
        </a:p>
      </dgm:t>
    </dgm:pt>
    <dgm:pt modelId="{09E8A898-7A57-4D3D-A888-639999931518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fr-FR" sz="1000" dirty="0"/>
            <a:t>Digramme flux </a:t>
          </a:r>
          <a:endParaRPr lang="en-US" sz="1000" dirty="0"/>
        </a:p>
      </dgm:t>
    </dgm:pt>
    <dgm:pt modelId="{F59C4BFD-555B-47D3-88D6-7BBB0CE9A371}" type="parTrans" cxnId="{4AD24707-2B17-47B6-9D33-8D90BCC3E999}">
      <dgm:prSet/>
      <dgm:spPr/>
      <dgm:t>
        <a:bodyPr/>
        <a:lstStyle/>
        <a:p>
          <a:endParaRPr lang="en-US"/>
        </a:p>
      </dgm:t>
    </dgm:pt>
    <dgm:pt modelId="{C0BACB76-E2EE-448C-B3C2-5BF4BF7C022A}" type="sibTrans" cxnId="{4AD24707-2B17-47B6-9D33-8D90BCC3E999}">
      <dgm:prSet/>
      <dgm:spPr/>
      <dgm:t>
        <a:bodyPr/>
        <a:lstStyle/>
        <a:p>
          <a:endParaRPr lang="en-US"/>
        </a:p>
      </dgm:t>
    </dgm:pt>
    <dgm:pt modelId="{722910E2-B5BD-4B88-99D6-C2816E62756D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000" dirty="0" err="1"/>
            <a:t>Écarts</a:t>
          </a:r>
          <a:endParaRPr lang="en-US" sz="1000" dirty="0"/>
        </a:p>
      </dgm:t>
    </dgm:pt>
    <dgm:pt modelId="{8EC9D17C-9C7F-4C21-968F-152EB35B579D}" type="parTrans" cxnId="{02631413-2759-4FF8-BC4B-AFAB89F29288}">
      <dgm:prSet/>
      <dgm:spPr/>
      <dgm:t>
        <a:bodyPr/>
        <a:lstStyle/>
        <a:p>
          <a:endParaRPr lang="en-US"/>
        </a:p>
      </dgm:t>
    </dgm:pt>
    <dgm:pt modelId="{4146078B-D161-403E-9184-523C2E506111}" type="sibTrans" cxnId="{02631413-2759-4FF8-BC4B-AFAB89F29288}">
      <dgm:prSet/>
      <dgm:spPr/>
      <dgm:t>
        <a:bodyPr/>
        <a:lstStyle/>
        <a:p>
          <a:endParaRPr lang="en-US"/>
        </a:p>
      </dgm:t>
    </dgm:pt>
    <dgm:pt modelId="{08B89253-D3E4-475E-B26D-124CBE8F7441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Procédure stockée</a:t>
          </a:r>
        </a:p>
      </dgm:t>
    </dgm:pt>
    <dgm:pt modelId="{F6558FB3-0345-4555-A7BF-99B86551A8BC}" type="parTrans" cxnId="{F6867D3B-45D2-4423-97C2-730A86544F7E}">
      <dgm:prSet/>
      <dgm:spPr/>
      <dgm:t>
        <a:bodyPr/>
        <a:lstStyle/>
        <a:p>
          <a:endParaRPr lang="en-US"/>
        </a:p>
      </dgm:t>
    </dgm:pt>
    <dgm:pt modelId="{EFA3BD7E-1FEA-4A22-97E1-5042C8E39AFD}" type="sibTrans" cxnId="{F6867D3B-45D2-4423-97C2-730A86544F7E}">
      <dgm:prSet/>
      <dgm:spPr/>
      <dgm:t>
        <a:bodyPr/>
        <a:lstStyle/>
        <a:p>
          <a:endParaRPr lang="en-US"/>
        </a:p>
      </dgm:t>
    </dgm:pt>
    <dgm:pt modelId="{592E1D91-8214-46CB-A7C0-537947EEEB63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Requête</a:t>
          </a:r>
          <a:endParaRPr lang="en-US" sz="1000" dirty="0"/>
        </a:p>
      </dgm:t>
    </dgm:pt>
    <dgm:pt modelId="{1DF6C04D-CF32-48A6-ADA5-546839BE24E9}" type="parTrans" cxnId="{C715D213-D2F6-4E37-AC47-D9527B482E84}">
      <dgm:prSet/>
      <dgm:spPr/>
      <dgm:t>
        <a:bodyPr/>
        <a:lstStyle/>
        <a:p>
          <a:endParaRPr lang="en-US"/>
        </a:p>
      </dgm:t>
    </dgm:pt>
    <dgm:pt modelId="{3A0E3889-2357-4F98-806B-09A13161D07E}" type="sibTrans" cxnId="{C715D213-D2F6-4E37-AC47-D9527B482E84}">
      <dgm:prSet/>
      <dgm:spPr/>
      <dgm:t>
        <a:bodyPr/>
        <a:lstStyle/>
        <a:p>
          <a:endParaRPr lang="en-US"/>
        </a:p>
      </dgm:t>
    </dgm:pt>
    <dgm:pt modelId="{A8796C17-5AE7-494D-90E9-2C72768E40FD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Déclencheur</a:t>
          </a:r>
        </a:p>
      </dgm:t>
    </dgm:pt>
    <dgm:pt modelId="{765B7B12-FC03-4C54-B826-1F8E4F66AEFF}" type="parTrans" cxnId="{3ED67691-E7D4-464E-BFF8-A86D06E8AF9E}">
      <dgm:prSet/>
      <dgm:spPr/>
      <dgm:t>
        <a:bodyPr/>
        <a:lstStyle/>
        <a:p>
          <a:endParaRPr lang="en-US"/>
        </a:p>
      </dgm:t>
    </dgm:pt>
    <dgm:pt modelId="{40973AD8-7C28-43DE-A7D9-83E55D3EEB14}" type="sibTrans" cxnId="{3ED67691-E7D4-464E-BFF8-A86D06E8AF9E}">
      <dgm:prSet/>
      <dgm:spPr/>
      <dgm:t>
        <a:bodyPr/>
        <a:lstStyle/>
        <a:p>
          <a:endParaRPr lang="en-US"/>
        </a:p>
      </dgm:t>
    </dgm:pt>
    <dgm:pt modelId="{18B39BE6-5324-453A-9C82-AF1A630430C3}" type="pres">
      <dgm:prSet presAssocID="{82360DFF-DF94-4B8D-B51C-771A9A24B778}" presName="Name0" presStyleCnt="0">
        <dgm:presLayoutVars>
          <dgm:dir/>
          <dgm:resizeHandles val="exact"/>
        </dgm:presLayoutVars>
      </dgm:prSet>
      <dgm:spPr/>
    </dgm:pt>
    <dgm:pt modelId="{FAF523E3-7523-4F25-9916-B958D744099B}" type="pres">
      <dgm:prSet presAssocID="{98ED19F5-F6E2-4E64-A82F-06DAE98D05A1}" presName="parTxOnly" presStyleLbl="node1" presStyleIdx="0" presStyleCnt="13" custScaleY="100001" custLinFactNeighborX="-6604">
        <dgm:presLayoutVars>
          <dgm:bulletEnabled val="1"/>
        </dgm:presLayoutVars>
      </dgm:prSet>
      <dgm:spPr/>
    </dgm:pt>
    <dgm:pt modelId="{CA8DDE87-5948-4BF2-B832-4A7CF28B3FAC}" type="pres">
      <dgm:prSet presAssocID="{9CD86765-164A-4030-A000-29758B60A075}" presName="parSpace" presStyleCnt="0"/>
      <dgm:spPr/>
    </dgm:pt>
    <dgm:pt modelId="{59E43436-F07F-4494-A546-7F84BD16E802}" type="pres">
      <dgm:prSet presAssocID="{09E8A898-7A57-4D3D-A888-639999931518}" presName="parTxOnly" presStyleLbl="node1" presStyleIdx="1" presStyleCnt="13" custScaleX="109964" custLinFactNeighborX="10250">
        <dgm:presLayoutVars>
          <dgm:bulletEnabled val="1"/>
        </dgm:presLayoutVars>
      </dgm:prSet>
      <dgm:spPr/>
    </dgm:pt>
    <dgm:pt modelId="{73FA1D6B-08F8-4C0B-9421-670F72661565}" type="pres">
      <dgm:prSet presAssocID="{C0BACB76-E2EE-448C-B3C2-5BF4BF7C022A}" presName="parSpace" presStyleCnt="0"/>
      <dgm:spPr/>
    </dgm:pt>
    <dgm:pt modelId="{12D88389-7FBC-4190-9C61-12DE0EFC9FC9}" type="pres">
      <dgm:prSet presAssocID="{D34DF10A-9B65-4FB5-9C88-F0C8A84D835C}" presName="parTxOnly" presStyleLbl="node1" presStyleIdx="2" presStyleCnt="13" custScaleX="122250" custLinFactNeighborX="10350">
        <dgm:presLayoutVars>
          <dgm:bulletEnabled val="1"/>
        </dgm:presLayoutVars>
      </dgm:prSet>
      <dgm:spPr/>
    </dgm:pt>
    <dgm:pt modelId="{6D21BE6A-2205-4155-8478-E6B3737086A6}" type="pres">
      <dgm:prSet presAssocID="{23AB21C3-31D1-40DB-8619-9E3507792718}" presName="parSpace" presStyleCnt="0"/>
      <dgm:spPr/>
    </dgm:pt>
    <dgm:pt modelId="{11EF6B94-3A9B-43CB-B77D-12541B491BDB}" type="pres">
      <dgm:prSet presAssocID="{33D9129B-960A-4DFB-BFCB-7258564C39B6}" presName="parTxOnly" presStyleLbl="node1" presStyleIdx="3" presStyleCnt="13" custScaleX="126509" custLinFactNeighborX="15450">
        <dgm:presLayoutVars>
          <dgm:bulletEnabled val="1"/>
        </dgm:presLayoutVars>
      </dgm:prSet>
      <dgm:spPr/>
    </dgm:pt>
    <dgm:pt modelId="{6D168D08-51B9-47C4-849C-D898E07654AF}" type="pres">
      <dgm:prSet presAssocID="{DFFB4DD4-63F8-43A4-BF1E-4E650C3DD0C5}" presName="parSpace" presStyleCnt="0"/>
      <dgm:spPr/>
    </dgm:pt>
    <dgm:pt modelId="{D3E89998-92C8-4FB7-83CE-F05DBEED9C5A}" type="pres">
      <dgm:prSet presAssocID="{83A3537B-5B29-416F-94DE-E4E6A97143CF}" presName="parTxOnly" presStyleLbl="node1" presStyleIdx="4" presStyleCnt="13" custScaleX="90440" custLinFactNeighborX="16016">
        <dgm:presLayoutVars>
          <dgm:bulletEnabled val="1"/>
        </dgm:presLayoutVars>
      </dgm:prSet>
      <dgm:spPr/>
    </dgm:pt>
    <dgm:pt modelId="{B08E767E-F4AA-4390-843C-ECFCFC69228B}" type="pres">
      <dgm:prSet presAssocID="{DF0F0F71-FD27-48E9-9231-25E9C548185D}" presName="parSpace" presStyleCnt="0"/>
      <dgm:spPr/>
    </dgm:pt>
    <dgm:pt modelId="{80C1E847-1EB2-45EC-B4FA-12954AAE33D2}" type="pres">
      <dgm:prSet presAssocID="{86F64202-F371-4379-9598-6F917AC59428}" presName="parTxOnly" presStyleLbl="node1" presStyleIdx="5" presStyleCnt="13" custScaleX="77577" custLinFactNeighborX="21522">
        <dgm:presLayoutVars>
          <dgm:bulletEnabled val="1"/>
        </dgm:presLayoutVars>
      </dgm:prSet>
      <dgm:spPr/>
    </dgm:pt>
    <dgm:pt modelId="{4F38A0DD-E51B-4F84-A71D-73B1E4AE9E63}" type="pres">
      <dgm:prSet presAssocID="{6A41294B-6E93-4A88-AA4A-1BCF267E9068}" presName="parSpace" presStyleCnt="0"/>
      <dgm:spPr/>
    </dgm:pt>
    <dgm:pt modelId="{3045A780-D288-453D-B57C-D1A8BC04B868}" type="pres">
      <dgm:prSet presAssocID="{4472DCE2-C2E4-4CD6-A8BA-7D6341667587}" presName="parTxOnly" presStyleLbl="node1" presStyleIdx="6" presStyleCnt="13" custScaleX="79937" custLinFactNeighborX="27028">
        <dgm:presLayoutVars>
          <dgm:bulletEnabled val="1"/>
        </dgm:presLayoutVars>
      </dgm:prSet>
      <dgm:spPr/>
    </dgm:pt>
    <dgm:pt modelId="{E040FC34-B657-407B-97D0-3B8CDAF80CBC}" type="pres">
      <dgm:prSet presAssocID="{D72AC448-29E8-40DD-A8B7-DEADD71A7D58}" presName="parSpace" presStyleCnt="0"/>
      <dgm:spPr/>
    </dgm:pt>
    <dgm:pt modelId="{269B821D-F336-4A59-B10A-5B0C2E4FAD2D}" type="pres">
      <dgm:prSet presAssocID="{592E1D91-8214-46CB-A7C0-537947EEEB63}" presName="parTxOnly" presStyleLbl="node1" presStyleIdx="7" presStyleCnt="13" custScaleX="98563" custLinFactNeighborX="30360">
        <dgm:presLayoutVars>
          <dgm:bulletEnabled val="1"/>
        </dgm:presLayoutVars>
      </dgm:prSet>
      <dgm:spPr/>
    </dgm:pt>
    <dgm:pt modelId="{C698B466-1827-4F0F-853E-1EC8E3F7E075}" type="pres">
      <dgm:prSet presAssocID="{3A0E3889-2357-4F98-806B-09A13161D07E}" presName="parSpace" presStyleCnt="0"/>
      <dgm:spPr/>
    </dgm:pt>
    <dgm:pt modelId="{0080FEE6-772C-4828-ACD2-7BA9CCDCE98E}" type="pres">
      <dgm:prSet presAssocID="{08B89253-D3E4-475E-B26D-124CBE8F7441}" presName="parTxOnly" presStyleLbl="node1" presStyleIdx="8" presStyleCnt="13" custScaleX="116463" custLinFactNeighborX="35522">
        <dgm:presLayoutVars>
          <dgm:bulletEnabled val="1"/>
        </dgm:presLayoutVars>
      </dgm:prSet>
      <dgm:spPr/>
    </dgm:pt>
    <dgm:pt modelId="{0F698D9A-B2D1-4FE9-8009-99CCDA83B87A}" type="pres">
      <dgm:prSet presAssocID="{EFA3BD7E-1FEA-4A22-97E1-5042C8E39AFD}" presName="parSpace" presStyleCnt="0"/>
      <dgm:spPr/>
    </dgm:pt>
    <dgm:pt modelId="{F9D6A809-26E9-46CF-BA2A-BC2D1A90ECDA}" type="pres">
      <dgm:prSet presAssocID="{A8796C17-5AE7-494D-90E9-2C72768E40FD}" presName="parTxOnly" presStyleLbl="node1" presStyleIdx="9" presStyleCnt="13" custScaleX="125864" custLinFactNeighborX="40586">
        <dgm:presLayoutVars>
          <dgm:bulletEnabled val="1"/>
        </dgm:presLayoutVars>
      </dgm:prSet>
      <dgm:spPr/>
    </dgm:pt>
    <dgm:pt modelId="{A307FC9D-425D-4045-B3D5-D97C5ECC70C8}" type="pres">
      <dgm:prSet presAssocID="{40973AD8-7C28-43DE-A7D9-83E55D3EEB14}" presName="parSpace" presStyleCnt="0"/>
      <dgm:spPr/>
    </dgm:pt>
    <dgm:pt modelId="{BC014B83-7898-4732-BB32-9D4C2A193EBB}" type="pres">
      <dgm:prSet presAssocID="{6C126955-215D-4976-B00C-1632FEB17FFE}" presName="parTxOnly" presStyleLbl="node1" presStyleIdx="10" presStyleCnt="13" custLinFactNeighborX="44927">
        <dgm:presLayoutVars>
          <dgm:bulletEnabled val="1"/>
        </dgm:presLayoutVars>
      </dgm:prSet>
      <dgm:spPr/>
    </dgm:pt>
    <dgm:pt modelId="{1E46D202-DB8A-4609-A6FC-2DB8469838E0}" type="pres">
      <dgm:prSet presAssocID="{701F9180-F468-4AB3-BC7F-719E5A117352}" presName="parSpace" presStyleCnt="0"/>
      <dgm:spPr/>
    </dgm:pt>
    <dgm:pt modelId="{D9E9B0D6-E32C-450F-9501-4C0008B23002}" type="pres">
      <dgm:prSet presAssocID="{81012306-3ABE-41CB-B3BD-8FCF8E52E1AF}" presName="parTxOnly" presStyleLbl="node1" presStyleIdx="11" presStyleCnt="13" custScaleX="84023" custLinFactNeighborX="46790">
        <dgm:presLayoutVars>
          <dgm:bulletEnabled val="1"/>
        </dgm:presLayoutVars>
      </dgm:prSet>
      <dgm:spPr/>
    </dgm:pt>
    <dgm:pt modelId="{D87CCEFB-C7C5-48DF-AD93-5EBA19470E9D}" type="pres">
      <dgm:prSet presAssocID="{E69664AA-D99C-4953-81DB-7321FC108D5C}" presName="parSpace" presStyleCnt="0"/>
      <dgm:spPr/>
    </dgm:pt>
    <dgm:pt modelId="{D1C51C9B-1CF4-4D59-8622-7BA58FA78519}" type="pres">
      <dgm:prSet presAssocID="{722910E2-B5BD-4B88-99D6-C2816E62756D}" presName="parTxOnly" presStyleLbl="node1" presStyleIdx="12" presStyleCnt="13" custFlipHor="0" custScaleX="87091" custLinFactNeighborX="6575" custLinFactNeighborY="287">
        <dgm:presLayoutVars>
          <dgm:bulletEnabled val="1"/>
        </dgm:presLayoutVars>
      </dgm:prSet>
      <dgm:spPr/>
    </dgm:pt>
  </dgm:ptLst>
  <dgm:cxnLst>
    <dgm:cxn modelId="{4AD24707-2B17-47B6-9D33-8D90BCC3E999}" srcId="{82360DFF-DF94-4B8D-B51C-771A9A24B778}" destId="{09E8A898-7A57-4D3D-A888-639999931518}" srcOrd="1" destOrd="0" parTransId="{F59C4BFD-555B-47D3-88D6-7BBB0CE9A371}" sibTransId="{C0BACB76-E2EE-448C-B3C2-5BF4BF7C022A}"/>
    <dgm:cxn modelId="{59A46F07-D16A-4F65-9A0D-1535F766B6DB}" type="presOf" srcId="{09E8A898-7A57-4D3D-A888-639999931518}" destId="{59E43436-F07F-4494-A546-7F84BD16E802}" srcOrd="0" destOrd="0" presId="urn:microsoft.com/office/officeart/2005/8/layout/hChevron3"/>
    <dgm:cxn modelId="{EF2FD810-E769-4EC5-88BC-874C8E1ECF59}" type="presOf" srcId="{D34DF10A-9B65-4FB5-9C88-F0C8A84D835C}" destId="{12D88389-7FBC-4190-9C61-12DE0EFC9FC9}" srcOrd="0" destOrd="0" presId="urn:microsoft.com/office/officeart/2005/8/layout/hChevron3"/>
    <dgm:cxn modelId="{02631413-2759-4FF8-BC4B-AFAB89F29288}" srcId="{82360DFF-DF94-4B8D-B51C-771A9A24B778}" destId="{722910E2-B5BD-4B88-99D6-C2816E62756D}" srcOrd="12" destOrd="0" parTransId="{8EC9D17C-9C7F-4C21-968F-152EB35B579D}" sibTransId="{4146078B-D161-403E-9184-523C2E506111}"/>
    <dgm:cxn modelId="{C715D213-D2F6-4E37-AC47-D9527B482E84}" srcId="{82360DFF-DF94-4B8D-B51C-771A9A24B778}" destId="{592E1D91-8214-46CB-A7C0-537947EEEB63}" srcOrd="7" destOrd="0" parTransId="{1DF6C04D-CF32-48A6-ADA5-546839BE24E9}" sibTransId="{3A0E3889-2357-4F98-806B-09A13161D07E}"/>
    <dgm:cxn modelId="{F6F1392C-790A-4626-89BD-2326890E5473}" srcId="{82360DFF-DF94-4B8D-B51C-771A9A24B778}" destId="{86F64202-F371-4379-9598-6F917AC59428}" srcOrd="5" destOrd="0" parTransId="{74A2DB7C-6848-4860-A4EF-46AFAA7FDCD5}" sibTransId="{6A41294B-6E93-4A88-AA4A-1BCF267E9068}"/>
    <dgm:cxn modelId="{32B4E02C-CFF1-4C36-B397-4B0F7190A751}" type="presOf" srcId="{81012306-3ABE-41CB-B3BD-8FCF8E52E1AF}" destId="{D9E9B0D6-E32C-450F-9501-4C0008B23002}" srcOrd="0" destOrd="0" presId="urn:microsoft.com/office/officeart/2005/8/layout/hChevron3"/>
    <dgm:cxn modelId="{60FF5B31-8E21-490A-AE34-74375F2A0241}" srcId="{82360DFF-DF94-4B8D-B51C-771A9A24B778}" destId="{D34DF10A-9B65-4FB5-9C88-F0C8A84D835C}" srcOrd="2" destOrd="0" parTransId="{A225C680-DA8D-4E9C-AB2A-7F11F2A84DE0}" sibTransId="{23AB21C3-31D1-40DB-8619-9E3507792718}"/>
    <dgm:cxn modelId="{3A23AF35-BF01-4D98-8E79-8A3349269A91}" type="presOf" srcId="{4472DCE2-C2E4-4CD6-A8BA-7D6341667587}" destId="{3045A780-D288-453D-B57C-D1A8BC04B868}" srcOrd="0" destOrd="0" presId="urn:microsoft.com/office/officeart/2005/8/layout/hChevron3"/>
    <dgm:cxn modelId="{3822E838-C321-43EA-96D5-B6322C9CDA3E}" type="presOf" srcId="{86F64202-F371-4379-9598-6F917AC59428}" destId="{80C1E847-1EB2-45EC-B4FA-12954AAE33D2}" srcOrd="0" destOrd="0" presId="urn:microsoft.com/office/officeart/2005/8/layout/hChevron3"/>
    <dgm:cxn modelId="{F6867D3B-45D2-4423-97C2-730A86544F7E}" srcId="{82360DFF-DF94-4B8D-B51C-771A9A24B778}" destId="{08B89253-D3E4-475E-B26D-124CBE8F7441}" srcOrd="8" destOrd="0" parTransId="{F6558FB3-0345-4555-A7BF-99B86551A8BC}" sibTransId="{EFA3BD7E-1FEA-4A22-97E1-5042C8E39AFD}"/>
    <dgm:cxn modelId="{A54F1B60-A16A-40F3-8860-D5E33976CD71}" srcId="{82360DFF-DF94-4B8D-B51C-771A9A24B778}" destId="{83A3537B-5B29-416F-94DE-E4E6A97143CF}" srcOrd="4" destOrd="0" parTransId="{AB9634E8-B5DB-4AA4-8744-1E06AE42633A}" sibTransId="{DF0F0F71-FD27-48E9-9231-25E9C548185D}"/>
    <dgm:cxn modelId="{0A0BFB45-E6BC-464E-A63A-87F7EF85CE24}" type="presOf" srcId="{A8796C17-5AE7-494D-90E9-2C72768E40FD}" destId="{F9D6A809-26E9-46CF-BA2A-BC2D1A90ECDA}" srcOrd="0" destOrd="0" presId="urn:microsoft.com/office/officeart/2005/8/layout/hChevron3"/>
    <dgm:cxn modelId="{B32CB547-C92E-4873-A5AC-AA1BDD7E17D2}" type="presOf" srcId="{592E1D91-8214-46CB-A7C0-537947EEEB63}" destId="{269B821D-F336-4A59-B10A-5B0C2E4FAD2D}" srcOrd="0" destOrd="0" presId="urn:microsoft.com/office/officeart/2005/8/layout/hChevron3"/>
    <dgm:cxn modelId="{BB335B6B-D735-4756-9621-B39DC312BAFF}" srcId="{82360DFF-DF94-4B8D-B51C-771A9A24B778}" destId="{98ED19F5-F6E2-4E64-A82F-06DAE98D05A1}" srcOrd="0" destOrd="0" parTransId="{34C7A01E-95FD-4632-AA4E-CF37D0E6E518}" sibTransId="{9CD86765-164A-4030-A000-29758B60A075}"/>
    <dgm:cxn modelId="{FF9D3E71-1544-47D6-BD12-1DE350A63B86}" type="presOf" srcId="{33D9129B-960A-4DFB-BFCB-7258564C39B6}" destId="{11EF6B94-3A9B-43CB-B77D-12541B491BDB}" srcOrd="0" destOrd="0" presId="urn:microsoft.com/office/officeart/2005/8/layout/hChevron3"/>
    <dgm:cxn modelId="{29DC4657-090E-4B40-8A61-A64D3801D846}" srcId="{82360DFF-DF94-4B8D-B51C-771A9A24B778}" destId="{6C126955-215D-4976-B00C-1632FEB17FFE}" srcOrd="10" destOrd="0" parTransId="{685997CB-0F94-44C7-B7F7-78B1E28A9359}" sibTransId="{701F9180-F468-4AB3-BC7F-719E5A117352}"/>
    <dgm:cxn modelId="{4921238D-5915-434B-B654-8BBC1DBF464D}" type="presOf" srcId="{82360DFF-DF94-4B8D-B51C-771A9A24B778}" destId="{18B39BE6-5324-453A-9C82-AF1A630430C3}" srcOrd="0" destOrd="0" presId="urn:microsoft.com/office/officeart/2005/8/layout/hChevron3"/>
    <dgm:cxn modelId="{411D6E8D-2C35-4E54-8B6E-DEAC093D3D9E}" srcId="{82360DFF-DF94-4B8D-B51C-771A9A24B778}" destId="{81012306-3ABE-41CB-B3BD-8FCF8E52E1AF}" srcOrd="11" destOrd="0" parTransId="{FDEAB80F-D68E-47D5-9A2F-14F1F622DCF2}" sibTransId="{E69664AA-D99C-4953-81DB-7321FC108D5C}"/>
    <dgm:cxn modelId="{3ED67691-E7D4-464E-BFF8-A86D06E8AF9E}" srcId="{82360DFF-DF94-4B8D-B51C-771A9A24B778}" destId="{A8796C17-5AE7-494D-90E9-2C72768E40FD}" srcOrd="9" destOrd="0" parTransId="{765B7B12-FC03-4C54-B826-1F8E4F66AEFF}" sibTransId="{40973AD8-7C28-43DE-A7D9-83E55D3EEB14}"/>
    <dgm:cxn modelId="{CC7BB8A1-9E0D-431B-A5A8-1CD6392C0FD0}" type="presOf" srcId="{722910E2-B5BD-4B88-99D6-C2816E62756D}" destId="{D1C51C9B-1CF4-4D59-8622-7BA58FA78519}" srcOrd="0" destOrd="0" presId="urn:microsoft.com/office/officeart/2005/8/layout/hChevron3"/>
    <dgm:cxn modelId="{102CCFCE-7B1F-4C81-9B78-7ACB86547B89}" srcId="{82360DFF-DF94-4B8D-B51C-771A9A24B778}" destId="{33D9129B-960A-4DFB-BFCB-7258564C39B6}" srcOrd="3" destOrd="0" parTransId="{1D7EF7F1-0A0E-4E94-B72A-1BA0B926E8DA}" sibTransId="{DFFB4DD4-63F8-43A4-BF1E-4E650C3DD0C5}"/>
    <dgm:cxn modelId="{BC2C23D0-45B2-4FCE-A6BF-A6E6FA302FBD}" type="presOf" srcId="{83A3537B-5B29-416F-94DE-E4E6A97143CF}" destId="{D3E89998-92C8-4FB7-83CE-F05DBEED9C5A}" srcOrd="0" destOrd="0" presId="urn:microsoft.com/office/officeart/2005/8/layout/hChevron3"/>
    <dgm:cxn modelId="{6432D4D1-CAF6-4620-9F36-4C6ACD2FF455}" type="presOf" srcId="{98ED19F5-F6E2-4E64-A82F-06DAE98D05A1}" destId="{FAF523E3-7523-4F25-9916-B958D744099B}" srcOrd="0" destOrd="0" presId="urn:microsoft.com/office/officeart/2005/8/layout/hChevron3"/>
    <dgm:cxn modelId="{54E8CDD2-6955-4CF2-B29C-56671E816DF7}" type="presOf" srcId="{6C126955-215D-4976-B00C-1632FEB17FFE}" destId="{BC014B83-7898-4732-BB32-9D4C2A193EBB}" srcOrd="0" destOrd="0" presId="urn:microsoft.com/office/officeart/2005/8/layout/hChevron3"/>
    <dgm:cxn modelId="{4AFC62E6-4295-4B12-B07A-D90B97297A43}" type="presOf" srcId="{08B89253-D3E4-475E-B26D-124CBE8F7441}" destId="{0080FEE6-772C-4828-ACD2-7BA9CCDCE98E}" srcOrd="0" destOrd="0" presId="urn:microsoft.com/office/officeart/2005/8/layout/hChevron3"/>
    <dgm:cxn modelId="{F4B222FA-76E6-4807-B7D8-262BF98FC50C}" srcId="{82360DFF-DF94-4B8D-B51C-771A9A24B778}" destId="{4472DCE2-C2E4-4CD6-A8BA-7D6341667587}" srcOrd="6" destOrd="0" parTransId="{523E66B7-87EA-498C-A788-D60A4F8023D4}" sibTransId="{D72AC448-29E8-40DD-A8B7-DEADD71A7D58}"/>
    <dgm:cxn modelId="{ABBAFAF5-8765-4ACC-878B-9AE032DF7376}" type="presParOf" srcId="{18B39BE6-5324-453A-9C82-AF1A630430C3}" destId="{FAF523E3-7523-4F25-9916-B958D744099B}" srcOrd="0" destOrd="0" presId="urn:microsoft.com/office/officeart/2005/8/layout/hChevron3"/>
    <dgm:cxn modelId="{F3AD0577-74E9-4344-BF63-4E3904C95262}" type="presParOf" srcId="{18B39BE6-5324-453A-9C82-AF1A630430C3}" destId="{CA8DDE87-5948-4BF2-B832-4A7CF28B3FAC}" srcOrd="1" destOrd="0" presId="urn:microsoft.com/office/officeart/2005/8/layout/hChevron3"/>
    <dgm:cxn modelId="{6939F3EA-B875-49A4-9CF6-D8EB56A91825}" type="presParOf" srcId="{18B39BE6-5324-453A-9C82-AF1A630430C3}" destId="{59E43436-F07F-4494-A546-7F84BD16E802}" srcOrd="2" destOrd="0" presId="urn:microsoft.com/office/officeart/2005/8/layout/hChevron3"/>
    <dgm:cxn modelId="{55515B65-1D2A-4E42-AE34-7349FFCDCFDB}" type="presParOf" srcId="{18B39BE6-5324-453A-9C82-AF1A630430C3}" destId="{73FA1D6B-08F8-4C0B-9421-670F72661565}" srcOrd="3" destOrd="0" presId="urn:microsoft.com/office/officeart/2005/8/layout/hChevron3"/>
    <dgm:cxn modelId="{02708D37-B3FA-4814-A5CB-54E4950A7F02}" type="presParOf" srcId="{18B39BE6-5324-453A-9C82-AF1A630430C3}" destId="{12D88389-7FBC-4190-9C61-12DE0EFC9FC9}" srcOrd="4" destOrd="0" presId="urn:microsoft.com/office/officeart/2005/8/layout/hChevron3"/>
    <dgm:cxn modelId="{48F9441A-0F7C-4B92-8C3A-C77C1B351C5B}" type="presParOf" srcId="{18B39BE6-5324-453A-9C82-AF1A630430C3}" destId="{6D21BE6A-2205-4155-8478-E6B3737086A6}" srcOrd="5" destOrd="0" presId="urn:microsoft.com/office/officeart/2005/8/layout/hChevron3"/>
    <dgm:cxn modelId="{561E0F05-B684-4717-8448-DAB333B44295}" type="presParOf" srcId="{18B39BE6-5324-453A-9C82-AF1A630430C3}" destId="{11EF6B94-3A9B-43CB-B77D-12541B491BDB}" srcOrd="6" destOrd="0" presId="urn:microsoft.com/office/officeart/2005/8/layout/hChevron3"/>
    <dgm:cxn modelId="{78E5DE72-5608-4A22-B455-7318A1FA6983}" type="presParOf" srcId="{18B39BE6-5324-453A-9C82-AF1A630430C3}" destId="{6D168D08-51B9-47C4-849C-D898E07654AF}" srcOrd="7" destOrd="0" presId="urn:microsoft.com/office/officeart/2005/8/layout/hChevron3"/>
    <dgm:cxn modelId="{BD184F39-C53F-475C-B57C-057613B8AE7F}" type="presParOf" srcId="{18B39BE6-5324-453A-9C82-AF1A630430C3}" destId="{D3E89998-92C8-4FB7-83CE-F05DBEED9C5A}" srcOrd="8" destOrd="0" presId="urn:microsoft.com/office/officeart/2005/8/layout/hChevron3"/>
    <dgm:cxn modelId="{262BFD04-9FD2-41F6-AAEA-4AA0DB407A9C}" type="presParOf" srcId="{18B39BE6-5324-453A-9C82-AF1A630430C3}" destId="{B08E767E-F4AA-4390-843C-ECFCFC69228B}" srcOrd="9" destOrd="0" presId="urn:microsoft.com/office/officeart/2005/8/layout/hChevron3"/>
    <dgm:cxn modelId="{BF576A7B-836D-4852-9ADA-33021AE5FD91}" type="presParOf" srcId="{18B39BE6-5324-453A-9C82-AF1A630430C3}" destId="{80C1E847-1EB2-45EC-B4FA-12954AAE33D2}" srcOrd="10" destOrd="0" presId="urn:microsoft.com/office/officeart/2005/8/layout/hChevron3"/>
    <dgm:cxn modelId="{8AF37AE7-FA13-4698-8FA9-08E19E66EBED}" type="presParOf" srcId="{18B39BE6-5324-453A-9C82-AF1A630430C3}" destId="{4F38A0DD-E51B-4F84-A71D-73B1E4AE9E63}" srcOrd="11" destOrd="0" presId="urn:microsoft.com/office/officeart/2005/8/layout/hChevron3"/>
    <dgm:cxn modelId="{A5982CA2-0DED-410B-9107-F175F6171B36}" type="presParOf" srcId="{18B39BE6-5324-453A-9C82-AF1A630430C3}" destId="{3045A780-D288-453D-B57C-D1A8BC04B868}" srcOrd="12" destOrd="0" presId="urn:microsoft.com/office/officeart/2005/8/layout/hChevron3"/>
    <dgm:cxn modelId="{968B6576-FDE8-4739-B7F2-86EF602ADD0F}" type="presParOf" srcId="{18B39BE6-5324-453A-9C82-AF1A630430C3}" destId="{E040FC34-B657-407B-97D0-3B8CDAF80CBC}" srcOrd="13" destOrd="0" presId="urn:microsoft.com/office/officeart/2005/8/layout/hChevron3"/>
    <dgm:cxn modelId="{3E47933A-DDFA-4B27-BEC3-3574A84C3C38}" type="presParOf" srcId="{18B39BE6-5324-453A-9C82-AF1A630430C3}" destId="{269B821D-F336-4A59-B10A-5B0C2E4FAD2D}" srcOrd="14" destOrd="0" presId="urn:microsoft.com/office/officeart/2005/8/layout/hChevron3"/>
    <dgm:cxn modelId="{7376B2E7-F309-41C0-B57B-FD41B17F4A9B}" type="presParOf" srcId="{18B39BE6-5324-453A-9C82-AF1A630430C3}" destId="{C698B466-1827-4F0F-853E-1EC8E3F7E075}" srcOrd="15" destOrd="0" presId="urn:microsoft.com/office/officeart/2005/8/layout/hChevron3"/>
    <dgm:cxn modelId="{5E3C11EA-38D7-4B6D-9552-8ACA269DC6E9}" type="presParOf" srcId="{18B39BE6-5324-453A-9C82-AF1A630430C3}" destId="{0080FEE6-772C-4828-ACD2-7BA9CCDCE98E}" srcOrd="16" destOrd="0" presId="urn:microsoft.com/office/officeart/2005/8/layout/hChevron3"/>
    <dgm:cxn modelId="{4078E3AE-5728-4C56-A36F-BE219E61C459}" type="presParOf" srcId="{18B39BE6-5324-453A-9C82-AF1A630430C3}" destId="{0F698D9A-B2D1-4FE9-8009-99CCDA83B87A}" srcOrd="17" destOrd="0" presId="urn:microsoft.com/office/officeart/2005/8/layout/hChevron3"/>
    <dgm:cxn modelId="{B217835D-C7F0-4384-8880-DA4EBB63D66E}" type="presParOf" srcId="{18B39BE6-5324-453A-9C82-AF1A630430C3}" destId="{F9D6A809-26E9-46CF-BA2A-BC2D1A90ECDA}" srcOrd="18" destOrd="0" presId="urn:microsoft.com/office/officeart/2005/8/layout/hChevron3"/>
    <dgm:cxn modelId="{18B8F0D3-A4B4-41EA-BA97-E603B575A567}" type="presParOf" srcId="{18B39BE6-5324-453A-9C82-AF1A630430C3}" destId="{A307FC9D-425D-4045-B3D5-D97C5ECC70C8}" srcOrd="19" destOrd="0" presId="urn:microsoft.com/office/officeart/2005/8/layout/hChevron3"/>
    <dgm:cxn modelId="{DCA08297-79D6-4E70-8518-2488729980D4}" type="presParOf" srcId="{18B39BE6-5324-453A-9C82-AF1A630430C3}" destId="{BC014B83-7898-4732-BB32-9D4C2A193EBB}" srcOrd="20" destOrd="0" presId="urn:microsoft.com/office/officeart/2005/8/layout/hChevron3"/>
    <dgm:cxn modelId="{D7E1BEBF-43A5-46AC-9070-97429579802C}" type="presParOf" srcId="{18B39BE6-5324-453A-9C82-AF1A630430C3}" destId="{1E46D202-DB8A-4609-A6FC-2DB8469838E0}" srcOrd="21" destOrd="0" presId="urn:microsoft.com/office/officeart/2005/8/layout/hChevron3"/>
    <dgm:cxn modelId="{42F297A9-19F1-4506-BC31-16452458E8E5}" type="presParOf" srcId="{18B39BE6-5324-453A-9C82-AF1A630430C3}" destId="{D9E9B0D6-E32C-450F-9501-4C0008B23002}" srcOrd="22" destOrd="0" presId="urn:microsoft.com/office/officeart/2005/8/layout/hChevron3"/>
    <dgm:cxn modelId="{C7D206A7-C812-4DC7-A1C6-757B938BF274}" type="presParOf" srcId="{18B39BE6-5324-453A-9C82-AF1A630430C3}" destId="{D87CCEFB-C7C5-48DF-AD93-5EBA19470E9D}" srcOrd="23" destOrd="0" presId="urn:microsoft.com/office/officeart/2005/8/layout/hChevron3"/>
    <dgm:cxn modelId="{70E9CAC5-D333-4BA6-B374-100938542C4C}" type="presParOf" srcId="{18B39BE6-5324-453A-9C82-AF1A630430C3}" destId="{D1C51C9B-1CF4-4D59-8622-7BA58FA78519}" srcOrd="2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360DFF-DF94-4B8D-B51C-771A9A24B7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D19F5-F6E2-4E64-A82F-06DAE98D05A1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000" dirty="0" err="1"/>
            <a:t>Organisation</a:t>
          </a:r>
          <a:endParaRPr lang="en-US" sz="1000" dirty="0"/>
        </a:p>
      </dgm:t>
    </dgm:pt>
    <dgm:pt modelId="{34C7A01E-95FD-4632-AA4E-CF37D0E6E518}" type="parTrans" cxnId="{BB335B6B-D735-4756-9621-B39DC312BAFF}">
      <dgm:prSet/>
      <dgm:spPr/>
      <dgm:t>
        <a:bodyPr/>
        <a:lstStyle/>
        <a:p>
          <a:endParaRPr lang="en-US"/>
        </a:p>
      </dgm:t>
    </dgm:pt>
    <dgm:pt modelId="{9CD86765-164A-4030-A000-29758B60A075}" type="sibTrans" cxnId="{BB335B6B-D735-4756-9621-B39DC312BAFF}">
      <dgm:prSet/>
      <dgm:spPr/>
      <dgm:t>
        <a:bodyPr/>
        <a:lstStyle/>
        <a:p>
          <a:endParaRPr lang="en-US"/>
        </a:p>
      </dgm:t>
    </dgm:pt>
    <dgm:pt modelId="{83A3537B-5B29-416F-94DE-E4E6A97143CF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MCD</a:t>
          </a:r>
        </a:p>
      </dgm:t>
    </dgm:pt>
    <dgm:pt modelId="{AB9634E8-B5DB-4AA4-8744-1E06AE42633A}" type="parTrans" cxnId="{A54F1B60-A16A-40F3-8860-D5E33976CD71}">
      <dgm:prSet/>
      <dgm:spPr/>
      <dgm:t>
        <a:bodyPr/>
        <a:lstStyle/>
        <a:p>
          <a:endParaRPr lang="en-US"/>
        </a:p>
      </dgm:t>
    </dgm:pt>
    <dgm:pt modelId="{DF0F0F71-FD27-48E9-9231-25E9C548185D}" type="sibTrans" cxnId="{A54F1B60-A16A-40F3-8860-D5E33976CD71}">
      <dgm:prSet/>
      <dgm:spPr/>
      <dgm:t>
        <a:bodyPr/>
        <a:lstStyle/>
        <a:p>
          <a:endParaRPr lang="en-US"/>
        </a:p>
      </dgm:t>
    </dgm:pt>
    <dgm:pt modelId="{86F64202-F371-4379-9598-6F917AC59428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MLD</a:t>
          </a:r>
        </a:p>
      </dgm:t>
    </dgm:pt>
    <dgm:pt modelId="{74A2DB7C-6848-4860-A4EF-46AFAA7FDCD5}" type="parTrans" cxnId="{F6F1392C-790A-4626-89BD-2326890E5473}">
      <dgm:prSet/>
      <dgm:spPr/>
      <dgm:t>
        <a:bodyPr/>
        <a:lstStyle/>
        <a:p>
          <a:endParaRPr lang="en-US"/>
        </a:p>
      </dgm:t>
    </dgm:pt>
    <dgm:pt modelId="{6A41294B-6E93-4A88-AA4A-1BCF267E9068}" type="sibTrans" cxnId="{F6F1392C-790A-4626-89BD-2326890E5473}">
      <dgm:prSet/>
      <dgm:spPr/>
      <dgm:t>
        <a:bodyPr/>
        <a:lstStyle/>
        <a:p>
          <a:endParaRPr lang="en-US"/>
        </a:p>
      </dgm:t>
    </dgm:pt>
    <dgm:pt modelId="{4472DCE2-C2E4-4CD6-A8BA-7D6341667587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1000" dirty="0"/>
            <a:t>MPD</a:t>
          </a:r>
        </a:p>
      </dgm:t>
    </dgm:pt>
    <dgm:pt modelId="{523E66B7-87EA-498C-A788-D60A4F8023D4}" type="parTrans" cxnId="{F4B222FA-76E6-4807-B7D8-262BF98FC50C}">
      <dgm:prSet/>
      <dgm:spPr/>
      <dgm:t>
        <a:bodyPr/>
        <a:lstStyle/>
        <a:p>
          <a:endParaRPr lang="en-US"/>
        </a:p>
      </dgm:t>
    </dgm:pt>
    <dgm:pt modelId="{D72AC448-29E8-40DD-A8B7-DEADD71A7D58}" type="sibTrans" cxnId="{F4B222FA-76E6-4807-B7D8-262BF98FC50C}">
      <dgm:prSet/>
      <dgm:spPr/>
      <dgm:t>
        <a:bodyPr/>
        <a:lstStyle/>
        <a:p>
          <a:endParaRPr lang="en-US"/>
        </a:p>
      </dgm:t>
    </dgm:pt>
    <dgm:pt modelId="{6C126955-215D-4976-B00C-1632FEB17FFE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Dev </a:t>
          </a:r>
          <a:r>
            <a:rPr lang="en-US" sz="1000" dirty="0" err="1"/>
            <a:t>Appli</a:t>
          </a:r>
          <a:endParaRPr lang="en-US" sz="1000" dirty="0"/>
        </a:p>
      </dgm:t>
    </dgm:pt>
    <dgm:pt modelId="{685997CB-0F94-44C7-B7F7-78B1E28A9359}" type="parTrans" cxnId="{29DC4657-090E-4B40-8A61-A64D3801D846}">
      <dgm:prSet/>
      <dgm:spPr/>
      <dgm:t>
        <a:bodyPr/>
        <a:lstStyle/>
        <a:p>
          <a:endParaRPr lang="en-US"/>
        </a:p>
      </dgm:t>
    </dgm:pt>
    <dgm:pt modelId="{701F9180-F468-4AB3-BC7F-719E5A117352}" type="sibTrans" cxnId="{29DC4657-090E-4B40-8A61-A64D3801D846}">
      <dgm:prSet/>
      <dgm:spPr/>
      <dgm:t>
        <a:bodyPr/>
        <a:lstStyle/>
        <a:p>
          <a:endParaRPr lang="en-US"/>
        </a:p>
      </dgm:t>
    </dgm:pt>
    <dgm:pt modelId="{81012306-3ABE-41CB-B3BD-8FCF8E52E1AF}">
      <dgm:prSet phldrT="[Text]" custT="1"/>
      <dgm:spPr>
        <a:ln>
          <a:noFill/>
        </a:ln>
      </dgm:spPr>
      <dgm:t>
        <a:bodyPr/>
        <a:lstStyle/>
        <a:p>
          <a:r>
            <a:rPr lang="en-US" sz="1000" dirty="0" err="1"/>
            <a:t>Démo</a:t>
          </a:r>
          <a:endParaRPr lang="en-US" sz="1000" dirty="0"/>
        </a:p>
      </dgm:t>
    </dgm:pt>
    <dgm:pt modelId="{FDEAB80F-D68E-47D5-9A2F-14F1F622DCF2}" type="parTrans" cxnId="{411D6E8D-2C35-4E54-8B6E-DEAC093D3D9E}">
      <dgm:prSet/>
      <dgm:spPr/>
      <dgm:t>
        <a:bodyPr/>
        <a:lstStyle/>
        <a:p>
          <a:endParaRPr lang="en-US"/>
        </a:p>
      </dgm:t>
    </dgm:pt>
    <dgm:pt modelId="{E69664AA-D99C-4953-81DB-7321FC108D5C}" type="sibTrans" cxnId="{411D6E8D-2C35-4E54-8B6E-DEAC093D3D9E}">
      <dgm:prSet/>
      <dgm:spPr/>
      <dgm:t>
        <a:bodyPr/>
        <a:lstStyle/>
        <a:p>
          <a:endParaRPr lang="en-US"/>
        </a:p>
      </dgm:t>
    </dgm:pt>
    <dgm:pt modelId="{33D9129B-960A-4DFB-BFCB-7258564C39B6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endParaRPr lang="fr-FR" sz="1000"/>
        </a:p>
        <a:p>
          <a:r>
            <a:rPr lang="fr-FR" sz="1000"/>
            <a:t>Matrice </a:t>
          </a:r>
          <a:r>
            <a:rPr lang="fr-FR" sz="1000" dirty="0"/>
            <a:t>Dépendances </a:t>
          </a:r>
          <a:endParaRPr lang="en-US" sz="1000" dirty="0"/>
        </a:p>
      </dgm:t>
    </dgm:pt>
    <dgm:pt modelId="{1D7EF7F1-0A0E-4E94-B72A-1BA0B926E8DA}" type="parTrans" cxnId="{102CCFCE-7B1F-4C81-9B78-7ACB86547B89}">
      <dgm:prSet/>
      <dgm:spPr/>
      <dgm:t>
        <a:bodyPr/>
        <a:lstStyle/>
        <a:p>
          <a:endParaRPr lang="en-US"/>
        </a:p>
      </dgm:t>
    </dgm:pt>
    <dgm:pt modelId="{DFFB4DD4-63F8-43A4-BF1E-4E650C3DD0C5}" type="sibTrans" cxnId="{102CCFCE-7B1F-4C81-9B78-7ACB86547B89}">
      <dgm:prSet/>
      <dgm:spPr/>
      <dgm:t>
        <a:bodyPr/>
        <a:lstStyle/>
        <a:p>
          <a:endParaRPr lang="en-US"/>
        </a:p>
      </dgm:t>
    </dgm:pt>
    <dgm:pt modelId="{D34DF10A-9B65-4FB5-9C88-F0C8A84D835C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fr-FR" sz="1000" dirty="0"/>
            <a:t>Dictionnaire données </a:t>
          </a:r>
          <a:endParaRPr lang="en-US" sz="1000" dirty="0"/>
        </a:p>
      </dgm:t>
    </dgm:pt>
    <dgm:pt modelId="{A225C680-DA8D-4E9C-AB2A-7F11F2A84DE0}" type="parTrans" cxnId="{60FF5B31-8E21-490A-AE34-74375F2A0241}">
      <dgm:prSet/>
      <dgm:spPr/>
      <dgm:t>
        <a:bodyPr/>
        <a:lstStyle/>
        <a:p>
          <a:endParaRPr lang="en-US"/>
        </a:p>
      </dgm:t>
    </dgm:pt>
    <dgm:pt modelId="{23AB21C3-31D1-40DB-8619-9E3507792718}" type="sibTrans" cxnId="{60FF5B31-8E21-490A-AE34-74375F2A0241}">
      <dgm:prSet/>
      <dgm:spPr/>
      <dgm:t>
        <a:bodyPr/>
        <a:lstStyle/>
        <a:p>
          <a:endParaRPr lang="en-US"/>
        </a:p>
      </dgm:t>
    </dgm:pt>
    <dgm:pt modelId="{09E8A898-7A57-4D3D-A888-639999931518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fr-FR" sz="1000" dirty="0"/>
            <a:t>Digramme flux </a:t>
          </a:r>
          <a:endParaRPr lang="en-US" sz="1000" dirty="0"/>
        </a:p>
      </dgm:t>
    </dgm:pt>
    <dgm:pt modelId="{F59C4BFD-555B-47D3-88D6-7BBB0CE9A371}" type="parTrans" cxnId="{4AD24707-2B17-47B6-9D33-8D90BCC3E999}">
      <dgm:prSet/>
      <dgm:spPr/>
      <dgm:t>
        <a:bodyPr/>
        <a:lstStyle/>
        <a:p>
          <a:endParaRPr lang="en-US"/>
        </a:p>
      </dgm:t>
    </dgm:pt>
    <dgm:pt modelId="{C0BACB76-E2EE-448C-B3C2-5BF4BF7C022A}" type="sibTrans" cxnId="{4AD24707-2B17-47B6-9D33-8D90BCC3E999}">
      <dgm:prSet/>
      <dgm:spPr/>
      <dgm:t>
        <a:bodyPr/>
        <a:lstStyle/>
        <a:p>
          <a:endParaRPr lang="en-US"/>
        </a:p>
      </dgm:t>
    </dgm:pt>
    <dgm:pt modelId="{722910E2-B5BD-4B88-99D6-C2816E62756D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000" dirty="0" err="1"/>
            <a:t>Écarts</a:t>
          </a:r>
          <a:endParaRPr lang="en-US" sz="1000" dirty="0"/>
        </a:p>
      </dgm:t>
    </dgm:pt>
    <dgm:pt modelId="{8EC9D17C-9C7F-4C21-968F-152EB35B579D}" type="parTrans" cxnId="{02631413-2759-4FF8-BC4B-AFAB89F29288}">
      <dgm:prSet/>
      <dgm:spPr/>
      <dgm:t>
        <a:bodyPr/>
        <a:lstStyle/>
        <a:p>
          <a:endParaRPr lang="en-US"/>
        </a:p>
      </dgm:t>
    </dgm:pt>
    <dgm:pt modelId="{4146078B-D161-403E-9184-523C2E506111}" type="sibTrans" cxnId="{02631413-2759-4FF8-BC4B-AFAB89F29288}">
      <dgm:prSet/>
      <dgm:spPr/>
      <dgm:t>
        <a:bodyPr/>
        <a:lstStyle/>
        <a:p>
          <a:endParaRPr lang="en-US"/>
        </a:p>
      </dgm:t>
    </dgm:pt>
    <dgm:pt modelId="{08B89253-D3E4-475E-B26D-124CBE8F7441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Procédure stockée</a:t>
          </a:r>
        </a:p>
      </dgm:t>
    </dgm:pt>
    <dgm:pt modelId="{F6558FB3-0345-4555-A7BF-99B86551A8BC}" type="parTrans" cxnId="{F6867D3B-45D2-4423-97C2-730A86544F7E}">
      <dgm:prSet/>
      <dgm:spPr/>
      <dgm:t>
        <a:bodyPr/>
        <a:lstStyle/>
        <a:p>
          <a:endParaRPr lang="en-US"/>
        </a:p>
      </dgm:t>
    </dgm:pt>
    <dgm:pt modelId="{EFA3BD7E-1FEA-4A22-97E1-5042C8E39AFD}" type="sibTrans" cxnId="{F6867D3B-45D2-4423-97C2-730A86544F7E}">
      <dgm:prSet/>
      <dgm:spPr/>
      <dgm:t>
        <a:bodyPr/>
        <a:lstStyle/>
        <a:p>
          <a:endParaRPr lang="en-US"/>
        </a:p>
      </dgm:t>
    </dgm:pt>
    <dgm:pt modelId="{592E1D91-8214-46CB-A7C0-537947EEEB63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Requête</a:t>
          </a:r>
          <a:endParaRPr lang="en-US" sz="1000" dirty="0"/>
        </a:p>
      </dgm:t>
    </dgm:pt>
    <dgm:pt modelId="{1DF6C04D-CF32-48A6-ADA5-546839BE24E9}" type="parTrans" cxnId="{C715D213-D2F6-4E37-AC47-D9527B482E84}">
      <dgm:prSet/>
      <dgm:spPr/>
      <dgm:t>
        <a:bodyPr/>
        <a:lstStyle/>
        <a:p>
          <a:endParaRPr lang="en-US"/>
        </a:p>
      </dgm:t>
    </dgm:pt>
    <dgm:pt modelId="{3A0E3889-2357-4F98-806B-09A13161D07E}" type="sibTrans" cxnId="{C715D213-D2F6-4E37-AC47-D9527B482E84}">
      <dgm:prSet/>
      <dgm:spPr/>
      <dgm:t>
        <a:bodyPr/>
        <a:lstStyle/>
        <a:p>
          <a:endParaRPr lang="en-US"/>
        </a:p>
      </dgm:t>
    </dgm:pt>
    <dgm:pt modelId="{A8796C17-5AE7-494D-90E9-2C72768E40FD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Déclencheur</a:t>
          </a:r>
        </a:p>
      </dgm:t>
    </dgm:pt>
    <dgm:pt modelId="{765B7B12-FC03-4C54-B826-1F8E4F66AEFF}" type="parTrans" cxnId="{3ED67691-E7D4-464E-BFF8-A86D06E8AF9E}">
      <dgm:prSet/>
      <dgm:spPr/>
      <dgm:t>
        <a:bodyPr/>
        <a:lstStyle/>
        <a:p>
          <a:endParaRPr lang="en-US"/>
        </a:p>
      </dgm:t>
    </dgm:pt>
    <dgm:pt modelId="{40973AD8-7C28-43DE-A7D9-83E55D3EEB14}" type="sibTrans" cxnId="{3ED67691-E7D4-464E-BFF8-A86D06E8AF9E}">
      <dgm:prSet/>
      <dgm:spPr/>
      <dgm:t>
        <a:bodyPr/>
        <a:lstStyle/>
        <a:p>
          <a:endParaRPr lang="en-US"/>
        </a:p>
      </dgm:t>
    </dgm:pt>
    <dgm:pt modelId="{18B39BE6-5324-453A-9C82-AF1A630430C3}" type="pres">
      <dgm:prSet presAssocID="{82360DFF-DF94-4B8D-B51C-771A9A24B778}" presName="Name0" presStyleCnt="0">
        <dgm:presLayoutVars>
          <dgm:dir/>
          <dgm:resizeHandles val="exact"/>
        </dgm:presLayoutVars>
      </dgm:prSet>
      <dgm:spPr/>
    </dgm:pt>
    <dgm:pt modelId="{FAF523E3-7523-4F25-9916-B958D744099B}" type="pres">
      <dgm:prSet presAssocID="{98ED19F5-F6E2-4E64-A82F-06DAE98D05A1}" presName="parTxOnly" presStyleLbl="node1" presStyleIdx="0" presStyleCnt="13" custScaleY="100001" custLinFactNeighborX="-6604">
        <dgm:presLayoutVars>
          <dgm:bulletEnabled val="1"/>
        </dgm:presLayoutVars>
      </dgm:prSet>
      <dgm:spPr/>
    </dgm:pt>
    <dgm:pt modelId="{CA8DDE87-5948-4BF2-B832-4A7CF28B3FAC}" type="pres">
      <dgm:prSet presAssocID="{9CD86765-164A-4030-A000-29758B60A075}" presName="parSpace" presStyleCnt="0"/>
      <dgm:spPr/>
    </dgm:pt>
    <dgm:pt modelId="{59E43436-F07F-4494-A546-7F84BD16E802}" type="pres">
      <dgm:prSet presAssocID="{09E8A898-7A57-4D3D-A888-639999931518}" presName="parTxOnly" presStyleLbl="node1" presStyleIdx="1" presStyleCnt="13" custScaleX="109964" custLinFactNeighborX="10250">
        <dgm:presLayoutVars>
          <dgm:bulletEnabled val="1"/>
        </dgm:presLayoutVars>
      </dgm:prSet>
      <dgm:spPr/>
    </dgm:pt>
    <dgm:pt modelId="{73FA1D6B-08F8-4C0B-9421-670F72661565}" type="pres">
      <dgm:prSet presAssocID="{C0BACB76-E2EE-448C-B3C2-5BF4BF7C022A}" presName="parSpace" presStyleCnt="0"/>
      <dgm:spPr/>
    </dgm:pt>
    <dgm:pt modelId="{12D88389-7FBC-4190-9C61-12DE0EFC9FC9}" type="pres">
      <dgm:prSet presAssocID="{D34DF10A-9B65-4FB5-9C88-F0C8A84D835C}" presName="parTxOnly" presStyleLbl="node1" presStyleIdx="2" presStyleCnt="13" custScaleX="122250" custLinFactNeighborX="10350">
        <dgm:presLayoutVars>
          <dgm:bulletEnabled val="1"/>
        </dgm:presLayoutVars>
      </dgm:prSet>
      <dgm:spPr/>
    </dgm:pt>
    <dgm:pt modelId="{6D21BE6A-2205-4155-8478-E6B3737086A6}" type="pres">
      <dgm:prSet presAssocID="{23AB21C3-31D1-40DB-8619-9E3507792718}" presName="parSpace" presStyleCnt="0"/>
      <dgm:spPr/>
    </dgm:pt>
    <dgm:pt modelId="{11EF6B94-3A9B-43CB-B77D-12541B491BDB}" type="pres">
      <dgm:prSet presAssocID="{33D9129B-960A-4DFB-BFCB-7258564C39B6}" presName="parTxOnly" presStyleLbl="node1" presStyleIdx="3" presStyleCnt="13" custScaleX="126509" custLinFactNeighborX="15450">
        <dgm:presLayoutVars>
          <dgm:bulletEnabled val="1"/>
        </dgm:presLayoutVars>
      </dgm:prSet>
      <dgm:spPr/>
    </dgm:pt>
    <dgm:pt modelId="{6D168D08-51B9-47C4-849C-D898E07654AF}" type="pres">
      <dgm:prSet presAssocID="{DFFB4DD4-63F8-43A4-BF1E-4E650C3DD0C5}" presName="parSpace" presStyleCnt="0"/>
      <dgm:spPr/>
    </dgm:pt>
    <dgm:pt modelId="{D3E89998-92C8-4FB7-83CE-F05DBEED9C5A}" type="pres">
      <dgm:prSet presAssocID="{83A3537B-5B29-416F-94DE-E4E6A97143CF}" presName="parTxOnly" presStyleLbl="node1" presStyleIdx="4" presStyleCnt="13" custScaleX="90440" custLinFactNeighborX="16016">
        <dgm:presLayoutVars>
          <dgm:bulletEnabled val="1"/>
        </dgm:presLayoutVars>
      </dgm:prSet>
      <dgm:spPr/>
    </dgm:pt>
    <dgm:pt modelId="{B08E767E-F4AA-4390-843C-ECFCFC69228B}" type="pres">
      <dgm:prSet presAssocID="{DF0F0F71-FD27-48E9-9231-25E9C548185D}" presName="parSpace" presStyleCnt="0"/>
      <dgm:spPr/>
    </dgm:pt>
    <dgm:pt modelId="{80C1E847-1EB2-45EC-B4FA-12954AAE33D2}" type="pres">
      <dgm:prSet presAssocID="{86F64202-F371-4379-9598-6F917AC59428}" presName="parTxOnly" presStyleLbl="node1" presStyleIdx="5" presStyleCnt="13" custScaleX="77577" custLinFactNeighborX="21522">
        <dgm:presLayoutVars>
          <dgm:bulletEnabled val="1"/>
        </dgm:presLayoutVars>
      </dgm:prSet>
      <dgm:spPr/>
    </dgm:pt>
    <dgm:pt modelId="{4F38A0DD-E51B-4F84-A71D-73B1E4AE9E63}" type="pres">
      <dgm:prSet presAssocID="{6A41294B-6E93-4A88-AA4A-1BCF267E9068}" presName="parSpace" presStyleCnt="0"/>
      <dgm:spPr/>
    </dgm:pt>
    <dgm:pt modelId="{3045A780-D288-453D-B57C-D1A8BC04B868}" type="pres">
      <dgm:prSet presAssocID="{4472DCE2-C2E4-4CD6-A8BA-7D6341667587}" presName="parTxOnly" presStyleLbl="node1" presStyleIdx="6" presStyleCnt="13" custScaleX="79937" custLinFactNeighborX="27028">
        <dgm:presLayoutVars>
          <dgm:bulletEnabled val="1"/>
        </dgm:presLayoutVars>
      </dgm:prSet>
      <dgm:spPr/>
    </dgm:pt>
    <dgm:pt modelId="{E040FC34-B657-407B-97D0-3B8CDAF80CBC}" type="pres">
      <dgm:prSet presAssocID="{D72AC448-29E8-40DD-A8B7-DEADD71A7D58}" presName="parSpace" presStyleCnt="0"/>
      <dgm:spPr/>
    </dgm:pt>
    <dgm:pt modelId="{269B821D-F336-4A59-B10A-5B0C2E4FAD2D}" type="pres">
      <dgm:prSet presAssocID="{592E1D91-8214-46CB-A7C0-537947EEEB63}" presName="parTxOnly" presStyleLbl="node1" presStyleIdx="7" presStyleCnt="13" custScaleX="98563" custLinFactNeighborX="30360">
        <dgm:presLayoutVars>
          <dgm:bulletEnabled val="1"/>
        </dgm:presLayoutVars>
      </dgm:prSet>
      <dgm:spPr/>
    </dgm:pt>
    <dgm:pt modelId="{C698B466-1827-4F0F-853E-1EC8E3F7E075}" type="pres">
      <dgm:prSet presAssocID="{3A0E3889-2357-4F98-806B-09A13161D07E}" presName="parSpace" presStyleCnt="0"/>
      <dgm:spPr/>
    </dgm:pt>
    <dgm:pt modelId="{0080FEE6-772C-4828-ACD2-7BA9CCDCE98E}" type="pres">
      <dgm:prSet presAssocID="{08B89253-D3E4-475E-B26D-124CBE8F7441}" presName="parTxOnly" presStyleLbl="node1" presStyleIdx="8" presStyleCnt="13" custScaleX="116463" custLinFactNeighborX="35522">
        <dgm:presLayoutVars>
          <dgm:bulletEnabled val="1"/>
        </dgm:presLayoutVars>
      </dgm:prSet>
      <dgm:spPr/>
    </dgm:pt>
    <dgm:pt modelId="{0F698D9A-B2D1-4FE9-8009-99CCDA83B87A}" type="pres">
      <dgm:prSet presAssocID="{EFA3BD7E-1FEA-4A22-97E1-5042C8E39AFD}" presName="parSpace" presStyleCnt="0"/>
      <dgm:spPr/>
    </dgm:pt>
    <dgm:pt modelId="{F9D6A809-26E9-46CF-BA2A-BC2D1A90ECDA}" type="pres">
      <dgm:prSet presAssocID="{A8796C17-5AE7-494D-90E9-2C72768E40FD}" presName="parTxOnly" presStyleLbl="node1" presStyleIdx="9" presStyleCnt="13" custScaleX="125864" custLinFactNeighborX="40586">
        <dgm:presLayoutVars>
          <dgm:bulletEnabled val="1"/>
        </dgm:presLayoutVars>
      </dgm:prSet>
      <dgm:spPr/>
    </dgm:pt>
    <dgm:pt modelId="{A307FC9D-425D-4045-B3D5-D97C5ECC70C8}" type="pres">
      <dgm:prSet presAssocID="{40973AD8-7C28-43DE-A7D9-83E55D3EEB14}" presName="parSpace" presStyleCnt="0"/>
      <dgm:spPr/>
    </dgm:pt>
    <dgm:pt modelId="{BC014B83-7898-4732-BB32-9D4C2A193EBB}" type="pres">
      <dgm:prSet presAssocID="{6C126955-215D-4976-B00C-1632FEB17FFE}" presName="parTxOnly" presStyleLbl="node1" presStyleIdx="10" presStyleCnt="13" custLinFactNeighborX="44927">
        <dgm:presLayoutVars>
          <dgm:bulletEnabled val="1"/>
        </dgm:presLayoutVars>
      </dgm:prSet>
      <dgm:spPr/>
    </dgm:pt>
    <dgm:pt modelId="{1E46D202-DB8A-4609-A6FC-2DB8469838E0}" type="pres">
      <dgm:prSet presAssocID="{701F9180-F468-4AB3-BC7F-719E5A117352}" presName="parSpace" presStyleCnt="0"/>
      <dgm:spPr/>
    </dgm:pt>
    <dgm:pt modelId="{D9E9B0D6-E32C-450F-9501-4C0008B23002}" type="pres">
      <dgm:prSet presAssocID="{81012306-3ABE-41CB-B3BD-8FCF8E52E1AF}" presName="parTxOnly" presStyleLbl="node1" presStyleIdx="11" presStyleCnt="13" custScaleX="84023" custLinFactNeighborX="46790">
        <dgm:presLayoutVars>
          <dgm:bulletEnabled val="1"/>
        </dgm:presLayoutVars>
      </dgm:prSet>
      <dgm:spPr/>
    </dgm:pt>
    <dgm:pt modelId="{D87CCEFB-C7C5-48DF-AD93-5EBA19470E9D}" type="pres">
      <dgm:prSet presAssocID="{E69664AA-D99C-4953-81DB-7321FC108D5C}" presName="parSpace" presStyleCnt="0"/>
      <dgm:spPr/>
    </dgm:pt>
    <dgm:pt modelId="{D1C51C9B-1CF4-4D59-8622-7BA58FA78519}" type="pres">
      <dgm:prSet presAssocID="{722910E2-B5BD-4B88-99D6-C2816E62756D}" presName="parTxOnly" presStyleLbl="node1" presStyleIdx="12" presStyleCnt="13" custFlipHor="0" custScaleX="87091" custLinFactNeighborX="6575" custLinFactNeighborY="287">
        <dgm:presLayoutVars>
          <dgm:bulletEnabled val="1"/>
        </dgm:presLayoutVars>
      </dgm:prSet>
      <dgm:spPr/>
    </dgm:pt>
  </dgm:ptLst>
  <dgm:cxnLst>
    <dgm:cxn modelId="{4AD24707-2B17-47B6-9D33-8D90BCC3E999}" srcId="{82360DFF-DF94-4B8D-B51C-771A9A24B778}" destId="{09E8A898-7A57-4D3D-A888-639999931518}" srcOrd="1" destOrd="0" parTransId="{F59C4BFD-555B-47D3-88D6-7BBB0CE9A371}" sibTransId="{C0BACB76-E2EE-448C-B3C2-5BF4BF7C022A}"/>
    <dgm:cxn modelId="{59A46F07-D16A-4F65-9A0D-1535F766B6DB}" type="presOf" srcId="{09E8A898-7A57-4D3D-A888-639999931518}" destId="{59E43436-F07F-4494-A546-7F84BD16E802}" srcOrd="0" destOrd="0" presId="urn:microsoft.com/office/officeart/2005/8/layout/hChevron3"/>
    <dgm:cxn modelId="{EF2FD810-E769-4EC5-88BC-874C8E1ECF59}" type="presOf" srcId="{D34DF10A-9B65-4FB5-9C88-F0C8A84D835C}" destId="{12D88389-7FBC-4190-9C61-12DE0EFC9FC9}" srcOrd="0" destOrd="0" presId="urn:microsoft.com/office/officeart/2005/8/layout/hChevron3"/>
    <dgm:cxn modelId="{02631413-2759-4FF8-BC4B-AFAB89F29288}" srcId="{82360DFF-DF94-4B8D-B51C-771A9A24B778}" destId="{722910E2-B5BD-4B88-99D6-C2816E62756D}" srcOrd="12" destOrd="0" parTransId="{8EC9D17C-9C7F-4C21-968F-152EB35B579D}" sibTransId="{4146078B-D161-403E-9184-523C2E506111}"/>
    <dgm:cxn modelId="{C715D213-D2F6-4E37-AC47-D9527B482E84}" srcId="{82360DFF-DF94-4B8D-B51C-771A9A24B778}" destId="{592E1D91-8214-46CB-A7C0-537947EEEB63}" srcOrd="7" destOrd="0" parTransId="{1DF6C04D-CF32-48A6-ADA5-546839BE24E9}" sibTransId="{3A0E3889-2357-4F98-806B-09A13161D07E}"/>
    <dgm:cxn modelId="{F6F1392C-790A-4626-89BD-2326890E5473}" srcId="{82360DFF-DF94-4B8D-B51C-771A9A24B778}" destId="{86F64202-F371-4379-9598-6F917AC59428}" srcOrd="5" destOrd="0" parTransId="{74A2DB7C-6848-4860-A4EF-46AFAA7FDCD5}" sibTransId="{6A41294B-6E93-4A88-AA4A-1BCF267E9068}"/>
    <dgm:cxn modelId="{32B4E02C-CFF1-4C36-B397-4B0F7190A751}" type="presOf" srcId="{81012306-3ABE-41CB-B3BD-8FCF8E52E1AF}" destId="{D9E9B0D6-E32C-450F-9501-4C0008B23002}" srcOrd="0" destOrd="0" presId="urn:microsoft.com/office/officeart/2005/8/layout/hChevron3"/>
    <dgm:cxn modelId="{60FF5B31-8E21-490A-AE34-74375F2A0241}" srcId="{82360DFF-DF94-4B8D-B51C-771A9A24B778}" destId="{D34DF10A-9B65-4FB5-9C88-F0C8A84D835C}" srcOrd="2" destOrd="0" parTransId="{A225C680-DA8D-4E9C-AB2A-7F11F2A84DE0}" sibTransId="{23AB21C3-31D1-40DB-8619-9E3507792718}"/>
    <dgm:cxn modelId="{3A23AF35-BF01-4D98-8E79-8A3349269A91}" type="presOf" srcId="{4472DCE2-C2E4-4CD6-A8BA-7D6341667587}" destId="{3045A780-D288-453D-B57C-D1A8BC04B868}" srcOrd="0" destOrd="0" presId="urn:microsoft.com/office/officeart/2005/8/layout/hChevron3"/>
    <dgm:cxn modelId="{3822E838-C321-43EA-96D5-B6322C9CDA3E}" type="presOf" srcId="{86F64202-F371-4379-9598-6F917AC59428}" destId="{80C1E847-1EB2-45EC-B4FA-12954AAE33D2}" srcOrd="0" destOrd="0" presId="urn:microsoft.com/office/officeart/2005/8/layout/hChevron3"/>
    <dgm:cxn modelId="{F6867D3B-45D2-4423-97C2-730A86544F7E}" srcId="{82360DFF-DF94-4B8D-B51C-771A9A24B778}" destId="{08B89253-D3E4-475E-B26D-124CBE8F7441}" srcOrd="8" destOrd="0" parTransId="{F6558FB3-0345-4555-A7BF-99B86551A8BC}" sibTransId="{EFA3BD7E-1FEA-4A22-97E1-5042C8E39AFD}"/>
    <dgm:cxn modelId="{A54F1B60-A16A-40F3-8860-D5E33976CD71}" srcId="{82360DFF-DF94-4B8D-B51C-771A9A24B778}" destId="{83A3537B-5B29-416F-94DE-E4E6A97143CF}" srcOrd="4" destOrd="0" parTransId="{AB9634E8-B5DB-4AA4-8744-1E06AE42633A}" sibTransId="{DF0F0F71-FD27-48E9-9231-25E9C548185D}"/>
    <dgm:cxn modelId="{0A0BFB45-E6BC-464E-A63A-87F7EF85CE24}" type="presOf" srcId="{A8796C17-5AE7-494D-90E9-2C72768E40FD}" destId="{F9D6A809-26E9-46CF-BA2A-BC2D1A90ECDA}" srcOrd="0" destOrd="0" presId="urn:microsoft.com/office/officeart/2005/8/layout/hChevron3"/>
    <dgm:cxn modelId="{B32CB547-C92E-4873-A5AC-AA1BDD7E17D2}" type="presOf" srcId="{592E1D91-8214-46CB-A7C0-537947EEEB63}" destId="{269B821D-F336-4A59-B10A-5B0C2E4FAD2D}" srcOrd="0" destOrd="0" presId="urn:microsoft.com/office/officeart/2005/8/layout/hChevron3"/>
    <dgm:cxn modelId="{BB335B6B-D735-4756-9621-B39DC312BAFF}" srcId="{82360DFF-DF94-4B8D-B51C-771A9A24B778}" destId="{98ED19F5-F6E2-4E64-A82F-06DAE98D05A1}" srcOrd="0" destOrd="0" parTransId="{34C7A01E-95FD-4632-AA4E-CF37D0E6E518}" sibTransId="{9CD86765-164A-4030-A000-29758B60A075}"/>
    <dgm:cxn modelId="{FF9D3E71-1544-47D6-BD12-1DE350A63B86}" type="presOf" srcId="{33D9129B-960A-4DFB-BFCB-7258564C39B6}" destId="{11EF6B94-3A9B-43CB-B77D-12541B491BDB}" srcOrd="0" destOrd="0" presId="urn:microsoft.com/office/officeart/2005/8/layout/hChevron3"/>
    <dgm:cxn modelId="{29DC4657-090E-4B40-8A61-A64D3801D846}" srcId="{82360DFF-DF94-4B8D-B51C-771A9A24B778}" destId="{6C126955-215D-4976-B00C-1632FEB17FFE}" srcOrd="10" destOrd="0" parTransId="{685997CB-0F94-44C7-B7F7-78B1E28A9359}" sibTransId="{701F9180-F468-4AB3-BC7F-719E5A117352}"/>
    <dgm:cxn modelId="{4921238D-5915-434B-B654-8BBC1DBF464D}" type="presOf" srcId="{82360DFF-DF94-4B8D-B51C-771A9A24B778}" destId="{18B39BE6-5324-453A-9C82-AF1A630430C3}" srcOrd="0" destOrd="0" presId="urn:microsoft.com/office/officeart/2005/8/layout/hChevron3"/>
    <dgm:cxn modelId="{411D6E8D-2C35-4E54-8B6E-DEAC093D3D9E}" srcId="{82360DFF-DF94-4B8D-B51C-771A9A24B778}" destId="{81012306-3ABE-41CB-B3BD-8FCF8E52E1AF}" srcOrd="11" destOrd="0" parTransId="{FDEAB80F-D68E-47D5-9A2F-14F1F622DCF2}" sibTransId="{E69664AA-D99C-4953-81DB-7321FC108D5C}"/>
    <dgm:cxn modelId="{3ED67691-E7D4-464E-BFF8-A86D06E8AF9E}" srcId="{82360DFF-DF94-4B8D-B51C-771A9A24B778}" destId="{A8796C17-5AE7-494D-90E9-2C72768E40FD}" srcOrd="9" destOrd="0" parTransId="{765B7B12-FC03-4C54-B826-1F8E4F66AEFF}" sibTransId="{40973AD8-7C28-43DE-A7D9-83E55D3EEB14}"/>
    <dgm:cxn modelId="{CC7BB8A1-9E0D-431B-A5A8-1CD6392C0FD0}" type="presOf" srcId="{722910E2-B5BD-4B88-99D6-C2816E62756D}" destId="{D1C51C9B-1CF4-4D59-8622-7BA58FA78519}" srcOrd="0" destOrd="0" presId="urn:microsoft.com/office/officeart/2005/8/layout/hChevron3"/>
    <dgm:cxn modelId="{102CCFCE-7B1F-4C81-9B78-7ACB86547B89}" srcId="{82360DFF-DF94-4B8D-B51C-771A9A24B778}" destId="{33D9129B-960A-4DFB-BFCB-7258564C39B6}" srcOrd="3" destOrd="0" parTransId="{1D7EF7F1-0A0E-4E94-B72A-1BA0B926E8DA}" sibTransId="{DFFB4DD4-63F8-43A4-BF1E-4E650C3DD0C5}"/>
    <dgm:cxn modelId="{BC2C23D0-45B2-4FCE-A6BF-A6E6FA302FBD}" type="presOf" srcId="{83A3537B-5B29-416F-94DE-E4E6A97143CF}" destId="{D3E89998-92C8-4FB7-83CE-F05DBEED9C5A}" srcOrd="0" destOrd="0" presId="urn:microsoft.com/office/officeart/2005/8/layout/hChevron3"/>
    <dgm:cxn modelId="{6432D4D1-CAF6-4620-9F36-4C6ACD2FF455}" type="presOf" srcId="{98ED19F5-F6E2-4E64-A82F-06DAE98D05A1}" destId="{FAF523E3-7523-4F25-9916-B958D744099B}" srcOrd="0" destOrd="0" presId="urn:microsoft.com/office/officeart/2005/8/layout/hChevron3"/>
    <dgm:cxn modelId="{54E8CDD2-6955-4CF2-B29C-56671E816DF7}" type="presOf" srcId="{6C126955-215D-4976-B00C-1632FEB17FFE}" destId="{BC014B83-7898-4732-BB32-9D4C2A193EBB}" srcOrd="0" destOrd="0" presId="urn:microsoft.com/office/officeart/2005/8/layout/hChevron3"/>
    <dgm:cxn modelId="{4AFC62E6-4295-4B12-B07A-D90B97297A43}" type="presOf" srcId="{08B89253-D3E4-475E-B26D-124CBE8F7441}" destId="{0080FEE6-772C-4828-ACD2-7BA9CCDCE98E}" srcOrd="0" destOrd="0" presId="urn:microsoft.com/office/officeart/2005/8/layout/hChevron3"/>
    <dgm:cxn modelId="{F4B222FA-76E6-4807-B7D8-262BF98FC50C}" srcId="{82360DFF-DF94-4B8D-B51C-771A9A24B778}" destId="{4472DCE2-C2E4-4CD6-A8BA-7D6341667587}" srcOrd="6" destOrd="0" parTransId="{523E66B7-87EA-498C-A788-D60A4F8023D4}" sibTransId="{D72AC448-29E8-40DD-A8B7-DEADD71A7D58}"/>
    <dgm:cxn modelId="{ABBAFAF5-8765-4ACC-878B-9AE032DF7376}" type="presParOf" srcId="{18B39BE6-5324-453A-9C82-AF1A630430C3}" destId="{FAF523E3-7523-4F25-9916-B958D744099B}" srcOrd="0" destOrd="0" presId="urn:microsoft.com/office/officeart/2005/8/layout/hChevron3"/>
    <dgm:cxn modelId="{F3AD0577-74E9-4344-BF63-4E3904C95262}" type="presParOf" srcId="{18B39BE6-5324-453A-9C82-AF1A630430C3}" destId="{CA8DDE87-5948-4BF2-B832-4A7CF28B3FAC}" srcOrd="1" destOrd="0" presId="urn:microsoft.com/office/officeart/2005/8/layout/hChevron3"/>
    <dgm:cxn modelId="{6939F3EA-B875-49A4-9CF6-D8EB56A91825}" type="presParOf" srcId="{18B39BE6-5324-453A-9C82-AF1A630430C3}" destId="{59E43436-F07F-4494-A546-7F84BD16E802}" srcOrd="2" destOrd="0" presId="urn:microsoft.com/office/officeart/2005/8/layout/hChevron3"/>
    <dgm:cxn modelId="{55515B65-1D2A-4E42-AE34-7349FFCDCFDB}" type="presParOf" srcId="{18B39BE6-5324-453A-9C82-AF1A630430C3}" destId="{73FA1D6B-08F8-4C0B-9421-670F72661565}" srcOrd="3" destOrd="0" presId="urn:microsoft.com/office/officeart/2005/8/layout/hChevron3"/>
    <dgm:cxn modelId="{02708D37-B3FA-4814-A5CB-54E4950A7F02}" type="presParOf" srcId="{18B39BE6-5324-453A-9C82-AF1A630430C3}" destId="{12D88389-7FBC-4190-9C61-12DE0EFC9FC9}" srcOrd="4" destOrd="0" presId="urn:microsoft.com/office/officeart/2005/8/layout/hChevron3"/>
    <dgm:cxn modelId="{48F9441A-0F7C-4B92-8C3A-C77C1B351C5B}" type="presParOf" srcId="{18B39BE6-5324-453A-9C82-AF1A630430C3}" destId="{6D21BE6A-2205-4155-8478-E6B3737086A6}" srcOrd="5" destOrd="0" presId="urn:microsoft.com/office/officeart/2005/8/layout/hChevron3"/>
    <dgm:cxn modelId="{561E0F05-B684-4717-8448-DAB333B44295}" type="presParOf" srcId="{18B39BE6-5324-453A-9C82-AF1A630430C3}" destId="{11EF6B94-3A9B-43CB-B77D-12541B491BDB}" srcOrd="6" destOrd="0" presId="urn:microsoft.com/office/officeart/2005/8/layout/hChevron3"/>
    <dgm:cxn modelId="{78E5DE72-5608-4A22-B455-7318A1FA6983}" type="presParOf" srcId="{18B39BE6-5324-453A-9C82-AF1A630430C3}" destId="{6D168D08-51B9-47C4-849C-D898E07654AF}" srcOrd="7" destOrd="0" presId="urn:microsoft.com/office/officeart/2005/8/layout/hChevron3"/>
    <dgm:cxn modelId="{BD184F39-C53F-475C-B57C-057613B8AE7F}" type="presParOf" srcId="{18B39BE6-5324-453A-9C82-AF1A630430C3}" destId="{D3E89998-92C8-4FB7-83CE-F05DBEED9C5A}" srcOrd="8" destOrd="0" presId="urn:microsoft.com/office/officeart/2005/8/layout/hChevron3"/>
    <dgm:cxn modelId="{262BFD04-9FD2-41F6-AAEA-4AA0DB407A9C}" type="presParOf" srcId="{18B39BE6-5324-453A-9C82-AF1A630430C3}" destId="{B08E767E-F4AA-4390-843C-ECFCFC69228B}" srcOrd="9" destOrd="0" presId="urn:microsoft.com/office/officeart/2005/8/layout/hChevron3"/>
    <dgm:cxn modelId="{BF576A7B-836D-4852-9ADA-33021AE5FD91}" type="presParOf" srcId="{18B39BE6-5324-453A-9C82-AF1A630430C3}" destId="{80C1E847-1EB2-45EC-B4FA-12954AAE33D2}" srcOrd="10" destOrd="0" presId="urn:microsoft.com/office/officeart/2005/8/layout/hChevron3"/>
    <dgm:cxn modelId="{8AF37AE7-FA13-4698-8FA9-08E19E66EBED}" type="presParOf" srcId="{18B39BE6-5324-453A-9C82-AF1A630430C3}" destId="{4F38A0DD-E51B-4F84-A71D-73B1E4AE9E63}" srcOrd="11" destOrd="0" presId="urn:microsoft.com/office/officeart/2005/8/layout/hChevron3"/>
    <dgm:cxn modelId="{A5982CA2-0DED-410B-9107-F175F6171B36}" type="presParOf" srcId="{18B39BE6-5324-453A-9C82-AF1A630430C3}" destId="{3045A780-D288-453D-B57C-D1A8BC04B868}" srcOrd="12" destOrd="0" presId="urn:microsoft.com/office/officeart/2005/8/layout/hChevron3"/>
    <dgm:cxn modelId="{968B6576-FDE8-4739-B7F2-86EF602ADD0F}" type="presParOf" srcId="{18B39BE6-5324-453A-9C82-AF1A630430C3}" destId="{E040FC34-B657-407B-97D0-3B8CDAF80CBC}" srcOrd="13" destOrd="0" presId="urn:microsoft.com/office/officeart/2005/8/layout/hChevron3"/>
    <dgm:cxn modelId="{3E47933A-DDFA-4B27-BEC3-3574A84C3C38}" type="presParOf" srcId="{18B39BE6-5324-453A-9C82-AF1A630430C3}" destId="{269B821D-F336-4A59-B10A-5B0C2E4FAD2D}" srcOrd="14" destOrd="0" presId="urn:microsoft.com/office/officeart/2005/8/layout/hChevron3"/>
    <dgm:cxn modelId="{7376B2E7-F309-41C0-B57B-FD41B17F4A9B}" type="presParOf" srcId="{18B39BE6-5324-453A-9C82-AF1A630430C3}" destId="{C698B466-1827-4F0F-853E-1EC8E3F7E075}" srcOrd="15" destOrd="0" presId="urn:microsoft.com/office/officeart/2005/8/layout/hChevron3"/>
    <dgm:cxn modelId="{5E3C11EA-38D7-4B6D-9552-8ACA269DC6E9}" type="presParOf" srcId="{18B39BE6-5324-453A-9C82-AF1A630430C3}" destId="{0080FEE6-772C-4828-ACD2-7BA9CCDCE98E}" srcOrd="16" destOrd="0" presId="urn:microsoft.com/office/officeart/2005/8/layout/hChevron3"/>
    <dgm:cxn modelId="{4078E3AE-5728-4C56-A36F-BE219E61C459}" type="presParOf" srcId="{18B39BE6-5324-453A-9C82-AF1A630430C3}" destId="{0F698D9A-B2D1-4FE9-8009-99CCDA83B87A}" srcOrd="17" destOrd="0" presId="urn:microsoft.com/office/officeart/2005/8/layout/hChevron3"/>
    <dgm:cxn modelId="{B217835D-C7F0-4384-8880-DA4EBB63D66E}" type="presParOf" srcId="{18B39BE6-5324-453A-9C82-AF1A630430C3}" destId="{F9D6A809-26E9-46CF-BA2A-BC2D1A90ECDA}" srcOrd="18" destOrd="0" presId="urn:microsoft.com/office/officeart/2005/8/layout/hChevron3"/>
    <dgm:cxn modelId="{18B8F0D3-A4B4-41EA-BA97-E603B575A567}" type="presParOf" srcId="{18B39BE6-5324-453A-9C82-AF1A630430C3}" destId="{A307FC9D-425D-4045-B3D5-D97C5ECC70C8}" srcOrd="19" destOrd="0" presId="urn:microsoft.com/office/officeart/2005/8/layout/hChevron3"/>
    <dgm:cxn modelId="{DCA08297-79D6-4E70-8518-2488729980D4}" type="presParOf" srcId="{18B39BE6-5324-453A-9C82-AF1A630430C3}" destId="{BC014B83-7898-4732-BB32-9D4C2A193EBB}" srcOrd="20" destOrd="0" presId="urn:microsoft.com/office/officeart/2005/8/layout/hChevron3"/>
    <dgm:cxn modelId="{D7E1BEBF-43A5-46AC-9070-97429579802C}" type="presParOf" srcId="{18B39BE6-5324-453A-9C82-AF1A630430C3}" destId="{1E46D202-DB8A-4609-A6FC-2DB8469838E0}" srcOrd="21" destOrd="0" presId="urn:microsoft.com/office/officeart/2005/8/layout/hChevron3"/>
    <dgm:cxn modelId="{42F297A9-19F1-4506-BC31-16452458E8E5}" type="presParOf" srcId="{18B39BE6-5324-453A-9C82-AF1A630430C3}" destId="{D9E9B0D6-E32C-450F-9501-4C0008B23002}" srcOrd="22" destOrd="0" presId="urn:microsoft.com/office/officeart/2005/8/layout/hChevron3"/>
    <dgm:cxn modelId="{C7D206A7-C812-4DC7-A1C6-757B938BF274}" type="presParOf" srcId="{18B39BE6-5324-453A-9C82-AF1A630430C3}" destId="{D87CCEFB-C7C5-48DF-AD93-5EBA19470E9D}" srcOrd="23" destOrd="0" presId="urn:microsoft.com/office/officeart/2005/8/layout/hChevron3"/>
    <dgm:cxn modelId="{70E9CAC5-D333-4BA6-B374-100938542C4C}" type="presParOf" srcId="{18B39BE6-5324-453A-9C82-AF1A630430C3}" destId="{D1C51C9B-1CF4-4D59-8622-7BA58FA78519}" srcOrd="2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2360DFF-DF94-4B8D-B51C-771A9A24B7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D19F5-F6E2-4E64-A82F-06DAE98D05A1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000" dirty="0" err="1"/>
            <a:t>Organisation</a:t>
          </a:r>
          <a:endParaRPr lang="en-US" sz="1000" dirty="0"/>
        </a:p>
      </dgm:t>
    </dgm:pt>
    <dgm:pt modelId="{34C7A01E-95FD-4632-AA4E-CF37D0E6E518}" type="parTrans" cxnId="{BB335B6B-D735-4756-9621-B39DC312BAFF}">
      <dgm:prSet/>
      <dgm:spPr/>
      <dgm:t>
        <a:bodyPr/>
        <a:lstStyle/>
        <a:p>
          <a:endParaRPr lang="en-US"/>
        </a:p>
      </dgm:t>
    </dgm:pt>
    <dgm:pt modelId="{9CD86765-164A-4030-A000-29758B60A075}" type="sibTrans" cxnId="{BB335B6B-D735-4756-9621-B39DC312BAFF}">
      <dgm:prSet/>
      <dgm:spPr/>
      <dgm:t>
        <a:bodyPr/>
        <a:lstStyle/>
        <a:p>
          <a:endParaRPr lang="en-US"/>
        </a:p>
      </dgm:t>
    </dgm:pt>
    <dgm:pt modelId="{83A3537B-5B29-416F-94DE-E4E6A97143CF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MCD</a:t>
          </a:r>
        </a:p>
      </dgm:t>
    </dgm:pt>
    <dgm:pt modelId="{AB9634E8-B5DB-4AA4-8744-1E06AE42633A}" type="parTrans" cxnId="{A54F1B60-A16A-40F3-8860-D5E33976CD71}">
      <dgm:prSet/>
      <dgm:spPr/>
      <dgm:t>
        <a:bodyPr/>
        <a:lstStyle/>
        <a:p>
          <a:endParaRPr lang="en-US"/>
        </a:p>
      </dgm:t>
    </dgm:pt>
    <dgm:pt modelId="{DF0F0F71-FD27-48E9-9231-25E9C548185D}" type="sibTrans" cxnId="{A54F1B60-A16A-40F3-8860-D5E33976CD71}">
      <dgm:prSet/>
      <dgm:spPr/>
      <dgm:t>
        <a:bodyPr/>
        <a:lstStyle/>
        <a:p>
          <a:endParaRPr lang="en-US"/>
        </a:p>
      </dgm:t>
    </dgm:pt>
    <dgm:pt modelId="{86F64202-F371-4379-9598-6F917AC59428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MLD</a:t>
          </a:r>
        </a:p>
      </dgm:t>
    </dgm:pt>
    <dgm:pt modelId="{74A2DB7C-6848-4860-A4EF-46AFAA7FDCD5}" type="parTrans" cxnId="{F6F1392C-790A-4626-89BD-2326890E5473}">
      <dgm:prSet/>
      <dgm:spPr/>
      <dgm:t>
        <a:bodyPr/>
        <a:lstStyle/>
        <a:p>
          <a:endParaRPr lang="en-US"/>
        </a:p>
      </dgm:t>
    </dgm:pt>
    <dgm:pt modelId="{6A41294B-6E93-4A88-AA4A-1BCF267E9068}" type="sibTrans" cxnId="{F6F1392C-790A-4626-89BD-2326890E5473}">
      <dgm:prSet/>
      <dgm:spPr/>
      <dgm:t>
        <a:bodyPr/>
        <a:lstStyle/>
        <a:p>
          <a:endParaRPr lang="en-US"/>
        </a:p>
      </dgm:t>
    </dgm:pt>
    <dgm:pt modelId="{4472DCE2-C2E4-4CD6-A8BA-7D6341667587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MPD</a:t>
          </a:r>
        </a:p>
      </dgm:t>
    </dgm:pt>
    <dgm:pt modelId="{523E66B7-87EA-498C-A788-D60A4F8023D4}" type="parTrans" cxnId="{F4B222FA-76E6-4807-B7D8-262BF98FC50C}">
      <dgm:prSet/>
      <dgm:spPr/>
      <dgm:t>
        <a:bodyPr/>
        <a:lstStyle/>
        <a:p>
          <a:endParaRPr lang="en-US"/>
        </a:p>
      </dgm:t>
    </dgm:pt>
    <dgm:pt modelId="{D72AC448-29E8-40DD-A8B7-DEADD71A7D58}" type="sibTrans" cxnId="{F4B222FA-76E6-4807-B7D8-262BF98FC50C}">
      <dgm:prSet/>
      <dgm:spPr/>
      <dgm:t>
        <a:bodyPr/>
        <a:lstStyle/>
        <a:p>
          <a:endParaRPr lang="en-US"/>
        </a:p>
      </dgm:t>
    </dgm:pt>
    <dgm:pt modelId="{6C126955-215D-4976-B00C-1632FEB17FFE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Dev </a:t>
          </a:r>
          <a:r>
            <a:rPr lang="en-US" sz="1000" dirty="0" err="1"/>
            <a:t>Appli</a:t>
          </a:r>
          <a:endParaRPr lang="en-US" sz="1000" dirty="0"/>
        </a:p>
      </dgm:t>
    </dgm:pt>
    <dgm:pt modelId="{685997CB-0F94-44C7-B7F7-78B1E28A9359}" type="parTrans" cxnId="{29DC4657-090E-4B40-8A61-A64D3801D846}">
      <dgm:prSet/>
      <dgm:spPr/>
      <dgm:t>
        <a:bodyPr/>
        <a:lstStyle/>
        <a:p>
          <a:endParaRPr lang="en-US"/>
        </a:p>
      </dgm:t>
    </dgm:pt>
    <dgm:pt modelId="{701F9180-F468-4AB3-BC7F-719E5A117352}" type="sibTrans" cxnId="{29DC4657-090E-4B40-8A61-A64D3801D846}">
      <dgm:prSet/>
      <dgm:spPr/>
      <dgm:t>
        <a:bodyPr/>
        <a:lstStyle/>
        <a:p>
          <a:endParaRPr lang="en-US"/>
        </a:p>
      </dgm:t>
    </dgm:pt>
    <dgm:pt modelId="{81012306-3ABE-41CB-B3BD-8FCF8E52E1AF}">
      <dgm:prSet phldrT="[Text]" custT="1"/>
      <dgm:spPr>
        <a:ln>
          <a:noFill/>
        </a:ln>
      </dgm:spPr>
      <dgm:t>
        <a:bodyPr/>
        <a:lstStyle/>
        <a:p>
          <a:r>
            <a:rPr lang="en-US" sz="1000" dirty="0" err="1"/>
            <a:t>Démo</a:t>
          </a:r>
          <a:endParaRPr lang="en-US" sz="1000" dirty="0"/>
        </a:p>
      </dgm:t>
    </dgm:pt>
    <dgm:pt modelId="{FDEAB80F-D68E-47D5-9A2F-14F1F622DCF2}" type="parTrans" cxnId="{411D6E8D-2C35-4E54-8B6E-DEAC093D3D9E}">
      <dgm:prSet/>
      <dgm:spPr/>
      <dgm:t>
        <a:bodyPr/>
        <a:lstStyle/>
        <a:p>
          <a:endParaRPr lang="en-US"/>
        </a:p>
      </dgm:t>
    </dgm:pt>
    <dgm:pt modelId="{E69664AA-D99C-4953-81DB-7321FC108D5C}" type="sibTrans" cxnId="{411D6E8D-2C35-4E54-8B6E-DEAC093D3D9E}">
      <dgm:prSet/>
      <dgm:spPr/>
      <dgm:t>
        <a:bodyPr/>
        <a:lstStyle/>
        <a:p>
          <a:endParaRPr lang="en-US"/>
        </a:p>
      </dgm:t>
    </dgm:pt>
    <dgm:pt modelId="{33D9129B-960A-4DFB-BFCB-7258564C39B6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endParaRPr lang="fr-FR" sz="1000"/>
        </a:p>
        <a:p>
          <a:r>
            <a:rPr lang="fr-FR" sz="1000"/>
            <a:t>Matrice </a:t>
          </a:r>
          <a:r>
            <a:rPr lang="fr-FR" sz="1000" dirty="0"/>
            <a:t>Dépendances </a:t>
          </a:r>
          <a:endParaRPr lang="en-US" sz="1000" dirty="0"/>
        </a:p>
      </dgm:t>
    </dgm:pt>
    <dgm:pt modelId="{1D7EF7F1-0A0E-4E94-B72A-1BA0B926E8DA}" type="parTrans" cxnId="{102CCFCE-7B1F-4C81-9B78-7ACB86547B89}">
      <dgm:prSet/>
      <dgm:spPr/>
      <dgm:t>
        <a:bodyPr/>
        <a:lstStyle/>
        <a:p>
          <a:endParaRPr lang="en-US"/>
        </a:p>
      </dgm:t>
    </dgm:pt>
    <dgm:pt modelId="{DFFB4DD4-63F8-43A4-BF1E-4E650C3DD0C5}" type="sibTrans" cxnId="{102CCFCE-7B1F-4C81-9B78-7ACB86547B89}">
      <dgm:prSet/>
      <dgm:spPr/>
      <dgm:t>
        <a:bodyPr/>
        <a:lstStyle/>
        <a:p>
          <a:endParaRPr lang="en-US"/>
        </a:p>
      </dgm:t>
    </dgm:pt>
    <dgm:pt modelId="{D34DF10A-9B65-4FB5-9C88-F0C8A84D835C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fr-FR" sz="1000" dirty="0"/>
            <a:t>Dictionnaire données </a:t>
          </a:r>
          <a:endParaRPr lang="en-US" sz="1000" dirty="0"/>
        </a:p>
      </dgm:t>
    </dgm:pt>
    <dgm:pt modelId="{A225C680-DA8D-4E9C-AB2A-7F11F2A84DE0}" type="parTrans" cxnId="{60FF5B31-8E21-490A-AE34-74375F2A0241}">
      <dgm:prSet/>
      <dgm:spPr/>
      <dgm:t>
        <a:bodyPr/>
        <a:lstStyle/>
        <a:p>
          <a:endParaRPr lang="en-US"/>
        </a:p>
      </dgm:t>
    </dgm:pt>
    <dgm:pt modelId="{23AB21C3-31D1-40DB-8619-9E3507792718}" type="sibTrans" cxnId="{60FF5B31-8E21-490A-AE34-74375F2A0241}">
      <dgm:prSet/>
      <dgm:spPr/>
      <dgm:t>
        <a:bodyPr/>
        <a:lstStyle/>
        <a:p>
          <a:endParaRPr lang="en-US"/>
        </a:p>
      </dgm:t>
    </dgm:pt>
    <dgm:pt modelId="{09E8A898-7A57-4D3D-A888-639999931518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fr-FR" sz="1000" dirty="0"/>
            <a:t>Digramme flux </a:t>
          </a:r>
          <a:endParaRPr lang="en-US" sz="1000" dirty="0"/>
        </a:p>
      </dgm:t>
    </dgm:pt>
    <dgm:pt modelId="{F59C4BFD-555B-47D3-88D6-7BBB0CE9A371}" type="parTrans" cxnId="{4AD24707-2B17-47B6-9D33-8D90BCC3E999}">
      <dgm:prSet/>
      <dgm:spPr/>
      <dgm:t>
        <a:bodyPr/>
        <a:lstStyle/>
        <a:p>
          <a:endParaRPr lang="en-US"/>
        </a:p>
      </dgm:t>
    </dgm:pt>
    <dgm:pt modelId="{C0BACB76-E2EE-448C-B3C2-5BF4BF7C022A}" type="sibTrans" cxnId="{4AD24707-2B17-47B6-9D33-8D90BCC3E999}">
      <dgm:prSet/>
      <dgm:spPr/>
      <dgm:t>
        <a:bodyPr/>
        <a:lstStyle/>
        <a:p>
          <a:endParaRPr lang="en-US"/>
        </a:p>
      </dgm:t>
    </dgm:pt>
    <dgm:pt modelId="{722910E2-B5BD-4B88-99D6-C2816E62756D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000" dirty="0" err="1"/>
            <a:t>Écarts</a:t>
          </a:r>
          <a:endParaRPr lang="en-US" sz="1000" dirty="0"/>
        </a:p>
      </dgm:t>
    </dgm:pt>
    <dgm:pt modelId="{8EC9D17C-9C7F-4C21-968F-152EB35B579D}" type="parTrans" cxnId="{02631413-2759-4FF8-BC4B-AFAB89F29288}">
      <dgm:prSet/>
      <dgm:spPr/>
      <dgm:t>
        <a:bodyPr/>
        <a:lstStyle/>
        <a:p>
          <a:endParaRPr lang="en-US"/>
        </a:p>
      </dgm:t>
    </dgm:pt>
    <dgm:pt modelId="{4146078B-D161-403E-9184-523C2E506111}" type="sibTrans" cxnId="{02631413-2759-4FF8-BC4B-AFAB89F29288}">
      <dgm:prSet/>
      <dgm:spPr/>
      <dgm:t>
        <a:bodyPr/>
        <a:lstStyle/>
        <a:p>
          <a:endParaRPr lang="en-US"/>
        </a:p>
      </dgm:t>
    </dgm:pt>
    <dgm:pt modelId="{08B89253-D3E4-475E-B26D-124CBE8F7441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Procédure stockée</a:t>
          </a:r>
        </a:p>
      </dgm:t>
    </dgm:pt>
    <dgm:pt modelId="{F6558FB3-0345-4555-A7BF-99B86551A8BC}" type="parTrans" cxnId="{F6867D3B-45D2-4423-97C2-730A86544F7E}">
      <dgm:prSet/>
      <dgm:spPr/>
      <dgm:t>
        <a:bodyPr/>
        <a:lstStyle/>
        <a:p>
          <a:endParaRPr lang="en-US"/>
        </a:p>
      </dgm:t>
    </dgm:pt>
    <dgm:pt modelId="{EFA3BD7E-1FEA-4A22-97E1-5042C8E39AFD}" type="sibTrans" cxnId="{F6867D3B-45D2-4423-97C2-730A86544F7E}">
      <dgm:prSet/>
      <dgm:spPr/>
      <dgm:t>
        <a:bodyPr/>
        <a:lstStyle/>
        <a:p>
          <a:endParaRPr lang="en-US"/>
        </a:p>
      </dgm:t>
    </dgm:pt>
    <dgm:pt modelId="{592E1D91-8214-46CB-A7C0-537947EEEB63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fr-FR" sz="1000" dirty="0"/>
            <a:t>Requête</a:t>
          </a:r>
          <a:endParaRPr lang="en-US" sz="1000" dirty="0"/>
        </a:p>
      </dgm:t>
    </dgm:pt>
    <dgm:pt modelId="{1DF6C04D-CF32-48A6-ADA5-546839BE24E9}" type="parTrans" cxnId="{C715D213-D2F6-4E37-AC47-D9527B482E84}">
      <dgm:prSet/>
      <dgm:spPr/>
      <dgm:t>
        <a:bodyPr/>
        <a:lstStyle/>
        <a:p>
          <a:endParaRPr lang="en-US"/>
        </a:p>
      </dgm:t>
    </dgm:pt>
    <dgm:pt modelId="{3A0E3889-2357-4F98-806B-09A13161D07E}" type="sibTrans" cxnId="{C715D213-D2F6-4E37-AC47-D9527B482E84}">
      <dgm:prSet/>
      <dgm:spPr/>
      <dgm:t>
        <a:bodyPr/>
        <a:lstStyle/>
        <a:p>
          <a:endParaRPr lang="en-US"/>
        </a:p>
      </dgm:t>
    </dgm:pt>
    <dgm:pt modelId="{A8796C17-5AE7-494D-90E9-2C72768E40FD}">
      <dgm:prSet phldrT="[Text]" custT="1"/>
      <dgm:spPr>
        <a:ln>
          <a:noFill/>
        </a:ln>
      </dgm:spPr>
      <dgm:t>
        <a:bodyPr/>
        <a:lstStyle/>
        <a:p>
          <a:r>
            <a:rPr lang="fr-FR" sz="1000" dirty="0"/>
            <a:t>Déclencheur</a:t>
          </a:r>
        </a:p>
      </dgm:t>
    </dgm:pt>
    <dgm:pt modelId="{765B7B12-FC03-4C54-B826-1F8E4F66AEFF}" type="parTrans" cxnId="{3ED67691-E7D4-464E-BFF8-A86D06E8AF9E}">
      <dgm:prSet/>
      <dgm:spPr/>
      <dgm:t>
        <a:bodyPr/>
        <a:lstStyle/>
        <a:p>
          <a:endParaRPr lang="en-US"/>
        </a:p>
      </dgm:t>
    </dgm:pt>
    <dgm:pt modelId="{40973AD8-7C28-43DE-A7D9-83E55D3EEB14}" type="sibTrans" cxnId="{3ED67691-E7D4-464E-BFF8-A86D06E8AF9E}">
      <dgm:prSet/>
      <dgm:spPr/>
      <dgm:t>
        <a:bodyPr/>
        <a:lstStyle/>
        <a:p>
          <a:endParaRPr lang="en-US"/>
        </a:p>
      </dgm:t>
    </dgm:pt>
    <dgm:pt modelId="{18B39BE6-5324-453A-9C82-AF1A630430C3}" type="pres">
      <dgm:prSet presAssocID="{82360DFF-DF94-4B8D-B51C-771A9A24B778}" presName="Name0" presStyleCnt="0">
        <dgm:presLayoutVars>
          <dgm:dir/>
          <dgm:resizeHandles val="exact"/>
        </dgm:presLayoutVars>
      </dgm:prSet>
      <dgm:spPr/>
    </dgm:pt>
    <dgm:pt modelId="{FAF523E3-7523-4F25-9916-B958D744099B}" type="pres">
      <dgm:prSet presAssocID="{98ED19F5-F6E2-4E64-A82F-06DAE98D05A1}" presName="parTxOnly" presStyleLbl="node1" presStyleIdx="0" presStyleCnt="13" custScaleY="100001" custLinFactNeighborX="-6604">
        <dgm:presLayoutVars>
          <dgm:bulletEnabled val="1"/>
        </dgm:presLayoutVars>
      </dgm:prSet>
      <dgm:spPr/>
    </dgm:pt>
    <dgm:pt modelId="{CA8DDE87-5948-4BF2-B832-4A7CF28B3FAC}" type="pres">
      <dgm:prSet presAssocID="{9CD86765-164A-4030-A000-29758B60A075}" presName="parSpace" presStyleCnt="0"/>
      <dgm:spPr/>
    </dgm:pt>
    <dgm:pt modelId="{59E43436-F07F-4494-A546-7F84BD16E802}" type="pres">
      <dgm:prSet presAssocID="{09E8A898-7A57-4D3D-A888-639999931518}" presName="parTxOnly" presStyleLbl="node1" presStyleIdx="1" presStyleCnt="13" custScaleX="109964" custLinFactNeighborX="10250">
        <dgm:presLayoutVars>
          <dgm:bulletEnabled val="1"/>
        </dgm:presLayoutVars>
      </dgm:prSet>
      <dgm:spPr/>
    </dgm:pt>
    <dgm:pt modelId="{73FA1D6B-08F8-4C0B-9421-670F72661565}" type="pres">
      <dgm:prSet presAssocID="{C0BACB76-E2EE-448C-B3C2-5BF4BF7C022A}" presName="parSpace" presStyleCnt="0"/>
      <dgm:spPr/>
    </dgm:pt>
    <dgm:pt modelId="{12D88389-7FBC-4190-9C61-12DE0EFC9FC9}" type="pres">
      <dgm:prSet presAssocID="{D34DF10A-9B65-4FB5-9C88-F0C8A84D835C}" presName="parTxOnly" presStyleLbl="node1" presStyleIdx="2" presStyleCnt="13" custScaleX="122250" custLinFactNeighborX="10350">
        <dgm:presLayoutVars>
          <dgm:bulletEnabled val="1"/>
        </dgm:presLayoutVars>
      </dgm:prSet>
      <dgm:spPr/>
    </dgm:pt>
    <dgm:pt modelId="{6D21BE6A-2205-4155-8478-E6B3737086A6}" type="pres">
      <dgm:prSet presAssocID="{23AB21C3-31D1-40DB-8619-9E3507792718}" presName="parSpace" presStyleCnt="0"/>
      <dgm:spPr/>
    </dgm:pt>
    <dgm:pt modelId="{11EF6B94-3A9B-43CB-B77D-12541B491BDB}" type="pres">
      <dgm:prSet presAssocID="{33D9129B-960A-4DFB-BFCB-7258564C39B6}" presName="parTxOnly" presStyleLbl="node1" presStyleIdx="3" presStyleCnt="13" custScaleX="126509" custLinFactNeighborX="15450">
        <dgm:presLayoutVars>
          <dgm:bulletEnabled val="1"/>
        </dgm:presLayoutVars>
      </dgm:prSet>
      <dgm:spPr/>
    </dgm:pt>
    <dgm:pt modelId="{6D168D08-51B9-47C4-849C-D898E07654AF}" type="pres">
      <dgm:prSet presAssocID="{DFFB4DD4-63F8-43A4-BF1E-4E650C3DD0C5}" presName="parSpace" presStyleCnt="0"/>
      <dgm:spPr/>
    </dgm:pt>
    <dgm:pt modelId="{D3E89998-92C8-4FB7-83CE-F05DBEED9C5A}" type="pres">
      <dgm:prSet presAssocID="{83A3537B-5B29-416F-94DE-E4E6A97143CF}" presName="parTxOnly" presStyleLbl="node1" presStyleIdx="4" presStyleCnt="13" custScaleX="90440" custLinFactNeighborX="16016">
        <dgm:presLayoutVars>
          <dgm:bulletEnabled val="1"/>
        </dgm:presLayoutVars>
      </dgm:prSet>
      <dgm:spPr/>
    </dgm:pt>
    <dgm:pt modelId="{B08E767E-F4AA-4390-843C-ECFCFC69228B}" type="pres">
      <dgm:prSet presAssocID="{DF0F0F71-FD27-48E9-9231-25E9C548185D}" presName="parSpace" presStyleCnt="0"/>
      <dgm:spPr/>
    </dgm:pt>
    <dgm:pt modelId="{80C1E847-1EB2-45EC-B4FA-12954AAE33D2}" type="pres">
      <dgm:prSet presAssocID="{86F64202-F371-4379-9598-6F917AC59428}" presName="parTxOnly" presStyleLbl="node1" presStyleIdx="5" presStyleCnt="13" custScaleX="77577" custLinFactNeighborX="21522">
        <dgm:presLayoutVars>
          <dgm:bulletEnabled val="1"/>
        </dgm:presLayoutVars>
      </dgm:prSet>
      <dgm:spPr/>
    </dgm:pt>
    <dgm:pt modelId="{4F38A0DD-E51B-4F84-A71D-73B1E4AE9E63}" type="pres">
      <dgm:prSet presAssocID="{6A41294B-6E93-4A88-AA4A-1BCF267E9068}" presName="parSpace" presStyleCnt="0"/>
      <dgm:spPr/>
    </dgm:pt>
    <dgm:pt modelId="{3045A780-D288-453D-B57C-D1A8BC04B868}" type="pres">
      <dgm:prSet presAssocID="{4472DCE2-C2E4-4CD6-A8BA-7D6341667587}" presName="parTxOnly" presStyleLbl="node1" presStyleIdx="6" presStyleCnt="13" custScaleX="79937" custLinFactNeighborX="27028">
        <dgm:presLayoutVars>
          <dgm:bulletEnabled val="1"/>
        </dgm:presLayoutVars>
      </dgm:prSet>
      <dgm:spPr/>
    </dgm:pt>
    <dgm:pt modelId="{E040FC34-B657-407B-97D0-3B8CDAF80CBC}" type="pres">
      <dgm:prSet presAssocID="{D72AC448-29E8-40DD-A8B7-DEADD71A7D58}" presName="parSpace" presStyleCnt="0"/>
      <dgm:spPr/>
    </dgm:pt>
    <dgm:pt modelId="{269B821D-F336-4A59-B10A-5B0C2E4FAD2D}" type="pres">
      <dgm:prSet presAssocID="{592E1D91-8214-46CB-A7C0-537947EEEB63}" presName="parTxOnly" presStyleLbl="node1" presStyleIdx="7" presStyleCnt="13" custScaleX="98563" custLinFactNeighborX="30360">
        <dgm:presLayoutVars>
          <dgm:bulletEnabled val="1"/>
        </dgm:presLayoutVars>
      </dgm:prSet>
      <dgm:spPr/>
    </dgm:pt>
    <dgm:pt modelId="{C698B466-1827-4F0F-853E-1EC8E3F7E075}" type="pres">
      <dgm:prSet presAssocID="{3A0E3889-2357-4F98-806B-09A13161D07E}" presName="parSpace" presStyleCnt="0"/>
      <dgm:spPr/>
    </dgm:pt>
    <dgm:pt modelId="{0080FEE6-772C-4828-ACD2-7BA9CCDCE98E}" type="pres">
      <dgm:prSet presAssocID="{08B89253-D3E4-475E-B26D-124CBE8F7441}" presName="parTxOnly" presStyleLbl="node1" presStyleIdx="8" presStyleCnt="13" custScaleX="116463" custLinFactNeighborX="35522">
        <dgm:presLayoutVars>
          <dgm:bulletEnabled val="1"/>
        </dgm:presLayoutVars>
      </dgm:prSet>
      <dgm:spPr/>
    </dgm:pt>
    <dgm:pt modelId="{0F698D9A-B2D1-4FE9-8009-99CCDA83B87A}" type="pres">
      <dgm:prSet presAssocID="{EFA3BD7E-1FEA-4A22-97E1-5042C8E39AFD}" presName="parSpace" presStyleCnt="0"/>
      <dgm:spPr/>
    </dgm:pt>
    <dgm:pt modelId="{F9D6A809-26E9-46CF-BA2A-BC2D1A90ECDA}" type="pres">
      <dgm:prSet presAssocID="{A8796C17-5AE7-494D-90E9-2C72768E40FD}" presName="parTxOnly" presStyleLbl="node1" presStyleIdx="9" presStyleCnt="13" custScaleX="125864" custLinFactNeighborX="40586">
        <dgm:presLayoutVars>
          <dgm:bulletEnabled val="1"/>
        </dgm:presLayoutVars>
      </dgm:prSet>
      <dgm:spPr/>
    </dgm:pt>
    <dgm:pt modelId="{A307FC9D-425D-4045-B3D5-D97C5ECC70C8}" type="pres">
      <dgm:prSet presAssocID="{40973AD8-7C28-43DE-A7D9-83E55D3EEB14}" presName="parSpace" presStyleCnt="0"/>
      <dgm:spPr/>
    </dgm:pt>
    <dgm:pt modelId="{BC014B83-7898-4732-BB32-9D4C2A193EBB}" type="pres">
      <dgm:prSet presAssocID="{6C126955-215D-4976-B00C-1632FEB17FFE}" presName="parTxOnly" presStyleLbl="node1" presStyleIdx="10" presStyleCnt="13" custLinFactNeighborX="44927">
        <dgm:presLayoutVars>
          <dgm:bulletEnabled val="1"/>
        </dgm:presLayoutVars>
      </dgm:prSet>
      <dgm:spPr/>
    </dgm:pt>
    <dgm:pt modelId="{1E46D202-DB8A-4609-A6FC-2DB8469838E0}" type="pres">
      <dgm:prSet presAssocID="{701F9180-F468-4AB3-BC7F-719E5A117352}" presName="parSpace" presStyleCnt="0"/>
      <dgm:spPr/>
    </dgm:pt>
    <dgm:pt modelId="{D9E9B0D6-E32C-450F-9501-4C0008B23002}" type="pres">
      <dgm:prSet presAssocID="{81012306-3ABE-41CB-B3BD-8FCF8E52E1AF}" presName="parTxOnly" presStyleLbl="node1" presStyleIdx="11" presStyleCnt="13" custScaleX="84023" custLinFactNeighborX="46790">
        <dgm:presLayoutVars>
          <dgm:bulletEnabled val="1"/>
        </dgm:presLayoutVars>
      </dgm:prSet>
      <dgm:spPr/>
    </dgm:pt>
    <dgm:pt modelId="{D87CCEFB-C7C5-48DF-AD93-5EBA19470E9D}" type="pres">
      <dgm:prSet presAssocID="{E69664AA-D99C-4953-81DB-7321FC108D5C}" presName="parSpace" presStyleCnt="0"/>
      <dgm:spPr/>
    </dgm:pt>
    <dgm:pt modelId="{D1C51C9B-1CF4-4D59-8622-7BA58FA78519}" type="pres">
      <dgm:prSet presAssocID="{722910E2-B5BD-4B88-99D6-C2816E62756D}" presName="parTxOnly" presStyleLbl="node1" presStyleIdx="12" presStyleCnt="13" custFlipHor="0" custScaleX="87091" custLinFactNeighborX="6575" custLinFactNeighborY="287">
        <dgm:presLayoutVars>
          <dgm:bulletEnabled val="1"/>
        </dgm:presLayoutVars>
      </dgm:prSet>
      <dgm:spPr/>
    </dgm:pt>
  </dgm:ptLst>
  <dgm:cxnLst>
    <dgm:cxn modelId="{4AD24707-2B17-47B6-9D33-8D90BCC3E999}" srcId="{82360DFF-DF94-4B8D-B51C-771A9A24B778}" destId="{09E8A898-7A57-4D3D-A888-639999931518}" srcOrd="1" destOrd="0" parTransId="{F59C4BFD-555B-47D3-88D6-7BBB0CE9A371}" sibTransId="{C0BACB76-E2EE-448C-B3C2-5BF4BF7C022A}"/>
    <dgm:cxn modelId="{59A46F07-D16A-4F65-9A0D-1535F766B6DB}" type="presOf" srcId="{09E8A898-7A57-4D3D-A888-639999931518}" destId="{59E43436-F07F-4494-A546-7F84BD16E802}" srcOrd="0" destOrd="0" presId="urn:microsoft.com/office/officeart/2005/8/layout/hChevron3"/>
    <dgm:cxn modelId="{EF2FD810-E769-4EC5-88BC-874C8E1ECF59}" type="presOf" srcId="{D34DF10A-9B65-4FB5-9C88-F0C8A84D835C}" destId="{12D88389-7FBC-4190-9C61-12DE0EFC9FC9}" srcOrd="0" destOrd="0" presId="urn:microsoft.com/office/officeart/2005/8/layout/hChevron3"/>
    <dgm:cxn modelId="{02631413-2759-4FF8-BC4B-AFAB89F29288}" srcId="{82360DFF-DF94-4B8D-B51C-771A9A24B778}" destId="{722910E2-B5BD-4B88-99D6-C2816E62756D}" srcOrd="12" destOrd="0" parTransId="{8EC9D17C-9C7F-4C21-968F-152EB35B579D}" sibTransId="{4146078B-D161-403E-9184-523C2E506111}"/>
    <dgm:cxn modelId="{C715D213-D2F6-4E37-AC47-D9527B482E84}" srcId="{82360DFF-DF94-4B8D-B51C-771A9A24B778}" destId="{592E1D91-8214-46CB-A7C0-537947EEEB63}" srcOrd="7" destOrd="0" parTransId="{1DF6C04D-CF32-48A6-ADA5-546839BE24E9}" sibTransId="{3A0E3889-2357-4F98-806B-09A13161D07E}"/>
    <dgm:cxn modelId="{F6F1392C-790A-4626-89BD-2326890E5473}" srcId="{82360DFF-DF94-4B8D-B51C-771A9A24B778}" destId="{86F64202-F371-4379-9598-6F917AC59428}" srcOrd="5" destOrd="0" parTransId="{74A2DB7C-6848-4860-A4EF-46AFAA7FDCD5}" sibTransId="{6A41294B-6E93-4A88-AA4A-1BCF267E9068}"/>
    <dgm:cxn modelId="{32B4E02C-CFF1-4C36-B397-4B0F7190A751}" type="presOf" srcId="{81012306-3ABE-41CB-B3BD-8FCF8E52E1AF}" destId="{D9E9B0D6-E32C-450F-9501-4C0008B23002}" srcOrd="0" destOrd="0" presId="urn:microsoft.com/office/officeart/2005/8/layout/hChevron3"/>
    <dgm:cxn modelId="{60FF5B31-8E21-490A-AE34-74375F2A0241}" srcId="{82360DFF-DF94-4B8D-B51C-771A9A24B778}" destId="{D34DF10A-9B65-4FB5-9C88-F0C8A84D835C}" srcOrd="2" destOrd="0" parTransId="{A225C680-DA8D-4E9C-AB2A-7F11F2A84DE0}" sibTransId="{23AB21C3-31D1-40DB-8619-9E3507792718}"/>
    <dgm:cxn modelId="{3A23AF35-BF01-4D98-8E79-8A3349269A91}" type="presOf" srcId="{4472DCE2-C2E4-4CD6-A8BA-7D6341667587}" destId="{3045A780-D288-453D-B57C-D1A8BC04B868}" srcOrd="0" destOrd="0" presId="urn:microsoft.com/office/officeart/2005/8/layout/hChevron3"/>
    <dgm:cxn modelId="{3822E838-C321-43EA-96D5-B6322C9CDA3E}" type="presOf" srcId="{86F64202-F371-4379-9598-6F917AC59428}" destId="{80C1E847-1EB2-45EC-B4FA-12954AAE33D2}" srcOrd="0" destOrd="0" presId="urn:microsoft.com/office/officeart/2005/8/layout/hChevron3"/>
    <dgm:cxn modelId="{F6867D3B-45D2-4423-97C2-730A86544F7E}" srcId="{82360DFF-DF94-4B8D-B51C-771A9A24B778}" destId="{08B89253-D3E4-475E-B26D-124CBE8F7441}" srcOrd="8" destOrd="0" parTransId="{F6558FB3-0345-4555-A7BF-99B86551A8BC}" sibTransId="{EFA3BD7E-1FEA-4A22-97E1-5042C8E39AFD}"/>
    <dgm:cxn modelId="{A54F1B60-A16A-40F3-8860-D5E33976CD71}" srcId="{82360DFF-DF94-4B8D-B51C-771A9A24B778}" destId="{83A3537B-5B29-416F-94DE-E4E6A97143CF}" srcOrd="4" destOrd="0" parTransId="{AB9634E8-B5DB-4AA4-8744-1E06AE42633A}" sibTransId="{DF0F0F71-FD27-48E9-9231-25E9C548185D}"/>
    <dgm:cxn modelId="{0A0BFB45-E6BC-464E-A63A-87F7EF85CE24}" type="presOf" srcId="{A8796C17-5AE7-494D-90E9-2C72768E40FD}" destId="{F9D6A809-26E9-46CF-BA2A-BC2D1A90ECDA}" srcOrd="0" destOrd="0" presId="urn:microsoft.com/office/officeart/2005/8/layout/hChevron3"/>
    <dgm:cxn modelId="{B32CB547-C92E-4873-A5AC-AA1BDD7E17D2}" type="presOf" srcId="{592E1D91-8214-46CB-A7C0-537947EEEB63}" destId="{269B821D-F336-4A59-B10A-5B0C2E4FAD2D}" srcOrd="0" destOrd="0" presId="urn:microsoft.com/office/officeart/2005/8/layout/hChevron3"/>
    <dgm:cxn modelId="{BB335B6B-D735-4756-9621-B39DC312BAFF}" srcId="{82360DFF-DF94-4B8D-B51C-771A9A24B778}" destId="{98ED19F5-F6E2-4E64-A82F-06DAE98D05A1}" srcOrd="0" destOrd="0" parTransId="{34C7A01E-95FD-4632-AA4E-CF37D0E6E518}" sibTransId="{9CD86765-164A-4030-A000-29758B60A075}"/>
    <dgm:cxn modelId="{FF9D3E71-1544-47D6-BD12-1DE350A63B86}" type="presOf" srcId="{33D9129B-960A-4DFB-BFCB-7258564C39B6}" destId="{11EF6B94-3A9B-43CB-B77D-12541B491BDB}" srcOrd="0" destOrd="0" presId="urn:microsoft.com/office/officeart/2005/8/layout/hChevron3"/>
    <dgm:cxn modelId="{29DC4657-090E-4B40-8A61-A64D3801D846}" srcId="{82360DFF-DF94-4B8D-B51C-771A9A24B778}" destId="{6C126955-215D-4976-B00C-1632FEB17FFE}" srcOrd="10" destOrd="0" parTransId="{685997CB-0F94-44C7-B7F7-78B1E28A9359}" sibTransId="{701F9180-F468-4AB3-BC7F-719E5A117352}"/>
    <dgm:cxn modelId="{4921238D-5915-434B-B654-8BBC1DBF464D}" type="presOf" srcId="{82360DFF-DF94-4B8D-B51C-771A9A24B778}" destId="{18B39BE6-5324-453A-9C82-AF1A630430C3}" srcOrd="0" destOrd="0" presId="urn:microsoft.com/office/officeart/2005/8/layout/hChevron3"/>
    <dgm:cxn modelId="{411D6E8D-2C35-4E54-8B6E-DEAC093D3D9E}" srcId="{82360DFF-DF94-4B8D-B51C-771A9A24B778}" destId="{81012306-3ABE-41CB-B3BD-8FCF8E52E1AF}" srcOrd="11" destOrd="0" parTransId="{FDEAB80F-D68E-47D5-9A2F-14F1F622DCF2}" sibTransId="{E69664AA-D99C-4953-81DB-7321FC108D5C}"/>
    <dgm:cxn modelId="{3ED67691-E7D4-464E-BFF8-A86D06E8AF9E}" srcId="{82360DFF-DF94-4B8D-B51C-771A9A24B778}" destId="{A8796C17-5AE7-494D-90E9-2C72768E40FD}" srcOrd="9" destOrd="0" parTransId="{765B7B12-FC03-4C54-B826-1F8E4F66AEFF}" sibTransId="{40973AD8-7C28-43DE-A7D9-83E55D3EEB14}"/>
    <dgm:cxn modelId="{CC7BB8A1-9E0D-431B-A5A8-1CD6392C0FD0}" type="presOf" srcId="{722910E2-B5BD-4B88-99D6-C2816E62756D}" destId="{D1C51C9B-1CF4-4D59-8622-7BA58FA78519}" srcOrd="0" destOrd="0" presId="urn:microsoft.com/office/officeart/2005/8/layout/hChevron3"/>
    <dgm:cxn modelId="{102CCFCE-7B1F-4C81-9B78-7ACB86547B89}" srcId="{82360DFF-DF94-4B8D-B51C-771A9A24B778}" destId="{33D9129B-960A-4DFB-BFCB-7258564C39B6}" srcOrd="3" destOrd="0" parTransId="{1D7EF7F1-0A0E-4E94-B72A-1BA0B926E8DA}" sibTransId="{DFFB4DD4-63F8-43A4-BF1E-4E650C3DD0C5}"/>
    <dgm:cxn modelId="{BC2C23D0-45B2-4FCE-A6BF-A6E6FA302FBD}" type="presOf" srcId="{83A3537B-5B29-416F-94DE-E4E6A97143CF}" destId="{D3E89998-92C8-4FB7-83CE-F05DBEED9C5A}" srcOrd="0" destOrd="0" presId="urn:microsoft.com/office/officeart/2005/8/layout/hChevron3"/>
    <dgm:cxn modelId="{6432D4D1-CAF6-4620-9F36-4C6ACD2FF455}" type="presOf" srcId="{98ED19F5-F6E2-4E64-A82F-06DAE98D05A1}" destId="{FAF523E3-7523-4F25-9916-B958D744099B}" srcOrd="0" destOrd="0" presId="urn:microsoft.com/office/officeart/2005/8/layout/hChevron3"/>
    <dgm:cxn modelId="{54E8CDD2-6955-4CF2-B29C-56671E816DF7}" type="presOf" srcId="{6C126955-215D-4976-B00C-1632FEB17FFE}" destId="{BC014B83-7898-4732-BB32-9D4C2A193EBB}" srcOrd="0" destOrd="0" presId="urn:microsoft.com/office/officeart/2005/8/layout/hChevron3"/>
    <dgm:cxn modelId="{4AFC62E6-4295-4B12-B07A-D90B97297A43}" type="presOf" srcId="{08B89253-D3E4-475E-B26D-124CBE8F7441}" destId="{0080FEE6-772C-4828-ACD2-7BA9CCDCE98E}" srcOrd="0" destOrd="0" presId="urn:microsoft.com/office/officeart/2005/8/layout/hChevron3"/>
    <dgm:cxn modelId="{F4B222FA-76E6-4807-B7D8-262BF98FC50C}" srcId="{82360DFF-DF94-4B8D-B51C-771A9A24B778}" destId="{4472DCE2-C2E4-4CD6-A8BA-7D6341667587}" srcOrd="6" destOrd="0" parTransId="{523E66B7-87EA-498C-A788-D60A4F8023D4}" sibTransId="{D72AC448-29E8-40DD-A8B7-DEADD71A7D58}"/>
    <dgm:cxn modelId="{ABBAFAF5-8765-4ACC-878B-9AE032DF7376}" type="presParOf" srcId="{18B39BE6-5324-453A-9C82-AF1A630430C3}" destId="{FAF523E3-7523-4F25-9916-B958D744099B}" srcOrd="0" destOrd="0" presId="urn:microsoft.com/office/officeart/2005/8/layout/hChevron3"/>
    <dgm:cxn modelId="{F3AD0577-74E9-4344-BF63-4E3904C95262}" type="presParOf" srcId="{18B39BE6-5324-453A-9C82-AF1A630430C3}" destId="{CA8DDE87-5948-4BF2-B832-4A7CF28B3FAC}" srcOrd="1" destOrd="0" presId="urn:microsoft.com/office/officeart/2005/8/layout/hChevron3"/>
    <dgm:cxn modelId="{6939F3EA-B875-49A4-9CF6-D8EB56A91825}" type="presParOf" srcId="{18B39BE6-5324-453A-9C82-AF1A630430C3}" destId="{59E43436-F07F-4494-A546-7F84BD16E802}" srcOrd="2" destOrd="0" presId="urn:microsoft.com/office/officeart/2005/8/layout/hChevron3"/>
    <dgm:cxn modelId="{55515B65-1D2A-4E42-AE34-7349FFCDCFDB}" type="presParOf" srcId="{18B39BE6-5324-453A-9C82-AF1A630430C3}" destId="{73FA1D6B-08F8-4C0B-9421-670F72661565}" srcOrd="3" destOrd="0" presId="urn:microsoft.com/office/officeart/2005/8/layout/hChevron3"/>
    <dgm:cxn modelId="{02708D37-B3FA-4814-A5CB-54E4950A7F02}" type="presParOf" srcId="{18B39BE6-5324-453A-9C82-AF1A630430C3}" destId="{12D88389-7FBC-4190-9C61-12DE0EFC9FC9}" srcOrd="4" destOrd="0" presId="urn:microsoft.com/office/officeart/2005/8/layout/hChevron3"/>
    <dgm:cxn modelId="{48F9441A-0F7C-4B92-8C3A-C77C1B351C5B}" type="presParOf" srcId="{18B39BE6-5324-453A-9C82-AF1A630430C3}" destId="{6D21BE6A-2205-4155-8478-E6B3737086A6}" srcOrd="5" destOrd="0" presId="urn:microsoft.com/office/officeart/2005/8/layout/hChevron3"/>
    <dgm:cxn modelId="{561E0F05-B684-4717-8448-DAB333B44295}" type="presParOf" srcId="{18B39BE6-5324-453A-9C82-AF1A630430C3}" destId="{11EF6B94-3A9B-43CB-B77D-12541B491BDB}" srcOrd="6" destOrd="0" presId="urn:microsoft.com/office/officeart/2005/8/layout/hChevron3"/>
    <dgm:cxn modelId="{78E5DE72-5608-4A22-B455-7318A1FA6983}" type="presParOf" srcId="{18B39BE6-5324-453A-9C82-AF1A630430C3}" destId="{6D168D08-51B9-47C4-849C-D898E07654AF}" srcOrd="7" destOrd="0" presId="urn:microsoft.com/office/officeart/2005/8/layout/hChevron3"/>
    <dgm:cxn modelId="{BD184F39-C53F-475C-B57C-057613B8AE7F}" type="presParOf" srcId="{18B39BE6-5324-453A-9C82-AF1A630430C3}" destId="{D3E89998-92C8-4FB7-83CE-F05DBEED9C5A}" srcOrd="8" destOrd="0" presId="urn:microsoft.com/office/officeart/2005/8/layout/hChevron3"/>
    <dgm:cxn modelId="{262BFD04-9FD2-41F6-AAEA-4AA0DB407A9C}" type="presParOf" srcId="{18B39BE6-5324-453A-9C82-AF1A630430C3}" destId="{B08E767E-F4AA-4390-843C-ECFCFC69228B}" srcOrd="9" destOrd="0" presId="urn:microsoft.com/office/officeart/2005/8/layout/hChevron3"/>
    <dgm:cxn modelId="{BF576A7B-836D-4852-9ADA-33021AE5FD91}" type="presParOf" srcId="{18B39BE6-5324-453A-9C82-AF1A630430C3}" destId="{80C1E847-1EB2-45EC-B4FA-12954AAE33D2}" srcOrd="10" destOrd="0" presId="urn:microsoft.com/office/officeart/2005/8/layout/hChevron3"/>
    <dgm:cxn modelId="{8AF37AE7-FA13-4698-8FA9-08E19E66EBED}" type="presParOf" srcId="{18B39BE6-5324-453A-9C82-AF1A630430C3}" destId="{4F38A0DD-E51B-4F84-A71D-73B1E4AE9E63}" srcOrd="11" destOrd="0" presId="urn:microsoft.com/office/officeart/2005/8/layout/hChevron3"/>
    <dgm:cxn modelId="{A5982CA2-0DED-410B-9107-F175F6171B36}" type="presParOf" srcId="{18B39BE6-5324-453A-9C82-AF1A630430C3}" destId="{3045A780-D288-453D-B57C-D1A8BC04B868}" srcOrd="12" destOrd="0" presId="urn:microsoft.com/office/officeart/2005/8/layout/hChevron3"/>
    <dgm:cxn modelId="{968B6576-FDE8-4739-B7F2-86EF602ADD0F}" type="presParOf" srcId="{18B39BE6-5324-453A-9C82-AF1A630430C3}" destId="{E040FC34-B657-407B-97D0-3B8CDAF80CBC}" srcOrd="13" destOrd="0" presId="urn:microsoft.com/office/officeart/2005/8/layout/hChevron3"/>
    <dgm:cxn modelId="{3E47933A-DDFA-4B27-BEC3-3574A84C3C38}" type="presParOf" srcId="{18B39BE6-5324-453A-9C82-AF1A630430C3}" destId="{269B821D-F336-4A59-B10A-5B0C2E4FAD2D}" srcOrd="14" destOrd="0" presId="urn:microsoft.com/office/officeart/2005/8/layout/hChevron3"/>
    <dgm:cxn modelId="{7376B2E7-F309-41C0-B57B-FD41B17F4A9B}" type="presParOf" srcId="{18B39BE6-5324-453A-9C82-AF1A630430C3}" destId="{C698B466-1827-4F0F-853E-1EC8E3F7E075}" srcOrd="15" destOrd="0" presId="urn:microsoft.com/office/officeart/2005/8/layout/hChevron3"/>
    <dgm:cxn modelId="{5E3C11EA-38D7-4B6D-9552-8ACA269DC6E9}" type="presParOf" srcId="{18B39BE6-5324-453A-9C82-AF1A630430C3}" destId="{0080FEE6-772C-4828-ACD2-7BA9CCDCE98E}" srcOrd="16" destOrd="0" presId="urn:microsoft.com/office/officeart/2005/8/layout/hChevron3"/>
    <dgm:cxn modelId="{4078E3AE-5728-4C56-A36F-BE219E61C459}" type="presParOf" srcId="{18B39BE6-5324-453A-9C82-AF1A630430C3}" destId="{0F698D9A-B2D1-4FE9-8009-99CCDA83B87A}" srcOrd="17" destOrd="0" presId="urn:microsoft.com/office/officeart/2005/8/layout/hChevron3"/>
    <dgm:cxn modelId="{B217835D-C7F0-4384-8880-DA4EBB63D66E}" type="presParOf" srcId="{18B39BE6-5324-453A-9C82-AF1A630430C3}" destId="{F9D6A809-26E9-46CF-BA2A-BC2D1A90ECDA}" srcOrd="18" destOrd="0" presId="urn:microsoft.com/office/officeart/2005/8/layout/hChevron3"/>
    <dgm:cxn modelId="{18B8F0D3-A4B4-41EA-BA97-E603B575A567}" type="presParOf" srcId="{18B39BE6-5324-453A-9C82-AF1A630430C3}" destId="{A307FC9D-425D-4045-B3D5-D97C5ECC70C8}" srcOrd="19" destOrd="0" presId="urn:microsoft.com/office/officeart/2005/8/layout/hChevron3"/>
    <dgm:cxn modelId="{DCA08297-79D6-4E70-8518-2488729980D4}" type="presParOf" srcId="{18B39BE6-5324-453A-9C82-AF1A630430C3}" destId="{BC014B83-7898-4732-BB32-9D4C2A193EBB}" srcOrd="20" destOrd="0" presId="urn:microsoft.com/office/officeart/2005/8/layout/hChevron3"/>
    <dgm:cxn modelId="{D7E1BEBF-43A5-46AC-9070-97429579802C}" type="presParOf" srcId="{18B39BE6-5324-453A-9C82-AF1A630430C3}" destId="{1E46D202-DB8A-4609-A6FC-2DB8469838E0}" srcOrd="21" destOrd="0" presId="urn:microsoft.com/office/officeart/2005/8/layout/hChevron3"/>
    <dgm:cxn modelId="{42F297A9-19F1-4506-BC31-16452458E8E5}" type="presParOf" srcId="{18B39BE6-5324-453A-9C82-AF1A630430C3}" destId="{D9E9B0D6-E32C-450F-9501-4C0008B23002}" srcOrd="22" destOrd="0" presId="urn:microsoft.com/office/officeart/2005/8/layout/hChevron3"/>
    <dgm:cxn modelId="{C7D206A7-C812-4DC7-A1C6-757B938BF274}" type="presParOf" srcId="{18B39BE6-5324-453A-9C82-AF1A630430C3}" destId="{D87CCEFB-C7C5-48DF-AD93-5EBA19470E9D}" srcOrd="23" destOrd="0" presId="urn:microsoft.com/office/officeart/2005/8/layout/hChevron3"/>
    <dgm:cxn modelId="{70E9CAC5-D333-4BA6-B374-100938542C4C}" type="presParOf" srcId="{18B39BE6-5324-453A-9C82-AF1A630430C3}" destId="{D1C51C9B-1CF4-4D59-8622-7BA58FA78519}" srcOrd="2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523E3-7523-4F25-9916-B958D744099B}">
      <dsp:nvSpPr>
        <dsp:cNvPr id="0" name=""/>
        <dsp:cNvSpPr/>
      </dsp:nvSpPr>
      <dsp:spPr>
        <a:xfrm>
          <a:off x="0" y="360057"/>
          <a:ext cx="889497" cy="355802"/>
        </a:xfrm>
        <a:prstGeom prst="homePlate">
          <a:avLst/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Organisation</a:t>
          </a:r>
          <a:endParaRPr lang="en-US" sz="1000" kern="1200" dirty="0"/>
        </a:p>
      </dsp:txBody>
      <dsp:txXfrm>
        <a:off x="0" y="360057"/>
        <a:ext cx="800547" cy="355802"/>
      </dsp:txXfrm>
    </dsp:sp>
    <dsp:sp modelId="{59E43436-F07F-4494-A546-7F84BD16E802}">
      <dsp:nvSpPr>
        <dsp:cNvPr id="0" name=""/>
        <dsp:cNvSpPr/>
      </dsp:nvSpPr>
      <dsp:spPr>
        <a:xfrm>
          <a:off x="732651" y="360059"/>
          <a:ext cx="978126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Digramme flux </a:t>
          </a:r>
          <a:endParaRPr lang="en-US" sz="1000" kern="1200" dirty="0"/>
        </a:p>
      </dsp:txBody>
      <dsp:txXfrm>
        <a:off x="910550" y="360059"/>
        <a:ext cx="622328" cy="355798"/>
      </dsp:txXfrm>
    </dsp:sp>
    <dsp:sp modelId="{12D88389-7FBC-4190-9C61-12DE0EFC9FC9}">
      <dsp:nvSpPr>
        <dsp:cNvPr id="0" name=""/>
        <dsp:cNvSpPr/>
      </dsp:nvSpPr>
      <dsp:spPr>
        <a:xfrm>
          <a:off x="1533057" y="360059"/>
          <a:ext cx="1087410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Dictionnaire données </a:t>
          </a:r>
          <a:endParaRPr lang="en-US" sz="1000" kern="1200" dirty="0"/>
        </a:p>
      </dsp:txBody>
      <dsp:txXfrm>
        <a:off x="1710956" y="360059"/>
        <a:ext cx="731612" cy="355798"/>
      </dsp:txXfrm>
    </dsp:sp>
    <dsp:sp modelId="{11EF6B94-3A9B-43CB-B77D-12541B491BDB}">
      <dsp:nvSpPr>
        <dsp:cNvPr id="0" name=""/>
        <dsp:cNvSpPr/>
      </dsp:nvSpPr>
      <dsp:spPr>
        <a:xfrm>
          <a:off x="2451641" y="360059"/>
          <a:ext cx="1125294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Matrice Dépendances </a:t>
          </a:r>
          <a:endParaRPr lang="en-US" sz="1000" kern="1200" dirty="0"/>
        </a:p>
      </dsp:txBody>
      <dsp:txXfrm>
        <a:off x="2629540" y="360059"/>
        <a:ext cx="769496" cy="355798"/>
      </dsp:txXfrm>
    </dsp:sp>
    <dsp:sp modelId="{D3E89998-92C8-4FB7-83CE-F05DBEED9C5A}">
      <dsp:nvSpPr>
        <dsp:cNvPr id="0" name=""/>
        <dsp:cNvSpPr/>
      </dsp:nvSpPr>
      <dsp:spPr>
        <a:xfrm>
          <a:off x="3400042" y="360059"/>
          <a:ext cx="804461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MCD</a:t>
          </a:r>
        </a:p>
      </dsp:txBody>
      <dsp:txXfrm>
        <a:off x="3577941" y="360059"/>
        <a:ext cx="448663" cy="355798"/>
      </dsp:txXfrm>
    </dsp:sp>
    <dsp:sp modelId="{80C1E847-1EB2-45EC-B4FA-12954AAE33D2}">
      <dsp:nvSpPr>
        <dsp:cNvPr id="0" name=""/>
        <dsp:cNvSpPr/>
      </dsp:nvSpPr>
      <dsp:spPr>
        <a:xfrm>
          <a:off x="4036399" y="360059"/>
          <a:ext cx="69004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MLD</a:t>
          </a:r>
        </a:p>
      </dsp:txBody>
      <dsp:txXfrm>
        <a:off x="4214298" y="360059"/>
        <a:ext cx="334247" cy="355798"/>
      </dsp:txXfrm>
    </dsp:sp>
    <dsp:sp modelId="{3045A780-D288-453D-B57C-D1A8BC04B868}">
      <dsp:nvSpPr>
        <dsp:cNvPr id="0" name=""/>
        <dsp:cNvSpPr/>
      </dsp:nvSpPr>
      <dsp:spPr>
        <a:xfrm>
          <a:off x="4558341" y="360059"/>
          <a:ext cx="71103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MPD</a:t>
          </a:r>
        </a:p>
      </dsp:txBody>
      <dsp:txXfrm>
        <a:off x="4736240" y="360059"/>
        <a:ext cx="355239" cy="355798"/>
      </dsp:txXfrm>
    </dsp:sp>
    <dsp:sp modelId="{269B821D-F336-4A59-B10A-5B0C2E4FAD2D}">
      <dsp:nvSpPr>
        <dsp:cNvPr id="0" name=""/>
        <dsp:cNvSpPr/>
      </dsp:nvSpPr>
      <dsp:spPr>
        <a:xfrm>
          <a:off x="5097406" y="360059"/>
          <a:ext cx="87671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Requête</a:t>
          </a:r>
          <a:endParaRPr lang="en-US" sz="1000" kern="1200" dirty="0"/>
        </a:p>
      </dsp:txBody>
      <dsp:txXfrm>
        <a:off x="5275305" y="360059"/>
        <a:ext cx="520917" cy="355798"/>
      </dsp:txXfrm>
    </dsp:sp>
    <dsp:sp modelId="{0080FEE6-772C-4828-ACD2-7BA9CCDCE98E}">
      <dsp:nvSpPr>
        <dsp:cNvPr id="0" name=""/>
        <dsp:cNvSpPr/>
      </dsp:nvSpPr>
      <dsp:spPr>
        <a:xfrm>
          <a:off x="5805405" y="360059"/>
          <a:ext cx="103593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Procédure stockée</a:t>
          </a:r>
        </a:p>
      </dsp:txBody>
      <dsp:txXfrm>
        <a:off x="5983304" y="360059"/>
        <a:ext cx="680137" cy="355798"/>
      </dsp:txXfrm>
    </dsp:sp>
    <dsp:sp modelId="{F9D6A809-26E9-46CF-BA2A-BC2D1A90ECDA}">
      <dsp:nvSpPr>
        <dsp:cNvPr id="0" name=""/>
        <dsp:cNvSpPr/>
      </dsp:nvSpPr>
      <dsp:spPr>
        <a:xfrm>
          <a:off x="6672450" y="360059"/>
          <a:ext cx="111955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Déclencheur</a:t>
          </a:r>
        </a:p>
      </dsp:txBody>
      <dsp:txXfrm>
        <a:off x="6850349" y="360059"/>
        <a:ext cx="763759" cy="355798"/>
      </dsp:txXfrm>
    </dsp:sp>
    <dsp:sp modelId="{BC014B83-7898-4732-BB32-9D4C2A193EBB}">
      <dsp:nvSpPr>
        <dsp:cNvPr id="0" name=""/>
        <dsp:cNvSpPr/>
      </dsp:nvSpPr>
      <dsp:spPr>
        <a:xfrm>
          <a:off x="7621830" y="360059"/>
          <a:ext cx="88949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 </a:t>
          </a:r>
          <a:r>
            <a:rPr lang="en-US" sz="1000" kern="1200" dirty="0" err="1"/>
            <a:t>Appli</a:t>
          </a:r>
          <a:endParaRPr lang="en-US" sz="1000" kern="1200" dirty="0"/>
        </a:p>
      </dsp:txBody>
      <dsp:txXfrm>
        <a:off x="7799729" y="360059"/>
        <a:ext cx="533699" cy="355798"/>
      </dsp:txXfrm>
    </dsp:sp>
    <dsp:sp modelId="{D9E9B0D6-E32C-450F-9501-4C0008B23002}">
      <dsp:nvSpPr>
        <dsp:cNvPr id="0" name=""/>
        <dsp:cNvSpPr/>
      </dsp:nvSpPr>
      <dsp:spPr>
        <a:xfrm>
          <a:off x="8336742" y="360059"/>
          <a:ext cx="747382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Démo</a:t>
          </a:r>
          <a:endParaRPr lang="en-US" sz="1000" kern="1200" dirty="0"/>
        </a:p>
      </dsp:txBody>
      <dsp:txXfrm>
        <a:off x="8514641" y="360059"/>
        <a:ext cx="391584" cy="355798"/>
      </dsp:txXfrm>
    </dsp:sp>
    <dsp:sp modelId="{D1C51C9B-1CF4-4D59-8622-7BA58FA78519}">
      <dsp:nvSpPr>
        <dsp:cNvPr id="0" name=""/>
        <dsp:cNvSpPr/>
      </dsp:nvSpPr>
      <dsp:spPr>
        <a:xfrm>
          <a:off x="8825805" y="361080"/>
          <a:ext cx="774672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Écarts</a:t>
          </a:r>
          <a:endParaRPr lang="en-US" sz="1000" kern="1200" dirty="0"/>
        </a:p>
      </dsp:txBody>
      <dsp:txXfrm>
        <a:off x="9003704" y="361080"/>
        <a:ext cx="418874" cy="3557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523E3-7523-4F25-9916-B958D744099B}">
      <dsp:nvSpPr>
        <dsp:cNvPr id="0" name=""/>
        <dsp:cNvSpPr/>
      </dsp:nvSpPr>
      <dsp:spPr>
        <a:xfrm>
          <a:off x="0" y="360057"/>
          <a:ext cx="889497" cy="355802"/>
        </a:xfrm>
        <a:prstGeom prst="homePlate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Organisation</a:t>
          </a:r>
          <a:endParaRPr lang="en-US" sz="1000" kern="1200" dirty="0"/>
        </a:p>
      </dsp:txBody>
      <dsp:txXfrm>
        <a:off x="0" y="360057"/>
        <a:ext cx="800547" cy="355802"/>
      </dsp:txXfrm>
    </dsp:sp>
    <dsp:sp modelId="{59E43436-F07F-4494-A546-7F84BD16E802}">
      <dsp:nvSpPr>
        <dsp:cNvPr id="0" name=""/>
        <dsp:cNvSpPr/>
      </dsp:nvSpPr>
      <dsp:spPr>
        <a:xfrm>
          <a:off x="732651" y="360059"/>
          <a:ext cx="978126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Digramme flux </a:t>
          </a:r>
          <a:endParaRPr lang="en-US" sz="1000" kern="1200" dirty="0"/>
        </a:p>
      </dsp:txBody>
      <dsp:txXfrm>
        <a:off x="910550" y="360059"/>
        <a:ext cx="622328" cy="355798"/>
      </dsp:txXfrm>
    </dsp:sp>
    <dsp:sp modelId="{12D88389-7FBC-4190-9C61-12DE0EFC9FC9}">
      <dsp:nvSpPr>
        <dsp:cNvPr id="0" name=""/>
        <dsp:cNvSpPr/>
      </dsp:nvSpPr>
      <dsp:spPr>
        <a:xfrm>
          <a:off x="1533057" y="360059"/>
          <a:ext cx="1087410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Dictionnaire données </a:t>
          </a:r>
          <a:endParaRPr lang="en-US" sz="1000" kern="1200" dirty="0"/>
        </a:p>
      </dsp:txBody>
      <dsp:txXfrm>
        <a:off x="1710956" y="360059"/>
        <a:ext cx="731612" cy="355798"/>
      </dsp:txXfrm>
    </dsp:sp>
    <dsp:sp modelId="{11EF6B94-3A9B-43CB-B77D-12541B491BDB}">
      <dsp:nvSpPr>
        <dsp:cNvPr id="0" name=""/>
        <dsp:cNvSpPr/>
      </dsp:nvSpPr>
      <dsp:spPr>
        <a:xfrm>
          <a:off x="2451641" y="360059"/>
          <a:ext cx="1125294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Matrice </a:t>
          </a:r>
          <a:r>
            <a:rPr lang="fr-FR" sz="1000" kern="1200" dirty="0"/>
            <a:t>Dépendances </a:t>
          </a:r>
          <a:endParaRPr lang="en-US" sz="1000" kern="1200" dirty="0"/>
        </a:p>
      </dsp:txBody>
      <dsp:txXfrm>
        <a:off x="2629540" y="360059"/>
        <a:ext cx="769496" cy="355798"/>
      </dsp:txXfrm>
    </dsp:sp>
    <dsp:sp modelId="{D3E89998-92C8-4FB7-83CE-F05DBEED9C5A}">
      <dsp:nvSpPr>
        <dsp:cNvPr id="0" name=""/>
        <dsp:cNvSpPr/>
      </dsp:nvSpPr>
      <dsp:spPr>
        <a:xfrm>
          <a:off x="3400042" y="360059"/>
          <a:ext cx="804461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MCD</a:t>
          </a:r>
        </a:p>
      </dsp:txBody>
      <dsp:txXfrm>
        <a:off x="3577941" y="360059"/>
        <a:ext cx="448663" cy="355798"/>
      </dsp:txXfrm>
    </dsp:sp>
    <dsp:sp modelId="{80C1E847-1EB2-45EC-B4FA-12954AAE33D2}">
      <dsp:nvSpPr>
        <dsp:cNvPr id="0" name=""/>
        <dsp:cNvSpPr/>
      </dsp:nvSpPr>
      <dsp:spPr>
        <a:xfrm>
          <a:off x="4036399" y="360059"/>
          <a:ext cx="69004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MLD</a:t>
          </a:r>
        </a:p>
      </dsp:txBody>
      <dsp:txXfrm>
        <a:off x="4214298" y="360059"/>
        <a:ext cx="334247" cy="355798"/>
      </dsp:txXfrm>
    </dsp:sp>
    <dsp:sp modelId="{3045A780-D288-453D-B57C-D1A8BC04B868}">
      <dsp:nvSpPr>
        <dsp:cNvPr id="0" name=""/>
        <dsp:cNvSpPr/>
      </dsp:nvSpPr>
      <dsp:spPr>
        <a:xfrm>
          <a:off x="4558341" y="360059"/>
          <a:ext cx="71103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MPD</a:t>
          </a:r>
        </a:p>
      </dsp:txBody>
      <dsp:txXfrm>
        <a:off x="4736240" y="360059"/>
        <a:ext cx="355239" cy="355798"/>
      </dsp:txXfrm>
    </dsp:sp>
    <dsp:sp modelId="{269B821D-F336-4A59-B10A-5B0C2E4FAD2D}">
      <dsp:nvSpPr>
        <dsp:cNvPr id="0" name=""/>
        <dsp:cNvSpPr/>
      </dsp:nvSpPr>
      <dsp:spPr>
        <a:xfrm>
          <a:off x="5097406" y="360059"/>
          <a:ext cx="87671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Requête</a:t>
          </a:r>
          <a:endParaRPr lang="en-US" sz="1000" kern="1200" dirty="0"/>
        </a:p>
      </dsp:txBody>
      <dsp:txXfrm>
        <a:off x="5275305" y="360059"/>
        <a:ext cx="520917" cy="355798"/>
      </dsp:txXfrm>
    </dsp:sp>
    <dsp:sp modelId="{0080FEE6-772C-4828-ACD2-7BA9CCDCE98E}">
      <dsp:nvSpPr>
        <dsp:cNvPr id="0" name=""/>
        <dsp:cNvSpPr/>
      </dsp:nvSpPr>
      <dsp:spPr>
        <a:xfrm>
          <a:off x="5805405" y="360059"/>
          <a:ext cx="1035935" cy="355798"/>
        </a:xfrm>
        <a:prstGeom prst="chevron">
          <a:avLst/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Procédure stockée</a:t>
          </a:r>
        </a:p>
      </dsp:txBody>
      <dsp:txXfrm>
        <a:off x="5983304" y="360059"/>
        <a:ext cx="680137" cy="355798"/>
      </dsp:txXfrm>
    </dsp:sp>
    <dsp:sp modelId="{F9D6A809-26E9-46CF-BA2A-BC2D1A90ECDA}">
      <dsp:nvSpPr>
        <dsp:cNvPr id="0" name=""/>
        <dsp:cNvSpPr/>
      </dsp:nvSpPr>
      <dsp:spPr>
        <a:xfrm>
          <a:off x="6672450" y="360059"/>
          <a:ext cx="111955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Déclencheur</a:t>
          </a:r>
        </a:p>
      </dsp:txBody>
      <dsp:txXfrm>
        <a:off x="6850349" y="360059"/>
        <a:ext cx="763759" cy="355798"/>
      </dsp:txXfrm>
    </dsp:sp>
    <dsp:sp modelId="{BC014B83-7898-4732-BB32-9D4C2A193EBB}">
      <dsp:nvSpPr>
        <dsp:cNvPr id="0" name=""/>
        <dsp:cNvSpPr/>
      </dsp:nvSpPr>
      <dsp:spPr>
        <a:xfrm>
          <a:off x="7621830" y="360059"/>
          <a:ext cx="88949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 </a:t>
          </a:r>
          <a:r>
            <a:rPr lang="en-US" sz="1000" kern="1200" dirty="0" err="1"/>
            <a:t>Appli</a:t>
          </a:r>
          <a:endParaRPr lang="en-US" sz="1000" kern="1200" dirty="0"/>
        </a:p>
      </dsp:txBody>
      <dsp:txXfrm>
        <a:off x="7799729" y="360059"/>
        <a:ext cx="533699" cy="355798"/>
      </dsp:txXfrm>
    </dsp:sp>
    <dsp:sp modelId="{D9E9B0D6-E32C-450F-9501-4C0008B23002}">
      <dsp:nvSpPr>
        <dsp:cNvPr id="0" name=""/>
        <dsp:cNvSpPr/>
      </dsp:nvSpPr>
      <dsp:spPr>
        <a:xfrm>
          <a:off x="8336742" y="360059"/>
          <a:ext cx="747382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Démo</a:t>
          </a:r>
          <a:endParaRPr lang="en-US" sz="1000" kern="1200" dirty="0"/>
        </a:p>
      </dsp:txBody>
      <dsp:txXfrm>
        <a:off x="8514641" y="360059"/>
        <a:ext cx="391584" cy="355798"/>
      </dsp:txXfrm>
    </dsp:sp>
    <dsp:sp modelId="{D1C51C9B-1CF4-4D59-8622-7BA58FA78519}">
      <dsp:nvSpPr>
        <dsp:cNvPr id="0" name=""/>
        <dsp:cNvSpPr/>
      </dsp:nvSpPr>
      <dsp:spPr>
        <a:xfrm>
          <a:off x="8825805" y="361080"/>
          <a:ext cx="774672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Écarts</a:t>
          </a:r>
          <a:endParaRPr lang="en-US" sz="1000" kern="1200" dirty="0"/>
        </a:p>
      </dsp:txBody>
      <dsp:txXfrm>
        <a:off x="9003704" y="361080"/>
        <a:ext cx="418874" cy="35579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523E3-7523-4F25-9916-B958D744099B}">
      <dsp:nvSpPr>
        <dsp:cNvPr id="0" name=""/>
        <dsp:cNvSpPr/>
      </dsp:nvSpPr>
      <dsp:spPr>
        <a:xfrm>
          <a:off x="0" y="360057"/>
          <a:ext cx="889497" cy="355802"/>
        </a:xfrm>
        <a:prstGeom prst="homePlate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Organisation</a:t>
          </a:r>
          <a:endParaRPr lang="en-US" sz="1000" kern="1200" dirty="0"/>
        </a:p>
      </dsp:txBody>
      <dsp:txXfrm>
        <a:off x="0" y="360057"/>
        <a:ext cx="800547" cy="355802"/>
      </dsp:txXfrm>
    </dsp:sp>
    <dsp:sp modelId="{59E43436-F07F-4494-A546-7F84BD16E802}">
      <dsp:nvSpPr>
        <dsp:cNvPr id="0" name=""/>
        <dsp:cNvSpPr/>
      </dsp:nvSpPr>
      <dsp:spPr>
        <a:xfrm>
          <a:off x="732651" y="360059"/>
          <a:ext cx="978126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Digramme flux </a:t>
          </a:r>
          <a:endParaRPr lang="en-US" sz="1000" kern="1200" dirty="0"/>
        </a:p>
      </dsp:txBody>
      <dsp:txXfrm>
        <a:off x="910550" y="360059"/>
        <a:ext cx="622328" cy="355798"/>
      </dsp:txXfrm>
    </dsp:sp>
    <dsp:sp modelId="{12D88389-7FBC-4190-9C61-12DE0EFC9FC9}">
      <dsp:nvSpPr>
        <dsp:cNvPr id="0" name=""/>
        <dsp:cNvSpPr/>
      </dsp:nvSpPr>
      <dsp:spPr>
        <a:xfrm>
          <a:off x="1533057" y="360059"/>
          <a:ext cx="1087410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Dictionnaire données </a:t>
          </a:r>
          <a:endParaRPr lang="en-US" sz="1000" kern="1200" dirty="0"/>
        </a:p>
      </dsp:txBody>
      <dsp:txXfrm>
        <a:off x="1710956" y="360059"/>
        <a:ext cx="731612" cy="355798"/>
      </dsp:txXfrm>
    </dsp:sp>
    <dsp:sp modelId="{11EF6B94-3A9B-43CB-B77D-12541B491BDB}">
      <dsp:nvSpPr>
        <dsp:cNvPr id="0" name=""/>
        <dsp:cNvSpPr/>
      </dsp:nvSpPr>
      <dsp:spPr>
        <a:xfrm>
          <a:off x="2451641" y="360059"/>
          <a:ext cx="1125294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Matrice </a:t>
          </a:r>
          <a:r>
            <a:rPr lang="fr-FR" sz="1000" kern="1200" dirty="0"/>
            <a:t>Dépendances </a:t>
          </a:r>
          <a:endParaRPr lang="en-US" sz="1000" kern="1200" dirty="0"/>
        </a:p>
      </dsp:txBody>
      <dsp:txXfrm>
        <a:off x="2629540" y="360059"/>
        <a:ext cx="769496" cy="355798"/>
      </dsp:txXfrm>
    </dsp:sp>
    <dsp:sp modelId="{D3E89998-92C8-4FB7-83CE-F05DBEED9C5A}">
      <dsp:nvSpPr>
        <dsp:cNvPr id="0" name=""/>
        <dsp:cNvSpPr/>
      </dsp:nvSpPr>
      <dsp:spPr>
        <a:xfrm>
          <a:off x="3400042" y="360059"/>
          <a:ext cx="804461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MCD</a:t>
          </a:r>
        </a:p>
      </dsp:txBody>
      <dsp:txXfrm>
        <a:off x="3577941" y="360059"/>
        <a:ext cx="448663" cy="355798"/>
      </dsp:txXfrm>
    </dsp:sp>
    <dsp:sp modelId="{80C1E847-1EB2-45EC-B4FA-12954AAE33D2}">
      <dsp:nvSpPr>
        <dsp:cNvPr id="0" name=""/>
        <dsp:cNvSpPr/>
      </dsp:nvSpPr>
      <dsp:spPr>
        <a:xfrm>
          <a:off x="4036399" y="360059"/>
          <a:ext cx="69004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MLD</a:t>
          </a:r>
        </a:p>
      </dsp:txBody>
      <dsp:txXfrm>
        <a:off x="4214298" y="360059"/>
        <a:ext cx="334247" cy="355798"/>
      </dsp:txXfrm>
    </dsp:sp>
    <dsp:sp modelId="{3045A780-D288-453D-B57C-D1A8BC04B868}">
      <dsp:nvSpPr>
        <dsp:cNvPr id="0" name=""/>
        <dsp:cNvSpPr/>
      </dsp:nvSpPr>
      <dsp:spPr>
        <a:xfrm>
          <a:off x="4558341" y="360059"/>
          <a:ext cx="71103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MPD</a:t>
          </a:r>
        </a:p>
      </dsp:txBody>
      <dsp:txXfrm>
        <a:off x="4736240" y="360059"/>
        <a:ext cx="355239" cy="355798"/>
      </dsp:txXfrm>
    </dsp:sp>
    <dsp:sp modelId="{269B821D-F336-4A59-B10A-5B0C2E4FAD2D}">
      <dsp:nvSpPr>
        <dsp:cNvPr id="0" name=""/>
        <dsp:cNvSpPr/>
      </dsp:nvSpPr>
      <dsp:spPr>
        <a:xfrm>
          <a:off x="5097406" y="360059"/>
          <a:ext cx="87671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Requête</a:t>
          </a:r>
          <a:endParaRPr lang="en-US" sz="1000" kern="1200" dirty="0"/>
        </a:p>
      </dsp:txBody>
      <dsp:txXfrm>
        <a:off x="5275305" y="360059"/>
        <a:ext cx="520917" cy="355798"/>
      </dsp:txXfrm>
    </dsp:sp>
    <dsp:sp modelId="{0080FEE6-772C-4828-ACD2-7BA9CCDCE98E}">
      <dsp:nvSpPr>
        <dsp:cNvPr id="0" name=""/>
        <dsp:cNvSpPr/>
      </dsp:nvSpPr>
      <dsp:spPr>
        <a:xfrm>
          <a:off x="5805405" y="360059"/>
          <a:ext cx="103593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Procédure stockée</a:t>
          </a:r>
        </a:p>
      </dsp:txBody>
      <dsp:txXfrm>
        <a:off x="5983304" y="360059"/>
        <a:ext cx="680137" cy="355798"/>
      </dsp:txXfrm>
    </dsp:sp>
    <dsp:sp modelId="{F9D6A809-26E9-46CF-BA2A-BC2D1A90ECDA}">
      <dsp:nvSpPr>
        <dsp:cNvPr id="0" name=""/>
        <dsp:cNvSpPr/>
      </dsp:nvSpPr>
      <dsp:spPr>
        <a:xfrm>
          <a:off x="6672450" y="360059"/>
          <a:ext cx="1119557" cy="355798"/>
        </a:xfrm>
        <a:prstGeom prst="chevron">
          <a:avLst/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Déclencheur</a:t>
          </a:r>
        </a:p>
      </dsp:txBody>
      <dsp:txXfrm>
        <a:off x="6850349" y="360059"/>
        <a:ext cx="763759" cy="355798"/>
      </dsp:txXfrm>
    </dsp:sp>
    <dsp:sp modelId="{BC014B83-7898-4732-BB32-9D4C2A193EBB}">
      <dsp:nvSpPr>
        <dsp:cNvPr id="0" name=""/>
        <dsp:cNvSpPr/>
      </dsp:nvSpPr>
      <dsp:spPr>
        <a:xfrm>
          <a:off x="7621830" y="360059"/>
          <a:ext cx="88949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 </a:t>
          </a:r>
          <a:r>
            <a:rPr lang="en-US" sz="1000" kern="1200" dirty="0" err="1"/>
            <a:t>Appli</a:t>
          </a:r>
          <a:endParaRPr lang="en-US" sz="1000" kern="1200" dirty="0"/>
        </a:p>
      </dsp:txBody>
      <dsp:txXfrm>
        <a:off x="7799729" y="360059"/>
        <a:ext cx="533699" cy="355798"/>
      </dsp:txXfrm>
    </dsp:sp>
    <dsp:sp modelId="{D9E9B0D6-E32C-450F-9501-4C0008B23002}">
      <dsp:nvSpPr>
        <dsp:cNvPr id="0" name=""/>
        <dsp:cNvSpPr/>
      </dsp:nvSpPr>
      <dsp:spPr>
        <a:xfrm>
          <a:off x="8336742" y="360059"/>
          <a:ext cx="747382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Démo</a:t>
          </a:r>
          <a:endParaRPr lang="en-US" sz="1000" kern="1200" dirty="0"/>
        </a:p>
      </dsp:txBody>
      <dsp:txXfrm>
        <a:off x="8514641" y="360059"/>
        <a:ext cx="391584" cy="355798"/>
      </dsp:txXfrm>
    </dsp:sp>
    <dsp:sp modelId="{D1C51C9B-1CF4-4D59-8622-7BA58FA78519}">
      <dsp:nvSpPr>
        <dsp:cNvPr id="0" name=""/>
        <dsp:cNvSpPr/>
      </dsp:nvSpPr>
      <dsp:spPr>
        <a:xfrm>
          <a:off x="8825805" y="361080"/>
          <a:ext cx="774672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Écarts</a:t>
          </a:r>
          <a:endParaRPr lang="en-US" sz="1000" kern="1200" dirty="0"/>
        </a:p>
      </dsp:txBody>
      <dsp:txXfrm>
        <a:off x="9003704" y="361080"/>
        <a:ext cx="418874" cy="35579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523E3-7523-4F25-9916-B958D744099B}">
      <dsp:nvSpPr>
        <dsp:cNvPr id="0" name=""/>
        <dsp:cNvSpPr/>
      </dsp:nvSpPr>
      <dsp:spPr>
        <a:xfrm>
          <a:off x="0" y="360057"/>
          <a:ext cx="889497" cy="355802"/>
        </a:xfrm>
        <a:prstGeom prst="homePlate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Organisation</a:t>
          </a:r>
          <a:endParaRPr lang="en-US" sz="1000" kern="1200" dirty="0"/>
        </a:p>
      </dsp:txBody>
      <dsp:txXfrm>
        <a:off x="0" y="360057"/>
        <a:ext cx="800547" cy="355802"/>
      </dsp:txXfrm>
    </dsp:sp>
    <dsp:sp modelId="{59E43436-F07F-4494-A546-7F84BD16E802}">
      <dsp:nvSpPr>
        <dsp:cNvPr id="0" name=""/>
        <dsp:cNvSpPr/>
      </dsp:nvSpPr>
      <dsp:spPr>
        <a:xfrm>
          <a:off x="732651" y="360059"/>
          <a:ext cx="978126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Digramme flux </a:t>
          </a:r>
          <a:endParaRPr lang="en-US" sz="1000" kern="1200" dirty="0"/>
        </a:p>
      </dsp:txBody>
      <dsp:txXfrm>
        <a:off x="910550" y="360059"/>
        <a:ext cx="622328" cy="355798"/>
      </dsp:txXfrm>
    </dsp:sp>
    <dsp:sp modelId="{12D88389-7FBC-4190-9C61-12DE0EFC9FC9}">
      <dsp:nvSpPr>
        <dsp:cNvPr id="0" name=""/>
        <dsp:cNvSpPr/>
      </dsp:nvSpPr>
      <dsp:spPr>
        <a:xfrm>
          <a:off x="1533057" y="360059"/>
          <a:ext cx="1087410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Dictionnaire données </a:t>
          </a:r>
          <a:endParaRPr lang="en-US" sz="1000" kern="1200" dirty="0"/>
        </a:p>
      </dsp:txBody>
      <dsp:txXfrm>
        <a:off x="1710956" y="360059"/>
        <a:ext cx="731612" cy="355798"/>
      </dsp:txXfrm>
    </dsp:sp>
    <dsp:sp modelId="{11EF6B94-3A9B-43CB-B77D-12541B491BDB}">
      <dsp:nvSpPr>
        <dsp:cNvPr id="0" name=""/>
        <dsp:cNvSpPr/>
      </dsp:nvSpPr>
      <dsp:spPr>
        <a:xfrm>
          <a:off x="2451641" y="360059"/>
          <a:ext cx="1125294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Matrice </a:t>
          </a:r>
          <a:r>
            <a:rPr lang="fr-FR" sz="1000" kern="1200" dirty="0"/>
            <a:t>Dépendances </a:t>
          </a:r>
          <a:endParaRPr lang="en-US" sz="1000" kern="1200" dirty="0"/>
        </a:p>
      </dsp:txBody>
      <dsp:txXfrm>
        <a:off x="2629540" y="360059"/>
        <a:ext cx="769496" cy="355798"/>
      </dsp:txXfrm>
    </dsp:sp>
    <dsp:sp modelId="{D3E89998-92C8-4FB7-83CE-F05DBEED9C5A}">
      <dsp:nvSpPr>
        <dsp:cNvPr id="0" name=""/>
        <dsp:cNvSpPr/>
      </dsp:nvSpPr>
      <dsp:spPr>
        <a:xfrm>
          <a:off x="3400042" y="360059"/>
          <a:ext cx="804461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MCD</a:t>
          </a:r>
        </a:p>
      </dsp:txBody>
      <dsp:txXfrm>
        <a:off x="3577941" y="360059"/>
        <a:ext cx="448663" cy="355798"/>
      </dsp:txXfrm>
    </dsp:sp>
    <dsp:sp modelId="{80C1E847-1EB2-45EC-B4FA-12954AAE33D2}">
      <dsp:nvSpPr>
        <dsp:cNvPr id="0" name=""/>
        <dsp:cNvSpPr/>
      </dsp:nvSpPr>
      <dsp:spPr>
        <a:xfrm>
          <a:off x="4036399" y="360059"/>
          <a:ext cx="69004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MLD</a:t>
          </a:r>
        </a:p>
      </dsp:txBody>
      <dsp:txXfrm>
        <a:off x="4214298" y="360059"/>
        <a:ext cx="334247" cy="355798"/>
      </dsp:txXfrm>
    </dsp:sp>
    <dsp:sp modelId="{3045A780-D288-453D-B57C-D1A8BC04B868}">
      <dsp:nvSpPr>
        <dsp:cNvPr id="0" name=""/>
        <dsp:cNvSpPr/>
      </dsp:nvSpPr>
      <dsp:spPr>
        <a:xfrm>
          <a:off x="4558341" y="360059"/>
          <a:ext cx="71103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MPD</a:t>
          </a:r>
        </a:p>
      </dsp:txBody>
      <dsp:txXfrm>
        <a:off x="4736240" y="360059"/>
        <a:ext cx="355239" cy="355798"/>
      </dsp:txXfrm>
    </dsp:sp>
    <dsp:sp modelId="{269B821D-F336-4A59-B10A-5B0C2E4FAD2D}">
      <dsp:nvSpPr>
        <dsp:cNvPr id="0" name=""/>
        <dsp:cNvSpPr/>
      </dsp:nvSpPr>
      <dsp:spPr>
        <a:xfrm>
          <a:off x="5097406" y="360059"/>
          <a:ext cx="87671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Requête</a:t>
          </a:r>
          <a:endParaRPr lang="en-US" sz="1000" kern="1200" dirty="0"/>
        </a:p>
      </dsp:txBody>
      <dsp:txXfrm>
        <a:off x="5275305" y="360059"/>
        <a:ext cx="520917" cy="355798"/>
      </dsp:txXfrm>
    </dsp:sp>
    <dsp:sp modelId="{0080FEE6-772C-4828-ACD2-7BA9CCDCE98E}">
      <dsp:nvSpPr>
        <dsp:cNvPr id="0" name=""/>
        <dsp:cNvSpPr/>
      </dsp:nvSpPr>
      <dsp:spPr>
        <a:xfrm>
          <a:off x="5805405" y="360059"/>
          <a:ext cx="103593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Procédure stockée</a:t>
          </a:r>
        </a:p>
      </dsp:txBody>
      <dsp:txXfrm>
        <a:off x="5983304" y="360059"/>
        <a:ext cx="680137" cy="355798"/>
      </dsp:txXfrm>
    </dsp:sp>
    <dsp:sp modelId="{F9D6A809-26E9-46CF-BA2A-BC2D1A90ECDA}">
      <dsp:nvSpPr>
        <dsp:cNvPr id="0" name=""/>
        <dsp:cNvSpPr/>
      </dsp:nvSpPr>
      <dsp:spPr>
        <a:xfrm>
          <a:off x="6672450" y="360059"/>
          <a:ext cx="111955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Déclencheur</a:t>
          </a:r>
        </a:p>
      </dsp:txBody>
      <dsp:txXfrm>
        <a:off x="6850349" y="360059"/>
        <a:ext cx="763759" cy="355798"/>
      </dsp:txXfrm>
    </dsp:sp>
    <dsp:sp modelId="{BC014B83-7898-4732-BB32-9D4C2A193EBB}">
      <dsp:nvSpPr>
        <dsp:cNvPr id="0" name=""/>
        <dsp:cNvSpPr/>
      </dsp:nvSpPr>
      <dsp:spPr>
        <a:xfrm>
          <a:off x="7621830" y="360059"/>
          <a:ext cx="889497" cy="355798"/>
        </a:xfrm>
        <a:prstGeom prst="chevron">
          <a:avLst/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 </a:t>
          </a:r>
          <a:r>
            <a:rPr lang="en-US" sz="1000" kern="1200" dirty="0" err="1"/>
            <a:t>Appli</a:t>
          </a:r>
          <a:endParaRPr lang="en-US" sz="1000" kern="1200" dirty="0"/>
        </a:p>
      </dsp:txBody>
      <dsp:txXfrm>
        <a:off x="7799729" y="360059"/>
        <a:ext cx="533699" cy="355798"/>
      </dsp:txXfrm>
    </dsp:sp>
    <dsp:sp modelId="{D9E9B0D6-E32C-450F-9501-4C0008B23002}">
      <dsp:nvSpPr>
        <dsp:cNvPr id="0" name=""/>
        <dsp:cNvSpPr/>
      </dsp:nvSpPr>
      <dsp:spPr>
        <a:xfrm>
          <a:off x="8336742" y="360059"/>
          <a:ext cx="747382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Démo</a:t>
          </a:r>
          <a:endParaRPr lang="en-US" sz="1000" kern="1200" dirty="0"/>
        </a:p>
      </dsp:txBody>
      <dsp:txXfrm>
        <a:off x="8514641" y="360059"/>
        <a:ext cx="391584" cy="355798"/>
      </dsp:txXfrm>
    </dsp:sp>
    <dsp:sp modelId="{D1C51C9B-1CF4-4D59-8622-7BA58FA78519}">
      <dsp:nvSpPr>
        <dsp:cNvPr id="0" name=""/>
        <dsp:cNvSpPr/>
      </dsp:nvSpPr>
      <dsp:spPr>
        <a:xfrm>
          <a:off x="8825805" y="361080"/>
          <a:ext cx="774672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Écarts</a:t>
          </a:r>
          <a:endParaRPr lang="en-US" sz="1000" kern="1200" dirty="0"/>
        </a:p>
      </dsp:txBody>
      <dsp:txXfrm>
        <a:off x="9003704" y="361080"/>
        <a:ext cx="418874" cy="35579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523E3-7523-4F25-9916-B958D744099B}">
      <dsp:nvSpPr>
        <dsp:cNvPr id="0" name=""/>
        <dsp:cNvSpPr/>
      </dsp:nvSpPr>
      <dsp:spPr>
        <a:xfrm>
          <a:off x="0" y="360057"/>
          <a:ext cx="889497" cy="355802"/>
        </a:xfrm>
        <a:prstGeom prst="homePlate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Organisation</a:t>
          </a:r>
          <a:endParaRPr lang="en-US" sz="1000" kern="1200" dirty="0"/>
        </a:p>
      </dsp:txBody>
      <dsp:txXfrm>
        <a:off x="0" y="360057"/>
        <a:ext cx="800547" cy="355802"/>
      </dsp:txXfrm>
    </dsp:sp>
    <dsp:sp modelId="{59E43436-F07F-4494-A546-7F84BD16E802}">
      <dsp:nvSpPr>
        <dsp:cNvPr id="0" name=""/>
        <dsp:cNvSpPr/>
      </dsp:nvSpPr>
      <dsp:spPr>
        <a:xfrm>
          <a:off x="732651" y="360059"/>
          <a:ext cx="978126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Digramme flux </a:t>
          </a:r>
          <a:endParaRPr lang="en-US" sz="1000" kern="1200" dirty="0"/>
        </a:p>
      </dsp:txBody>
      <dsp:txXfrm>
        <a:off x="910550" y="360059"/>
        <a:ext cx="622328" cy="355798"/>
      </dsp:txXfrm>
    </dsp:sp>
    <dsp:sp modelId="{12D88389-7FBC-4190-9C61-12DE0EFC9FC9}">
      <dsp:nvSpPr>
        <dsp:cNvPr id="0" name=""/>
        <dsp:cNvSpPr/>
      </dsp:nvSpPr>
      <dsp:spPr>
        <a:xfrm>
          <a:off x="1533057" y="360059"/>
          <a:ext cx="1087410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Dictionnaire données </a:t>
          </a:r>
          <a:endParaRPr lang="en-US" sz="1000" kern="1200" dirty="0"/>
        </a:p>
      </dsp:txBody>
      <dsp:txXfrm>
        <a:off x="1710956" y="360059"/>
        <a:ext cx="731612" cy="355798"/>
      </dsp:txXfrm>
    </dsp:sp>
    <dsp:sp modelId="{11EF6B94-3A9B-43CB-B77D-12541B491BDB}">
      <dsp:nvSpPr>
        <dsp:cNvPr id="0" name=""/>
        <dsp:cNvSpPr/>
      </dsp:nvSpPr>
      <dsp:spPr>
        <a:xfrm>
          <a:off x="2451641" y="360059"/>
          <a:ext cx="1125294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Matrice </a:t>
          </a:r>
          <a:r>
            <a:rPr lang="fr-FR" sz="1000" kern="1200" dirty="0"/>
            <a:t>Dépendances </a:t>
          </a:r>
          <a:endParaRPr lang="en-US" sz="1000" kern="1200" dirty="0"/>
        </a:p>
      </dsp:txBody>
      <dsp:txXfrm>
        <a:off x="2629540" y="360059"/>
        <a:ext cx="769496" cy="355798"/>
      </dsp:txXfrm>
    </dsp:sp>
    <dsp:sp modelId="{D3E89998-92C8-4FB7-83CE-F05DBEED9C5A}">
      <dsp:nvSpPr>
        <dsp:cNvPr id="0" name=""/>
        <dsp:cNvSpPr/>
      </dsp:nvSpPr>
      <dsp:spPr>
        <a:xfrm>
          <a:off x="3400042" y="360059"/>
          <a:ext cx="804461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MCD</a:t>
          </a:r>
        </a:p>
      </dsp:txBody>
      <dsp:txXfrm>
        <a:off x="3577941" y="360059"/>
        <a:ext cx="448663" cy="355798"/>
      </dsp:txXfrm>
    </dsp:sp>
    <dsp:sp modelId="{80C1E847-1EB2-45EC-B4FA-12954AAE33D2}">
      <dsp:nvSpPr>
        <dsp:cNvPr id="0" name=""/>
        <dsp:cNvSpPr/>
      </dsp:nvSpPr>
      <dsp:spPr>
        <a:xfrm>
          <a:off x="4036399" y="360059"/>
          <a:ext cx="69004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MLD</a:t>
          </a:r>
        </a:p>
      </dsp:txBody>
      <dsp:txXfrm>
        <a:off x="4214298" y="360059"/>
        <a:ext cx="334247" cy="355798"/>
      </dsp:txXfrm>
    </dsp:sp>
    <dsp:sp modelId="{3045A780-D288-453D-B57C-D1A8BC04B868}">
      <dsp:nvSpPr>
        <dsp:cNvPr id="0" name=""/>
        <dsp:cNvSpPr/>
      </dsp:nvSpPr>
      <dsp:spPr>
        <a:xfrm>
          <a:off x="4558341" y="360059"/>
          <a:ext cx="71103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MPD</a:t>
          </a:r>
        </a:p>
      </dsp:txBody>
      <dsp:txXfrm>
        <a:off x="4736240" y="360059"/>
        <a:ext cx="355239" cy="355798"/>
      </dsp:txXfrm>
    </dsp:sp>
    <dsp:sp modelId="{269B821D-F336-4A59-B10A-5B0C2E4FAD2D}">
      <dsp:nvSpPr>
        <dsp:cNvPr id="0" name=""/>
        <dsp:cNvSpPr/>
      </dsp:nvSpPr>
      <dsp:spPr>
        <a:xfrm>
          <a:off x="5097406" y="360059"/>
          <a:ext cx="87671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Requête</a:t>
          </a:r>
          <a:endParaRPr lang="en-US" sz="1000" kern="1200" dirty="0"/>
        </a:p>
      </dsp:txBody>
      <dsp:txXfrm>
        <a:off x="5275305" y="360059"/>
        <a:ext cx="520917" cy="355798"/>
      </dsp:txXfrm>
    </dsp:sp>
    <dsp:sp modelId="{0080FEE6-772C-4828-ACD2-7BA9CCDCE98E}">
      <dsp:nvSpPr>
        <dsp:cNvPr id="0" name=""/>
        <dsp:cNvSpPr/>
      </dsp:nvSpPr>
      <dsp:spPr>
        <a:xfrm>
          <a:off x="5805405" y="360059"/>
          <a:ext cx="103593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Procédure stockée</a:t>
          </a:r>
        </a:p>
      </dsp:txBody>
      <dsp:txXfrm>
        <a:off x="5983304" y="360059"/>
        <a:ext cx="680137" cy="355798"/>
      </dsp:txXfrm>
    </dsp:sp>
    <dsp:sp modelId="{F9D6A809-26E9-46CF-BA2A-BC2D1A90ECDA}">
      <dsp:nvSpPr>
        <dsp:cNvPr id="0" name=""/>
        <dsp:cNvSpPr/>
      </dsp:nvSpPr>
      <dsp:spPr>
        <a:xfrm>
          <a:off x="6672450" y="360059"/>
          <a:ext cx="111955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Déclencheur</a:t>
          </a:r>
        </a:p>
      </dsp:txBody>
      <dsp:txXfrm>
        <a:off x="6850349" y="360059"/>
        <a:ext cx="763759" cy="355798"/>
      </dsp:txXfrm>
    </dsp:sp>
    <dsp:sp modelId="{BC014B83-7898-4732-BB32-9D4C2A193EBB}">
      <dsp:nvSpPr>
        <dsp:cNvPr id="0" name=""/>
        <dsp:cNvSpPr/>
      </dsp:nvSpPr>
      <dsp:spPr>
        <a:xfrm>
          <a:off x="7621830" y="360059"/>
          <a:ext cx="88949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 </a:t>
          </a:r>
          <a:r>
            <a:rPr lang="en-US" sz="1000" kern="1200" dirty="0" err="1"/>
            <a:t>Appli</a:t>
          </a:r>
          <a:endParaRPr lang="en-US" sz="1000" kern="1200" dirty="0"/>
        </a:p>
      </dsp:txBody>
      <dsp:txXfrm>
        <a:off x="7799729" y="360059"/>
        <a:ext cx="533699" cy="355798"/>
      </dsp:txXfrm>
    </dsp:sp>
    <dsp:sp modelId="{D9E9B0D6-E32C-450F-9501-4C0008B23002}">
      <dsp:nvSpPr>
        <dsp:cNvPr id="0" name=""/>
        <dsp:cNvSpPr/>
      </dsp:nvSpPr>
      <dsp:spPr>
        <a:xfrm>
          <a:off x="8336742" y="360059"/>
          <a:ext cx="747382" cy="355798"/>
        </a:xfrm>
        <a:prstGeom prst="chevron">
          <a:avLst/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Démo</a:t>
          </a:r>
          <a:endParaRPr lang="en-US" sz="1000" kern="1200" dirty="0"/>
        </a:p>
      </dsp:txBody>
      <dsp:txXfrm>
        <a:off x="8514641" y="360059"/>
        <a:ext cx="391584" cy="355798"/>
      </dsp:txXfrm>
    </dsp:sp>
    <dsp:sp modelId="{D1C51C9B-1CF4-4D59-8622-7BA58FA78519}">
      <dsp:nvSpPr>
        <dsp:cNvPr id="0" name=""/>
        <dsp:cNvSpPr/>
      </dsp:nvSpPr>
      <dsp:spPr>
        <a:xfrm>
          <a:off x="8825805" y="361080"/>
          <a:ext cx="774672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Écarts</a:t>
          </a:r>
          <a:endParaRPr lang="en-US" sz="1000" kern="1200" dirty="0"/>
        </a:p>
      </dsp:txBody>
      <dsp:txXfrm>
        <a:off x="9003704" y="361080"/>
        <a:ext cx="418874" cy="35579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523E3-7523-4F25-9916-B958D744099B}">
      <dsp:nvSpPr>
        <dsp:cNvPr id="0" name=""/>
        <dsp:cNvSpPr/>
      </dsp:nvSpPr>
      <dsp:spPr>
        <a:xfrm>
          <a:off x="0" y="360057"/>
          <a:ext cx="889497" cy="355802"/>
        </a:xfrm>
        <a:prstGeom prst="homePlate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Organisation</a:t>
          </a:r>
          <a:endParaRPr lang="en-US" sz="1000" kern="1200" dirty="0"/>
        </a:p>
      </dsp:txBody>
      <dsp:txXfrm>
        <a:off x="0" y="360057"/>
        <a:ext cx="800547" cy="355802"/>
      </dsp:txXfrm>
    </dsp:sp>
    <dsp:sp modelId="{59E43436-F07F-4494-A546-7F84BD16E802}">
      <dsp:nvSpPr>
        <dsp:cNvPr id="0" name=""/>
        <dsp:cNvSpPr/>
      </dsp:nvSpPr>
      <dsp:spPr>
        <a:xfrm>
          <a:off x="732651" y="360059"/>
          <a:ext cx="978126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Digramme flux </a:t>
          </a:r>
          <a:endParaRPr lang="en-US" sz="1000" kern="1200" dirty="0"/>
        </a:p>
      </dsp:txBody>
      <dsp:txXfrm>
        <a:off x="910550" y="360059"/>
        <a:ext cx="622328" cy="355798"/>
      </dsp:txXfrm>
    </dsp:sp>
    <dsp:sp modelId="{12D88389-7FBC-4190-9C61-12DE0EFC9FC9}">
      <dsp:nvSpPr>
        <dsp:cNvPr id="0" name=""/>
        <dsp:cNvSpPr/>
      </dsp:nvSpPr>
      <dsp:spPr>
        <a:xfrm>
          <a:off x="1533057" y="360059"/>
          <a:ext cx="1087410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Dictionnaire données </a:t>
          </a:r>
          <a:endParaRPr lang="en-US" sz="1000" kern="1200" dirty="0"/>
        </a:p>
      </dsp:txBody>
      <dsp:txXfrm>
        <a:off x="1710956" y="360059"/>
        <a:ext cx="731612" cy="355798"/>
      </dsp:txXfrm>
    </dsp:sp>
    <dsp:sp modelId="{11EF6B94-3A9B-43CB-B77D-12541B491BDB}">
      <dsp:nvSpPr>
        <dsp:cNvPr id="0" name=""/>
        <dsp:cNvSpPr/>
      </dsp:nvSpPr>
      <dsp:spPr>
        <a:xfrm>
          <a:off x="2451641" y="360059"/>
          <a:ext cx="1125294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Matrice </a:t>
          </a:r>
          <a:r>
            <a:rPr lang="fr-FR" sz="1000" kern="1200" dirty="0"/>
            <a:t>Dépendances </a:t>
          </a:r>
          <a:endParaRPr lang="en-US" sz="1000" kern="1200" dirty="0"/>
        </a:p>
      </dsp:txBody>
      <dsp:txXfrm>
        <a:off x="2629540" y="360059"/>
        <a:ext cx="769496" cy="355798"/>
      </dsp:txXfrm>
    </dsp:sp>
    <dsp:sp modelId="{D3E89998-92C8-4FB7-83CE-F05DBEED9C5A}">
      <dsp:nvSpPr>
        <dsp:cNvPr id="0" name=""/>
        <dsp:cNvSpPr/>
      </dsp:nvSpPr>
      <dsp:spPr>
        <a:xfrm>
          <a:off x="3400042" y="360059"/>
          <a:ext cx="804461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MCD</a:t>
          </a:r>
        </a:p>
      </dsp:txBody>
      <dsp:txXfrm>
        <a:off x="3577941" y="360059"/>
        <a:ext cx="448663" cy="355798"/>
      </dsp:txXfrm>
    </dsp:sp>
    <dsp:sp modelId="{80C1E847-1EB2-45EC-B4FA-12954AAE33D2}">
      <dsp:nvSpPr>
        <dsp:cNvPr id="0" name=""/>
        <dsp:cNvSpPr/>
      </dsp:nvSpPr>
      <dsp:spPr>
        <a:xfrm>
          <a:off x="4036399" y="360059"/>
          <a:ext cx="69004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MLD</a:t>
          </a:r>
        </a:p>
      </dsp:txBody>
      <dsp:txXfrm>
        <a:off x="4214298" y="360059"/>
        <a:ext cx="334247" cy="355798"/>
      </dsp:txXfrm>
    </dsp:sp>
    <dsp:sp modelId="{3045A780-D288-453D-B57C-D1A8BC04B868}">
      <dsp:nvSpPr>
        <dsp:cNvPr id="0" name=""/>
        <dsp:cNvSpPr/>
      </dsp:nvSpPr>
      <dsp:spPr>
        <a:xfrm>
          <a:off x="4558341" y="360059"/>
          <a:ext cx="71103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MPD</a:t>
          </a:r>
        </a:p>
      </dsp:txBody>
      <dsp:txXfrm>
        <a:off x="4736240" y="360059"/>
        <a:ext cx="355239" cy="355798"/>
      </dsp:txXfrm>
    </dsp:sp>
    <dsp:sp modelId="{269B821D-F336-4A59-B10A-5B0C2E4FAD2D}">
      <dsp:nvSpPr>
        <dsp:cNvPr id="0" name=""/>
        <dsp:cNvSpPr/>
      </dsp:nvSpPr>
      <dsp:spPr>
        <a:xfrm>
          <a:off x="5097406" y="360059"/>
          <a:ext cx="87671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Requête</a:t>
          </a:r>
          <a:endParaRPr lang="en-US" sz="1000" kern="1200" dirty="0"/>
        </a:p>
      </dsp:txBody>
      <dsp:txXfrm>
        <a:off x="5275305" y="360059"/>
        <a:ext cx="520917" cy="355798"/>
      </dsp:txXfrm>
    </dsp:sp>
    <dsp:sp modelId="{0080FEE6-772C-4828-ACD2-7BA9CCDCE98E}">
      <dsp:nvSpPr>
        <dsp:cNvPr id="0" name=""/>
        <dsp:cNvSpPr/>
      </dsp:nvSpPr>
      <dsp:spPr>
        <a:xfrm>
          <a:off x="5805405" y="360059"/>
          <a:ext cx="103593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Procédure stockée</a:t>
          </a:r>
        </a:p>
      </dsp:txBody>
      <dsp:txXfrm>
        <a:off x="5983304" y="360059"/>
        <a:ext cx="680137" cy="355798"/>
      </dsp:txXfrm>
    </dsp:sp>
    <dsp:sp modelId="{F9D6A809-26E9-46CF-BA2A-BC2D1A90ECDA}">
      <dsp:nvSpPr>
        <dsp:cNvPr id="0" name=""/>
        <dsp:cNvSpPr/>
      </dsp:nvSpPr>
      <dsp:spPr>
        <a:xfrm>
          <a:off x="6672450" y="360059"/>
          <a:ext cx="111955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Déclencheur</a:t>
          </a:r>
        </a:p>
      </dsp:txBody>
      <dsp:txXfrm>
        <a:off x="6850349" y="360059"/>
        <a:ext cx="763759" cy="355798"/>
      </dsp:txXfrm>
    </dsp:sp>
    <dsp:sp modelId="{BC014B83-7898-4732-BB32-9D4C2A193EBB}">
      <dsp:nvSpPr>
        <dsp:cNvPr id="0" name=""/>
        <dsp:cNvSpPr/>
      </dsp:nvSpPr>
      <dsp:spPr>
        <a:xfrm>
          <a:off x="7621830" y="360059"/>
          <a:ext cx="88949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 </a:t>
          </a:r>
          <a:r>
            <a:rPr lang="en-US" sz="1000" kern="1200" dirty="0" err="1"/>
            <a:t>Appli</a:t>
          </a:r>
          <a:endParaRPr lang="en-US" sz="1000" kern="1200" dirty="0"/>
        </a:p>
      </dsp:txBody>
      <dsp:txXfrm>
        <a:off x="7799729" y="360059"/>
        <a:ext cx="533699" cy="355798"/>
      </dsp:txXfrm>
    </dsp:sp>
    <dsp:sp modelId="{D9E9B0D6-E32C-450F-9501-4C0008B23002}">
      <dsp:nvSpPr>
        <dsp:cNvPr id="0" name=""/>
        <dsp:cNvSpPr/>
      </dsp:nvSpPr>
      <dsp:spPr>
        <a:xfrm>
          <a:off x="8336742" y="360059"/>
          <a:ext cx="747382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Démo</a:t>
          </a:r>
          <a:endParaRPr lang="en-US" sz="1000" kern="1200" dirty="0"/>
        </a:p>
      </dsp:txBody>
      <dsp:txXfrm>
        <a:off x="8514641" y="360059"/>
        <a:ext cx="391584" cy="355798"/>
      </dsp:txXfrm>
    </dsp:sp>
    <dsp:sp modelId="{D1C51C9B-1CF4-4D59-8622-7BA58FA78519}">
      <dsp:nvSpPr>
        <dsp:cNvPr id="0" name=""/>
        <dsp:cNvSpPr/>
      </dsp:nvSpPr>
      <dsp:spPr>
        <a:xfrm>
          <a:off x="8825805" y="361080"/>
          <a:ext cx="774672" cy="355798"/>
        </a:xfrm>
        <a:prstGeom prst="chevron">
          <a:avLst/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Écarts</a:t>
          </a:r>
          <a:endParaRPr lang="en-US" sz="1000" kern="1200" dirty="0"/>
        </a:p>
      </dsp:txBody>
      <dsp:txXfrm>
        <a:off x="9003704" y="361080"/>
        <a:ext cx="418874" cy="355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523E3-7523-4F25-9916-B958D744099B}">
      <dsp:nvSpPr>
        <dsp:cNvPr id="0" name=""/>
        <dsp:cNvSpPr/>
      </dsp:nvSpPr>
      <dsp:spPr>
        <a:xfrm>
          <a:off x="0" y="360057"/>
          <a:ext cx="889497" cy="355802"/>
        </a:xfrm>
        <a:prstGeom prst="homePlate">
          <a:avLst/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Organisation</a:t>
          </a:r>
          <a:endParaRPr lang="en-US" sz="1000" kern="1200" dirty="0"/>
        </a:p>
      </dsp:txBody>
      <dsp:txXfrm>
        <a:off x="0" y="360057"/>
        <a:ext cx="800547" cy="355802"/>
      </dsp:txXfrm>
    </dsp:sp>
    <dsp:sp modelId="{59E43436-F07F-4494-A546-7F84BD16E802}">
      <dsp:nvSpPr>
        <dsp:cNvPr id="0" name=""/>
        <dsp:cNvSpPr/>
      </dsp:nvSpPr>
      <dsp:spPr>
        <a:xfrm>
          <a:off x="732651" y="360059"/>
          <a:ext cx="978126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Digramme flux </a:t>
          </a:r>
          <a:endParaRPr lang="en-US" sz="1000" kern="1200" dirty="0"/>
        </a:p>
      </dsp:txBody>
      <dsp:txXfrm>
        <a:off x="910550" y="360059"/>
        <a:ext cx="622328" cy="355798"/>
      </dsp:txXfrm>
    </dsp:sp>
    <dsp:sp modelId="{12D88389-7FBC-4190-9C61-12DE0EFC9FC9}">
      <dsp:nvSpPr>
        <dsp:cNvPr id="0" name=""/>
        <dsp:cNvSpPr/>
      </dsp:nvSpPr>
      <dsp:spPr>
        <a:xfrm>
          <a:off x="1533057" y="360059"/>
          <a:ext cx="1087410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Dictionnaire données </a:t>
          </a:r>
          <a:endParaRPr lang="en-US" sz="1000" kern="1200" dirty="0"/>
        </a:p>
      </dsp:txBody>
      <dsp:txXfrm>
        <a:off x="1710956" y="360059"/>
        <a:ext cx="731612" cy="355798"/>
      </dsp:txXfrm>
    </dsp:sp>
    <dsp:sp modelId="{11EF6B94-3A9B-43CB-B77D-12541B491BDB}">
      <dsp:nvSpPr>
        <dsp:cNvPr id="0" name=""/>
        <dsp:cNvSpPr/>
      </dsp:nvSpPr>
      <dsp:spPr>
        <a:xfrm>
          <a:off x="2451641" y="360059"/>
          <a:ext cx="1125294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Matrice </a:t>
          </a:r>
          <a:r>
            <a:rPr lang="fr-FR" sz="1000" kern="1200" dirty="0"/>
            <a:t>Dépendances </a:t>
          </a:r>
          <a:endParaRPr lang="en-US" sz="1000" kern="1200" dirty="0"/>
        </a:p>
      </dsp:txBody>
      <dsp:txXfrm>
        <a:off x="2629540" y="360059"/>
        <a:ext cx="769496" cy="355798"/>
      </dsp:txXfrm>
    </dsp:sp>
    <dsp:sp modelId="{D3E89998-92C8-4FB7-83CE-F05DBEED9C5A}">
      <dsp:nvSpPr>
        <dsp:cNvPr id="0" name=""/>
        <dsp:cNvSpPr/>
      </dsp:nvSpPr>
      <dsp:spPr>
        <a:xfrm>
          <a:off x="3400042" y="360059"/>
          <a:ext cx="804461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MCD</a:t>
          </a:r>
        </a:p>
      </dsp:txBody>
      <dsp:txXfrm>
        <a:off x="3577941" y="360059"/>
        <a:ext cx="448663" cy="355798"/>
      </dsp:txXfrm>
    </dsp:sp>
    <dsp:sp modelId="{80C1E847-1EB2-45EC-B4FA-12954AAE33D2}">
      <dsp:nvSpPr>
        <dsp:cNvPr id="0" name=""/>
        <dsp:cNvSpPr/>
      </dsp:nvSpPr>
      <dsp:spPr>
        <a:xfrm>
          <a:off x="4036399" y="360059"/>
          <a:ext cx="69004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MLD</a:t>
          </a:r>
        </a:p>
      </dsp:txBody>
      <dsp:txXfrm>
        <a:off x="4214298" y="360059"/>
        <a:ext cx="334247" cy="355798"/>
      </dsp:txXfrm>
    </dsp:sp>
    <dsp:sp modelId="{3045A780-D288-453D-B57C-D1A8BC04B868}">
      <dsp:nvSpPr>
        <dsp:cNvPr id="0" name=""/>
        <dsp:cNvSpPr/>
      </dsp:nvSpPr>
      <dsp:spPr>
        <a:xfrm>
          <a:off x="4558341" y="360059"/>
          <a:ext cx="71103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MPD</a:t>
          </a:r>
        </a:p>
      </dsp:txBody>
      <dsp:txXfrm>
        <a:off x="4736240" y="360059"/>
        <a:ext cx="355239" cy="355798"/>
      </dsp:txXfrm>
    </dsp:sp>
    <dsp:sp modelId="{269B821D-F336-4A59-B10A-5B0C2E4FAD2D}">
      <dsp:nvSpPr>
        <dsp:cNvPr id="0" name=""/>
        <dsp:cNvSpPr/>
      </dsp:nvSpPr>
      <dsp:spPr>
        <a:xfrm>
          <a:off x="5097406" y="360059"/>
          <a:ext cx="87671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Requête</a:t>
          </a:r>
          <a:endParaRPr lang="en-US" sz="1000" kern="1200" dirty="0"/>
        </a:p>
      </dsp:txBody>
      <dsp:txXfrm>
        <a:off x="5275305" y="360059"/>
        <a:ext cx="520917" cy="355798"/>
      </dsp:txXfrm>
    </dsp:sp>
    <dsp:sp modelId="{0080FEE6-772C-4828-ACD2-7BA9CCDCE98E}">
      <dsp:nvSpPr>
        <dsp:cNvPr id="0" name=""/>
        <dsp:cNvSpPr/>
      </dsp:nvSpPr>
      <dsp:spPr>
        <a:xfrm>
          <a:off x="5805405" y="360059"/>
          <a:ext cx="103593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Procédure stockée</a:t>
          </a:r>
        </a:p>
      </dsp:txBody>
      <dsp:txXfrm>
        <a:off x="5983304" y="360059"/>
        <a:ext cx="680137" cy="355798"/>
      </dsp:txXfrm>
    </dsp:sp>
    <dsp:sp modelId="{F9D6A809-26E9-46CF-BA2A-BC2D1A90ECDA}">
      <dsp:nvSpPr>
        <dsp:cNvPr id="0" name=""/>
        <dsp:cNvSpPr/>
      </dsp:nvSpPr>
      <dsp:spPr>
        <a:xfrm>
          <a:off x="6672450" y="360059"/>
          <a:ext cx="111955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Déclencheur</a:t>
          </a:r>
        </a:p>
      </dsp:txBody>
      <dsp:txXfrm>
        <a:off x="6850349" y="360059"/>
        <a:ext cx="763759" cy="355798"/>
      </dsp:txXfrm>
    </dsp:sp>
    <dsp:sp modelId="{BC014B83-7898-4732-BB32-9D4C2A193EBB}">
      <dsp:nvSpPr>
        <dsp:cNvPr id="0" name=""/>
        <dsp:cNvSpPr/>
      </dsp:nvSpPr>
      <dsp:spPr>
        <a:xfrm>
          <a:off x="7621830" y="360059"/>
          <a:ext cx="88949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 </a:t>
          </a:r>
          <a:r>
            <a:rPr lang="en-US" sz="1000" kern="1200" dirty="0" err="1"/>
            <a:t>Appli</a:t>
          </a:r>
          <a:endParaRPr lang="en-US" sz="1000" kern="1200" dirty="0"/>
        </a:p>
      </dsp:txBody>
      <dsp:txXfrm>
        <a:off x="7799729" y="360059"/>
        <a:ext cx="533699" cy="355798"/>
      </dsp:txXfrm>
    </dsp:sp>
    <dsp:sp modelId="{D9E9B0D6-E32C-450F-9501-4C0008B23002}">
      <dsp:nvSpPr>
        <dsp:cNvPr id="0" name=""/>
        <dsp:cNvSpPr/>
      </dsp:nvSpPr>
      <dsp:spPr>
        <a:xfrm>
          <a:off x="8336742" y="360059"/>
          <a:ext cx="747382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Démo</a:t>
          </a:r>
          <a:endParaRPr lang="en-US" sz="1000" kern="1200" dirty="0"/>
        </a:p>
      </dsp:txBody>
      <dsp:txXfrm>
        <a:off x="8514641" y="360059"/>
        <a:ext cx="391584" cy="355798"/>
      </dsp:txXfrm>
    </dsp:sp>
    <dsp:sp modelId="{D1C51C9B-1CF4-4D59-8622-7BA58FA78519}">
      <dsp:nvSpPr>
        <dsp:cNvPr id="0" name=""/>
        <dsp:cNvSpPr/>
      </dsp:nvSpPr>
      <dsp:spPr>
        <a:xfrm>
          <a:off x="8825805" y="361080"/>
          <a:ext cx="774672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Écarts</a:t>
          </a:r>
          <a:endParaRPr lang="en-US" sz="1000" kern="1200" dirty="0"/>
        </a:p>
      </dsp:txBody>
      <dsp:txXfrm>
        <a:off x="9003704" y="361080"/>
        <a:ext cx="418874" cy="3557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523E3-7523-4F25-9916-B958D744099B}">
      <dsp:nvSpPr>
        <dsp:cNvPr id="0" name=""/>
        <dsp:cNvSpPr/>
      </dsp:nvSpPr>
      <dsp:spPr>
        <a:xfrm>
          <a:off x="0" y="360057"/>
          <a:ext cx="889497" cy="355802"/>
        </a:xfrm>
        <a:prstGeom prst="homePlate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Organisation</a:t>
          </a:r>
          <a:endParaRPr lang="en-US" sz="1000" kern="1200" dirty="0"/>
        </a:p>
      </dsp:txBody>
      <dsp:txXfrm>
        <a:off x="0" y="360057"/>
        <a:ext cx="800547" cy="355802"/>
      </dsp:txXfrm>
    </dsp:sp>
    <dsp:sp modelId="{59E43436-F07F-4494-A546-7F84BD16E802}">
      <dsp:nvSpPr>
        <dsp:cNvPr id="0" name=""/>
        <dsp:cNvSpPr/>
      </dsp:nvSpPr>
      <dsp:spPr>
        <a:xfrm>
          <a:off x="732651" y="360059"/>
          <a:ext cx="978126" cy="355798"/>
        </a:xfrm>
        <a:prstGeom prst="chevron">
          <a:avLst/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Digramme flux </a:t>
          </a:r>
          <a:endParaRPr lang="en-US" sz="1000" kern="1200" dirty="0"/>
        </a:p>
      </dsp:txBody>
      <dsp:txXfrm>
        <a:off x="910550" y="360059"/>
        <a:ext cx="622328" cy="355798"/>
      </dsp:txXfrm>
    </dsp:sp>
    <dsp:sp modelId="{12D88389-7FBC-4190-9C61-12DE0EFC9FC9}">
      <dsp:nvSpPr>
        <dsp:cNvPr id="0" name=""/>
        <dsp:cNvSpPr/>
      </dsp:nvSpPr>
      <dsp:spPr>
        <a:xfrm>
          <a:off x="1533057" y="360059"/>
          <a:ext cx="1087410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Dictionnaire données </a:t>
          </a:r>
          <a:endParaRPr lang="en-US" sz="1000" kern="1200" dirty="0"/>
        </a:p>
      </dsp:txBody>
      <dsp:txXfrm>
        <a:off x="1710956" y="360059"/>
        <a:ext cx="731612" cy="355798"/>
      </dsp:txXfrm>
    </dsp:sp>
    <dsp:sp modelId="{11EF6B94-3A9B-43CB-B77D-12541B491BDB}">
      <dsp:nvSpPr>
        <dsp:cNvPr id="0" name=""/>
        <dsp:cNvSpPr/>
      </dsp:nvSpPr>
      <dsp:spPr>
        <a:xfrm>
          <a:off x="2451641" y="360059"/>
          <a:ext cx="1125294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Matrice </a:t>
          </a:r>
          <a:r>
            <a:rPr lang="fr-FR" sz="1000" kern="1200" dirty="0"/>
            <a:t>Dépendances </a:t>
          </a:r>
          <a:endParaRPr lang="en-US" sz="1000" kern="1200" dirty="0"/>
        </a:p>
      </dsp:txBody>
      <dsp:txXfrm>
        <a:off x="2629540" y="360059"/>
        <a:ext cx="769496" cy="355798"/>
      </dsp:txXfrm>
    </dsp:sp>
    <dsp:sp modelId="{D3E89998-92C8-4FB7-83CE-F05DBEED9C5A}">
      <dsp:nvSpPr>
        <dsp:cNvPr id="0" name=""/>
        <dsp:cNvSpPr/>
      </dsp:nvSpPr>
      <dsp:spPr>
        <a:xfrm>
          <a:off x="3400042" y="360059"/>
          <a:ext cx="804461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MCD</a:t>
          </a:r>
        </a:p>
      </dsp:txBody>
      <dsp:txXfrm>
        <a:off x="3577941" y="360059"/>
        <a:ext cx="448663" cy="355798"/>
      </dsp:txXfrm>
    </dsp:sp>
    <dsp:sp modelId="{80C1E847-1EB2-45EC-B4FA-12954AAE33D2}">
      <dsp:nvSpPr>
        <dsp:cNvPr id="0" name=""/>
        <dsp:cNvSpPr/>
      </dsp:nvSpPr>
      <dsp:spPr>
        <a:xfrm>
          <a:off x="4036399" y="360059"/>
          <a:ext cx="69004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MLD</a:t>
          </a:r>
        </a:p>
      </dsp:txBody>
      <dsp:txXfrm>
        <a:off x="4214298" y="360059"/>
        <a:ext cx="334247" cy="355798"/>
      </dsp:txXfrm>
    </dsp:sp>
    <dsp:sp modelId="{3045A780-D288-453D-B57C-D1A8BC04B868}">
      <dsp:nvSpPr>
        <dsp:cNvPr id="0" name=""/>
        <dsp:cNvSpPr/>
      </dsp:nvSpPr>
      <dsp:spPr>
        <a:xfrm>
          <a:off x="4558341" y="360059"/>
          <a:ext cx="71103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MPD</a:t>
          </a:r>
        </a:p>
      </dsp:txBody>
      <dsp:txXfrm>
        <a:off x="4736240" y="360059"/>
        <a:ext cx="355239" cy="355798"/>
      </dsp:txXfrm>
    </dsp:sp>
    <dsp:sp modelId="{269B821D-F336-4A59-B10A-5B0C2E4FAD2D}">
      <dsp:nvSpPr>
        <dsp:cNvPr id="0" name=""/>
        <dsp:cNvSpPr/>
      </dsp:nvSpPr>
      <dsp:spPr>
        <a:xfrm>
          <a:off x="5097406" y="360059"/>
          <a:ext cx="87671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Requête</a:t>
          </a:r>
          <a:endParaRPr lang="en-US" sz="1000" kern="1200" dirty="0"/>
        </a:p>
      </dsp:txBody>
      <dsp:txXfrm>
        <a:off x="5275305" y="360059"/>
        <a:ext cx="520917" cy="355798"/>
      </dsp:txXfrm>
    </dsp:sp>
    <dsp:sp modelId="{0080FEE6-772C-4828-ACD2-7BA9CCDCE98E}">
      <dsp:nvSpPr>
        <dsp:cNvPr id="0" name=""/>
        <dsp:cNvSpPr/>
      </dsp:nvSpPr>
      <dsp:spPr>
        <a:xfrm>
          <a:off x="5805405" y="360059"/>
          <a:ext cx="103593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Procédure stockée</a:t>
          </a:r>
        </a:p>
      </dsp:txBody>
      <dsp:txXfrm>
        <a:off x="5983304" y="360059"/>
        <a:ext cx="680137" cy="355798"/>
      </dsp:txXfrm>
    </dsp:sp>
    <dsp:sp modelId="{F9D6A809-26E9-46CF-BA2A-BC2D1A90ECDA}">
      <dsp:nvSpPr>
        <dsp:cNvPr id="0" name=""/>
        <dsp:cNvSpPr/>
      </dsp:nvSpPr>
      <dsp:spPr>
        <a:xfrm>
          <a:off x="6672450" y="360059"/>
          <a:ext cx="111955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Déclencheur</a:t>
          </a:r>
        </a:p>
      </dsp:txBody>
      <dsp:txXfrm>
        <a:off x="6850349" y="360059"/>
        <a:ext cx="763759" cy="355798"/>
      </dsp:txXfrm>
    </dsp:sp>
    <dsp:sp modelId="{BC014B83-7898-4732-BB32-9D4C2A193EBB}">
      <dsp:nvSpPr>
        <dsp:cNvPr id="0" name=""/>
        <dsp:cNvSpPr/>
      </dsp:nvSpPr>
      <dsp:spPr>
        <a:xfrm>
          <a:off x="7621830" y="360059"/>
          <a:ext cx="88949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 </a:t>
          </a:r>
          <a:r>
            <a:rPr lang="en-US" sz="1000" kern="1200" dirty="0" err="1"/>
            <a:t>Appli</a:t>
          </a:r>
          <a:endParaRPr lang="en-US" sz="1000" kern="1200" dirty="0"/>
        </a:p>
      </dsp:txBody>
      <dsp:txXfrm>
        <a:off x="7799729" y="360059"/>
        <a:ext cx="533699" cy="355798"/>
      </dsp:txXfrm>
    </dsp:sp>
    <dsp:sp modelId="{D9E9B0D6-E32C-450F-9501-4C0008B23002}">
      <dsp:nvSpPr>
        <dsp:cNvPr id="0" name=""/>
        <dsp:cNvSpPr/>
      </dsp:nvSpPr>
      <dsp:spPr>
        <a:xfrm>
          <a:off x="8336742" y="360059"/>
          <a:ext cx="747382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Démo</a:t>
          </a:r>
          <a:endParaRPr lang="en-US" sz="1000" kern="1200" dirty="0"/>
        </a:p>
      </dsp:txBody>
      <dsp:txXfrm>
        <a:off x="8514641" y="360059"/>
        <a:ext cx="391584" cy="355798"/>
      </dsp:txXfrm>
    </dsp:sp>
    <dsp:sp modelId="{D1C51C9B-1CF4-4D59-8622-7BA58FA78519}">
      <dsp:nvSpPr>
        <dsp:cNvPr id="0" name=""/>
        <dsp:cNvSpPr/>
      </dsp:nvSpPr>
      <dsp:spPr>
        <a:xfrm>
          <a:off x="8825805" y="361080"/>
          <a:ext cx="774672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Écarts</a:t>
          </a:r>
          <a:endParaRPr lang="en-US" sz="1000" kern="1200" dirty="0"/>
        </a:p>
      </dsp:txBody>
      <dsp:txXfrm>
        <a:off x="9003704" y="361080"/>
        <a:ext cx="418874" cy="3557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523E3-7523-4F25-9916-B958D744099B}">
      <dsp:nvSpPr>
        <dsp:cNvPr id="0" name=""/>
        <dsp:cNvSpPr/>
      </dsp:nvSpPr>
      <dsp:spPr>
        <a:xfrm>
          <a:off x="0" y="360057"/>
          <a:ext cx="889497" cy="355802"/>
        </a:xfrm>
        <a:prstGeom prst="homePlate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Organisation</a:t>
          </a:r>
          <a:endParaRPr lang="en-US" sz="1000" kern="1200" dirty="0"/>
        </a:p>
      </dsp:txBody>
      <dsp:txXfrm>
        <a:off x="0" y="360057"/>
        <a:ext cx="800547" cy="355802"/>
      </dsp:txXfrm>
    </dsp:sp>
    <dsp:sp modelId="{59E43436-F07F-4494-A546-7F84BD16E802}">
      <dsp:nvSpPr>
        <dsp:cNvPr id="0" name=""/>
        <dsp:cNvSpPr/>
      </dsp:nvSpPr>
      <dsp:spPr>
        <a:xfrm>
          <a:off x="732651" y="360059"/>
          <a:ext cx="978126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Digramme flux </a:t>
          </a:r>
          <a:endParaRPr lang="en-US" sz="1000" kern="1200" dirty="0"/>
        </a:p>
      </dsp:txBody>
      <dsp:txXfrm>
        <a:off x="910550" y="360059"/>
        <a:ext cx="622328" cy="355798"/>
      </dsp:txXfrm>
    </dsp:sp>
    <dsp:sp modelId="{12D88389-7FBC-4190-9C61-12DE0EFC9FC9}">
      <dsp:nvSpPr>
        <dsp:cNvPr id="0" name=""/>
        <dsp:cNvSpPr/>
      </dsp:nvSpPr>
      <dsp:spPr>
        <a:xfrm>
          <a:off x="1533057" y="360059"/>
          <a:ext cx="1087410" cy="355798"/>
        </a:xfrm>
        <a:prstGeom prst="chevron">
          <a:avLst/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Dictionnaire données </a:t>
          </a:r>
          <a:endParaRPr lang="en-US" sz="1000" kern="1200" dirty="0"/>
        </a:p>
      </dsp:txBody>
      <dsp:txXfrm>
        <a:off x="1710956" y="360059"/>
        <a:ext cx="731612" cy="355798"/>
      </dsp:txXfrm>
    </dsp:sp>
    <dsp:sp modelId="{11EF6B94-3A9B-43CB-B77D-12541B491BDB}">
      <dsp:nvSpPr>
        <dsp:cNvPr id="0" name=""/>
        <dsp:cNvSpPr/>
      </dsp:nvSpPr>
      <dsp:spPr>
        <a:xfrm>
          <a:off x="2451641" y="360059"/>
          <a:ext cx="1125294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Matrice </a:t>
          </a:r>
          <a:r>
            <a:rPr lang="fr-FR" sz="1000" kern="1200" dirty="0"/>
            <a:t>Dépendances </a:t>
          </a:r>
          <a:endParaRPr lang="en-US" sz="1000" kern="1200" dirty="0"/>
        </a:p>
      </dsp:txBody>
      <dsp:txXfrm>
        <a:off x="2629540" y="360059"/>
        <a:ext cx="769496" cy="355798"/>
      </dsp:txXfrm>
    </dsp:sp>
    <dsp:sp modelId="{D3E89998-92C8-4FB7-83CE-F05DBEED9C5A}">
      <dsp:nvSpPr>
        <dsp:cNvPr id="0" name=""/>
        <dsp:cNvSpPr/>
      </dsp:nvSpPr>
      <dsp:spPr>
        <a:xfrm>
          <a:off x="3400042" y="360059"/>
          <a:ext cx="804461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MCD</a:t>
          </a:r>
        </a:p>
      </dsp:txBody>
      <dsp:txXfrm>
        <a:off x="3577941" y="360059"/>
        <a:ext cx="448663" cy="355798"/>
      </dsp:txXfrm>
    </dsp:sp>
    <dsp:sp modelId="{80C1E847-1EB2-45EC-B4FA-12954AAE33D2}">
      <dsp:nvSpPr>
        <dsp:cNvPr id="0" name=""/>
        <dsp:cNvSpPr/>
      </dsp:nvSpPr>
      <dsp:spPr>
        <a:xfrm>
          <a:off x="4036399" y="360059"/>
          <a:ext cx="69004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MLD</a:t>
          </a:r>
        </a:p>
      </dsp:txBody>
      <dsp:txXfrm>
        <a:off x="4214298" y="360059"/>
        <a:ext cx="334247" cy="355798"/>
      </dsp:txXfrm>
    </dsp:sp>
    <dsp:sp modelId="{3045A780-D288-453D-B57C-D1A8BC04B868}">
      <dsp:nvSpPr>
        <dsp:cNvPr id="0" name=""/>
        <dsp:cNvSpPr/>
      </dsp:nvSpPr>
      <dsp:spPr>
        <a:xfrm>
          <a:off x="4558341" y="360059"/>
          <a:ext cx="71103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MPD</a:t>
          </a:r>
        </a:p>
      </dsp:txBody>
      <dsp:txXfrm>
        <a:off x="4736240" y="360059"/>
        <a:ext cx="355239" cy="355798"/>
      </dsp:txXfrm>
    </dsp:sp>
    <dsp:sp modelId="{269B821D-F336-4A59-B10A-5B0C2E4FAD2D}">
      <dsp:nvSpPr>
        <dsp:cNvPr id="0" name=""/>
        <dsp:cNvSpPr/>
      </dsp:nvSpPr>
      <dsp:spPr>
        <a:xfrm>
          <a:off x="5097406" y="360059"/>
          <a:ext cx="87671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Requête</a:t>
          </a:r>
          <a:endParaRPr lang="en-US" sz="1000" kern="1200" dirty="0"/>
        </a:p>
      </dsp:txBody>
      <dsp:txXfrm>
        <a:off x="5275305" y="360059"/>
        <a:ext cx="520917" cy="355798"/>
      </dsp:txXfrm>
    </dsp:sp>
    <dsp:sp modelId="{0080FEE6-772C-4828-ACD2-7BA9CCDCE98E}">
      <dsp:nvSpPr>
        <dsp:cNvPr id="0" name=""/>
        <dsp:cNvSpPr/>
      </dsp:nvSpPr>
      <dsp:spPr>
        <a:xfrm>
          <a:off x="5805405" y="360059"/>
          <a:ext cx="103593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Procédure stockée</a:t>
          </a:r>
        </a:p>
      </dsp:txBody>
      <dsp:txXfrm>
        <a:off x="5983304" y="360059"/>
        <a:ext cx="680137" cy="355798"/>
      </dsp:txXfrm>
    </dsp:sp>
    <dsp:sp modelId="{F9D6A809-26E9-46CF-BA2A-BC2D1A90ECDA}">
      <dsp:nvSpPr>
        <dsp:cNvPr id="0" name=""/>
        <dsp:cNvSpPr/>
      </dsp:nvSpPr>
      <dsp:spPr>
        <a:xfrm>
          <a:off x="6672450" y="360059"/>
          <a:ext cx="111955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Déclencheur</a:t>
          </a:r>
        </a:p>
      </dsp:txBody>
      <dsp:txXfrm>
        <a:off x="6850349" y="360059"/>
        <a:ext cx="763759" cy="355798"/>
      </dsp:txXfrm>
    </dsp:sp>
    <dsp:sp modelId="{BC014B83-7898-4732-BB32-9D4C2A193EBB}">
      <dsp:nvSpPr>
        <dsp:cNvPr id="0" name=""/>
        <dsp:cNvSpPr/>
      </dsp:nvSpPr>
      <dsp:spPr>
        <a:xfrm>
          <a:off x="7621830" y="360059"/>
          <a:ext cx="88949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 </a:t>
          </a:r>
          <a:r>
            <a:rPr lang="en-US" sz="1000" kern="1200" dirty="0" err="1"/>
            <a:t>Appli</a:t>
          </a:r>
          <a:endParaRPr lang="en-US" sz="1000" kern="1200" dirty="0"/>
        </a:p>
      </dsp:txBody>
      <dsp:txXfrm>
        <a:off x="7799729" y="360059"/>
        <a:ext cx="533699" cy="355798"/>
      </dsp:txXfrm>
    </dsp:sp>
    <dsp:sp modelId="{D9E9B0D6-E32C-450F-9501-4C0008B23002}">
      <dsp:nvSpPr>
        <dsp:cNvPr id="0" name=""/>
        <dsp:cNvSpPr/>
      </dsp:nvSpPr>
      <dsp:spPr>
        <a:xfrm>
          <a:off x="8336742" y="360059"/>
          <a:ext cx="747382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Démo</a:t>
          </a:r>
          <a:endParaRPr lang="en-US" sz="1000" kern="1200" dirty="0"/>
        </a:p>
      </dsp:txBody>
      <dsp:txXfrm>
        <a:off x="8514641" y="360059"/>
        <a:ext cx="391584" cy="355798"/>
      </dsp:txXfrm>
    </dsp:sp>
    <dsp:sp modelId="{D1C51C9B-1CF4-4D59-8622-7BA58FA78519}">
      <dsp:nvSpPr>
        <dsp:cNvPr id="0" name=""/>
        <dsp:cNvSpPr/>
      </dsp:nvSpPr>
      <dsp:spPr>
        <a:xfrm>
          <a:off x="8825805" y="361080"/>
          <a:ext cx="774672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Écarts</a:t>
          </a:r>
          <a:endParaRPr lang="en-US" sz="1000" kern="1200" dirty="0"/>
        </a:p>
      </dsp:txBody>
      <dsp:txXfrm>
        <a:off x="9003704" y="361080"/>
        <a:ext cx="418874" cy="3557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523E3-7523-4F25-9916-B958D744099B}">
      <dsp:nvSpPr>
        <dsp:cNvPr id="0" name=""/>
        <dsp:cNvSpPr/>
      </dsp:nvSpPr>
      <dsp:spPr>
        <a:xfrm>
          <a:off x="0" y="360057"/>
          <a:ext cx="889497" cy="355802"/>
        </a:xfrm>
        <a:prstGeom prst="homePlate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Organisation</a:t>
          </a:r>
          <a:endParaRPr lang="en-US" sz="1000" kern="1200" dirty="0"/>
        </a:p>
      </dsp:txBody>
      <dsp:txXfrm>
        <a:off x="0" y="360057"/>
        <a:ext cx="800547" cy="355802"/>
      </dsp:txXfrm>
    </dsp:sp>
    <dsp:sp modelId="{59E43436-F07F-4494-A546-7F84BD16E802}">
      <dsp:nvSpPr>
        <dsp:cNvPr id="0" name=""/>
        <dsp:cNvSpPr/>
      </dsp:nvSpPr>
      <dsp:spPr>
        <a:xfrm>
          <a:off x="732651" y="360059"/>
          <a:ext cx="978126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Digramme flux </a:t>
          </a:r>
          <a:endParaRPr lang="en-US" sz="1000" kern="1200" dirty="0"/>
        </a:p>
      </dsp:txBody>
      <dsp:txXfrm>
        <a:off x="910550" y="360059"/>
        <a:ext cx="622328" cy="355798"/>
      </dsp:txXfrm>
    </dsp:sp>
    <dsp:sp modelId="{12D88389-7FBC-4190-9C61-12DE0EFC9FC9}">
      <dsp:nvSpPr>
        <dsp:cNvPr id="0" name=""/>
        <dsp:cNvSpPr/>
      </dsp:nvSpPr>
      <dsp:spPr>
        <a:xfrm>
          <a:off x="1533057" y="360059"/>
          <a:ext cx="1087410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Dictionnaire données </a:t>
          </a:r>
          <a:endParaRPr lang="en-US" sz="1000" kern="1200" dirty="0"/>
        </a:p>
      </dsp:txBody>
      <dsp:txXfrm>
        <a:off x="1710956" y="360059"/>
        <a:ext cx="731612" cy="355798"/>
      </dsp:txXfrm>
    </dsp:sp>
    <dsp:sp modelId="{11EF6B94-3A9B-43CB-B77D-12541B491BDB}">
      <dsp:nvSpPr>
        <dsp:cNvPr id="0" name=""/>
        <dsp:cNvSpPr/>
      </dsp:nvSpPr>
      <dsp:spPr>
        <a:xfrm>
          <a:off x="2451641" y="360059"/>
          <a:ext cx="1125294" cy="355798"/>
        </a:xfrm>
        <a:prstGeom prst="chevron">
          <a:avLst/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Matrice </a:t>
          </a:r>
          <a:r>
            <a:rPr lang="fr-FR" sz="1000" kern="1200" dirty="0"/>
            <a:t>Dépendances </a:t>
          </a:r>
          <a:endParaRPr lang="en-US" sz="1000" kern="1200" dirty="0"/>
        </a:p>
      </dsp:txBody>
      <dsp:txXfrm>
        <a:off x="2629540" y="360059"/>
        <a:ext cx="769496" cy="355798"/>
      </dsp:txXfrm>
    </dsp:sp>
    <dsp:sp modelId="{D3E89998-92C8-4FB7-83CE-F05DBEED9C5A}">
      <dsp:nvSpPr>
        <dsp:cNvPr id="0" name=""/>
        <dsp:cNvSpPr/>
      </dsp:nvSpPr>
      <dsp:spPr>
        <a:xfrm>
          <a:off x="3400042" y="360059"/>
          <a:ext cx="804461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MCD</a:t>
          </a:r>
        </a:p>
      </dsp:txBody>
      <dsp:txXfrm>
        <a:off x="3577941" y="360059"/>
        <a:ext cx="448663" cy="355798"/>
      </dsp:txXfrm>
    </dsp:sp>
    <dsp:sp modelId="{80C1E847-1EB2-45EC-B4FA-12954AAE33D2}">
      <dsp:nvSpPr>
        <dsp:cNvPr id="0" name=""/>
        <dsp:cNvSpPr/>
      </dsp:nvSpPr>
      <dsp:spPr>
        <a:xfrm>
          <a:off x="4036399" y="360059"/>
          <a:ext cx="69004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MLD</a:t>
          </a:r>
        </a:p>
      </dsp:txBody>
      <dsp:txXfrm>
        <a:off x="4214298" y="360059"/>
        <a:ext cx="334247" cy="355798"/>
      </dsp:txXfrm>
    </dsp:sp>
    <dsp:sp modelId="{3045A780-D288-453D-B57C-D1A8BC04B868}">
      <dsp:nvSpPr>
        <dsp:cNvPr id="0" name=""/>
        <dsp:cNvSpPr/>
      </dsp:nvSpPr>
      <dsp:spPr>
        <a:xfrm>
          <a:off x="4558341" y="360059"/>
          <a:ext cx="71103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MPD</a:t>
          </a:r>
        </a:p>
      </dsp:txBody>
      <dsp:txXfrm>
        <a:off x="4736240" y="360059"/>
        <a:ext cx="355239" cy="355798"/>
      </dsp:txXfrm>
    </dsp:sp>
    <dsp:sp modelId="{269B821D-F336-4A59-B10A-5B0C2E4FAD2D}">
      <dsp:nvSpPr>
        <dsp:cNvPr id="0" name=""/>
        <dsp:cNvSpPr/>
      </dsp:nvSpPr>
      <dsp:spPr>
        <a:xfrm>
          <a:off x="5097406" y="360059"/>
          <a:ext cx="87671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Requête</a:t>
          </a:r>
          <a:endParaRPr lang="en-US" sz="1000" kern="1200" dirty="0"/>
        </a:p>
      </dsp:txBody>
      <dsp:txXfrm>
        <a:off x="5275305" y="360059"/>
        <a:ext cx="520917" cy="355798"/>
      </dsp:txXfrm>
    </dsp:sp>
    <dsp:sp modelId="{0080FEE6-772C-4828-ACD2-7BA9CCDCE98E}">
      <dsp:nvSpPr>
        <dsp:cNvPr id="0" name=""/>
        <dsp:cNvSpPr/>
      </dsp:nvSpPr>
      <dsp:spPr>
        <a:xfrm>
          <a:off x="5805405" y="360059"/>
          <a:ext cx="103593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Procédure stockée</a:t>
          </a:r>
        </a:p>
      </dsp:txBody>
      <dsp:txXfrm>
        <a:off x="5983304" y="360059"/>
        <a:ext cx="680137" cy="355798"/>
      </dsp:txXfrm>
    </dsp:sp>
    <dsp:sp modelId="{F9D6A809-26E9-46CF-BA2A-BC2D1A90ECDA}">
      <dsp:nvSpPr>
        <dsp:cNvPr id="0" name=""/>
        <dsp:cNvSpPr/>
      </dsp:nvSpPr>
      <dsp:spPr>
        <a:xfrm>
          <a:off x="6672450" y="360059"/>
          <a:ext cx="111955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Déclencheur</a:t>
          </a:r>
        </a:p>
      </dsp:txBody>
      <dsp:txXfrm>
        <a:off x="6850349" y="360059"/>
        <a:ext cx="763759" cy="355798"/>
      </dsp:txXfrm>
    </dsp:sp>
    <dsp:sp modelId="{BC014B83-7898-4732-BB32-9D4C2A193EBB}">
      <dsp:nvSpPr>
        <dsp:cNvPr id="0" name=""/>
        <dsp:cNvSpPr/>
      </dsp:nvSpPr>
      <dsp:spPr>
        <a:xfrm>
          <a:off x="7621830" y="360059"/>
          <a:ext cx="88949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 </a:t>
          </a:r>
          <a:r>
            <a:rPr lang="en-US" sz="1000" kern="1200" dirty="0" err="1"/>
            <a:t>Appli</a:t>
          </a:r>
          <a:endParaRPr lang="en-US" sz="1000" kern="1200" dirty="0"/>
        </a:p>
      </dsp:txBody>
      <dsp:txXfrm>
        <a:off x="7799729" y="360059"/>
        <a:ext cx="533699" cy="355798"/>
      </dsp:txXfrm>
    </dsp:sp>
    <dsp:sp modelId="{D9E9B0D6-E32C-450F-9501-4C0008B23002}">
      <dsp:nvSpPr>
        <dsp:cNvPr id="0" name=""/>
        <dsp:cNvSpPr/>
      </dsp:nvSpPr>
      <dsp:spPr>
        <a:xfrm>
          <a:off x="8336742" y="360059"/>
          <a:ext cx="747382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Démo</a:t>
          </a:r>
          <a:endParaRPr lang="en-US" sz="1000" kern="1200" dirty="0"/>
        </a:p>
      </dsp:txBody>
      <dsp:txXfrm>
        <a:off x="8514641" y="360059"/>
        <a:ext cx="391584" cy="355798"/>
      </dsp:txXfrm>
    </dsp:sp>
    <dsp:sp modelId="{D1C51C9B-1CF4-4D59-8622-7BA58FA78519}">
      <dsp:nvSpPr>
        <dsp:cNvPr id="0" name=""/>
        <dsp:cNvSpPr/>
      </dsp:nvSpPr>
      <dsp:spPr>
        <a:xfrm>
          <a:off x="8825805" y="361080"/>
          <a:ext cx="774672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Écarts</a:t>
          </a:r>
          <a:endParaRPr lang="en-US" sz="1000" kern="1200" dirty="0"/>
        </a:p>
      </dsp:txBody>
      <dsp:txXfrm>
        <a:off x="9003704" y="361080"/>
        <a:ext cx="418874" cy="3557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523E3-7523-4F25-9916-B958D744099B}">
      <dsp:nvSpPr>
        <dsp:cNvPr id="0" name=""/>
        <dsp:cNvSpPr/>
      </dsp:nvSpPr>
      <dsp:spPr>
        <a:xfrm>
          <a:off x="0" y="360057"/>
          <a:ext cx="889497" cy="355802"/>
        </a:xfrm>
        <a:prstGeom prst="homePlate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Organisation</a:t>
          </a:r>
          <a:endParaRPr lang="en-US" sz="1000" kern="1200" dirty="0"/>
        </a:p>
      </dsp:txBody>
      <dsp:txXfrm>
        <a:off x="0" y="360057"/>
        <a:ext cx="800547" cy="355802"/>
      </dsp:txXfrm>
    </dsp:sp>
    <dsp:sp modelId="{59E43436-F07F-4494-A546-7F84BD16E802}">
      <dsp:nvSpPr>
        <dsp:cNvPr id="0" name=""/>
        <dsp:cNvSpPr/>
      </dsp:nvSpPr>
      <dsp:spPr>
        <a:xfrm>
          <a:off x="732651" y="360059"/>
          <a:ext cx="978126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Digramme flux </a:t>
          </a:r>
          <a:endParaRPr lang="en-US" sz="1000" kern="1200" dirty="0"/>
        </a:p>
      </dsp:txBody>
      <dsp:txXfrm>
        <a:off x="910550" y="360059"/>
        <a:ext cx="622328" cy="355798"/>
      </dsp:txXfrm>
    </dsp:sp>
    <dsp:sp modelId="{12D88389-7FBC-4190-9C61-12DE0EFC9FC9}">
      <dsp:nvSpPr>
        <dsp:cNvPr id="0" name=""/>
        <dsp:cNvSpPr/>
      </dsp:nvSpPr>
      <dsp:spPr>
        <a:xfrm>
          <a:off x="1533057" y="360059"/>
          <a:ext cx="1087410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Dictionnaire données </a:t>
          </a:r>
          <a:endParaRPr lang="en-US" sz="1000" kern="1200" dirty="0"/>
        </a:p>
      </dsp:txBody>
      <dsp:txXfrm>
        <a:off x="1710956" y="360059"/>
        <a:ext cx="731612" cy="355798"/>
      </dsp:txXfrm>
    </dsp:sp>
    <dsp:sp modelId="{11EF6B94-3A9B-43CB-B77D-12541B491BDB}">
      <dsp:nvSpPr>
        <dsp:cNvPr id="0" name=""/>
        <dsp:cNvSpPr/>
      </dsp:nvSpPr>
      <dsp:spPr>
        <a:xfrm>
          <a:off x="2451641" y="360059"/>
          <a:ext cx="1125294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Matrice </a:t>
          </a:r>
          <a:r>
            <a:rPr lang="fr-FR" sz="1000" kern="1200" dirty="0"/>
            <a:t>Dépendances </a:t>
          </a:r>
          <a:endParaRPr lang="en-US" sz="1000" kern="1200" dirty="0"/>
        </a:p>
      </dsp:txBody>
      <dsp:txXfrm>
        <a:off x="2629540" y="360059"/>
        <a:ext cx="769496" cy="355798"/>
      </dsp:txXfrm>
    </dsp:sp>
    <dsp:sp modelId="{D3E89998-92C8-4FB7-83CE-F05DBEED9C5A}">
      <dsp:nvSpPr>
        <dsp:cNvPr id="0" name=""/>
        <dsp:cNvSpPr/>
      </dsp:nvSpPr>
      <dsp:spPr>
        <a:xfrm>
          <a:off x="3400042" y="360059"/>
          <a:ext cx="804461" cy="355798"/>
        </a:xfrm>
        <a:prstGeom prst="chevron">
          <a:avLst/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MCD</a:t>
          </a:r>
        </a:p>
      </dsp:txBody>
      <dsp:txXfrm>
        <a:off x="3577941" y="360059"/>
        <a:ext cx="448663" cy="355798"/>
      </dsp:txXfrm>
    </dsp:sp>
    <dsp:sp modelId="{80C1E847-1EB2-45EC-B4FA-12954AAE33D2}">
      <dsp:nvSpPr>
        <dsp:cNvPr id="0" name=""/>
        <dsp:cNvSpPr/>
      </dsp:nvSpPr>
      <dsp:spPr>
        <a:xfrm>
          <a:off x="4036399" y="360059"/>
          <a:ext cx="69004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MLD</a:t>
          </a:r>
        </a:p>
      </dsp:txBody>
      <dsp:txXfrm>
        <a:off x="4214298" y="360059"/>
        <a:ext cx="334247" cy="355798"/>
      </dsp:txXfrm>
    </dsp:sp>
    <dsp:sp modelId="{3045A780-D288-453D-B57C-D1A8BC04B868}">
      <dsp:nvSpPr>
        <dsp:cNvPr id="0" name=""/>
        <dsp:cNvSpPr/>
      </dsp:nvSpPr>
      <dsp:spPr>
        <a:xfrm>
          <a:off x="4558341" y="360059"/>
          <a:ext cx="71103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MPD</a:t>
          </a:r>
        </a:p>
      </dsp:txBody>
      <dsp:txXfrm>
        <a:off x="4736240" y="360059"/>
        <a:ext cx="355239" cy="355798"/>
      </dsp:txXfrm>
    </dsp:sp>
    <dsp:sp modelId="{269B821D-F336-4A59-B10A-5B0C2E4FAD2D}">
      <dsp:nvSpPr>
        <dsp:cNvPr id="0" name=""/>
        <dsp:cNvSpPr/>
      </dsp:nvSpPr>
      <dsp:spPr>
        <a:xfrm>
          <a:off x="5097406" y="360059"/>
          <a:ext cx="87671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Requête</a:t>
          </a:r>
          <a:endParaRPr lang="en-US" sz="1000" kern="1200" dirty="0"/>
        </a:p>
      </dsp:txBody>
      <dsp:txXfrm>
        <a:off x="5275305" y="360059"/>
        <a:ext cx="520917" cy="355798"/>
      </dsp:txXfrm>
    </dsp:sp>
    <dsp:sp modelId="{0080FEE6-772C-4828-ACD2-7BA9CCDCE98E}">
      <dsp:nvSpPr>
        <dsp:cNvPr id="0" name=""/>
        <dsp:cNvSpPr/>
      </dsp:nvSpPr>
      <dsp:spPr>
        <a:xfrm>
          <a:off x="5805405" y="360059"/>
          <a:ext cx="103593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Procédure stockée</a:t>
          </a:r>
        </a:p>
      </dsp:txBody>
      <dsp:txXfrm>
        <a:off x="5983304" y="360059"/>
        <a:ext cx="680137" cy="355798"/>
      </dsp:txXfrm>
    </dsp:sp>
    <dsp:sp modelId="{F9D6A809-26E9-46CF-BA2A-BC2D1A90ECDA}">
      <dsp:nvSpPr>
        <dsp:cNvPr id="0" name=""/>
        <dsp:cNvSpPr/>
      </dsp:nvSpPr>
      <dsp:spPr>
        <a:xfrm>
          <a:off x="6672450" y="360059"/>
          <a:ext cx="111955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Déclencheur</a:t>
          </a:r>
        </a:p>
      </dsp:txBody>
      <dsp:txXfrm>
        <a:off x="6850349" y="360059"/>
        <a:ext cx="763759" cy="355798"/>
      </dsp:txXfrm>
    </dsp:sp>
    <dsp:sp modelId="{BC014B83-7898-4732-BB32-9D4C2A193EBB}">
      <dsp:nvSpPr>
        <dsp:cNvPr id="0" name=""/>
        <dsp:cNvSpPr/>
      </dsp:nvSpPr>
      <dsp:spPr>
        <a:xfrm>
          <a:off x="7621830" y="360059"/>
          <a:ext cx="88949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 </a:t>
          </a:r>
          <a:r>
            <a:rPr lang="en-US" sz="1000" kern="1200" dirty="0" err="1"/>
            <a:t>Appli</a:t>
          </a:r>
          <a:endParaRPr lang="en-US" sz="1000" kern="1200" dirty="0"/>
        </a:p>
      </dsp:txBody>
      <dsp:txXfrm>
        <a:off x="7799729" y="360059"/>
        <a:ext cx="533699" cy="355798"/>
      </dsp:txXfrm>
    </dsp:sp>
    <dsp:sp modelId="{D9E9B0D6-E32C-450F-9501-4C0008B23002}">
      <dsp:nvSpPr>
        <dsp:cNvPr id="0" name=""/>
        <dsp:cNvSpPr/>
      </dsp:nvSpPr>
      <dsp:spPr>
        <a:xfrm>
          <a:off x="8336742" y="360059"/>
          <a:ext cx="747382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Démo</a:t>
          </a:r>
          <a:endParaRPr lang="en-US" sz="1000" kern="1200" dirty="0"/>
        </a:p>
      </dsp:txBody>
      <dsp:txXfrm>
        <a:off x="8514641" y="360059"/>
        <a:ext cx="391584" cy="355798"/>
      </dsp:txXfrm>
    </dsp:sp>
    <dsp:sp modelId="{D1C51C9B-1CF4-4D59-8622-7BA58FA78519}">
      <dsp:nvSpPr>
        <dsp:cNvPr id="0" name=""/>
        <dsp:cNvSpPr/>
      </dsp:nvSpPr>
      <dsp:spPr>
        <a:xfrm>
          <a:off x="8825805" y="361080"/>
          <a:ext cx="774672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Écarts</a:t>
          </a:r>
          <a:endParaRPr lang="en-US" sz="1000" kern="1200" dirty="0"/>
        </a:p>
      </dsp:txBody>
      <dsp:txXfrm>
        <a:off x="9003704" y="361080"/>
        <a:ext cx="418874" cy="3557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523E3-7523-4F25-9916-B958D744099B}">
      <dsp:nvSpPr>
        <dsp:cNvPr id="0" name=""/>
        <dsp:cNvSpPr/>
      </dsp:nvSpPr>
      <dsp:spPr>
        <a:xfrm>
          <a:off x="0" y="360057"/>
          <a:ext cx="889497" cy="355802"/>
        </a:xfrm>
        <a:prstGeom prst="homePlate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Organisation</a:t>
          </a:r>
          <a:endParaRPr lang="en-US" sz="1000" kern="1200" dirty="0"/>
        </a:p>
      </dsp:txBody>
      <dsp:txXfrm>
        <a:off x="0" y="360057"/>
        <a:ext cx="800547" cy="355802"/>
      </dsp:txXfrm>
    </dsp:sp>
    <dsp:sp modelId="{59E43436-F07F-4494-A546-7F84BD16E802}">
      <dsp:nvSpPr>
        <dsp:cNvPr id="0" name=""/>
        <dsp:cNvSpPr/>
      </dsp:nvSpPr>
      <dsp:spPr>
        <a:xfrm>
          <a:off x="732651" y="360059"/>
          <a:ext cx="978126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Digramme flux </a:t>
          </a:r>
          <a:endParaRPr lang="en-US" sz="1000" kern="1200" dirty="0"/>
        </a:p>
      </dsp:txBody>
      <dsp:txXfrm>
        <a:off x="910550" y="360059"/>
        <a:ext cx="622328" cy="355798"/>
      </dsp:txXfrm>
    </dsp:sp>
    <dsp:sp modelId="{12D88389-7FBC-4190-9C61-12DE0EFC9FC9}">
      <dsp:nvSpPr>
        <dsp:cNvPr id="0" name=""/>
        <dsp:cNvSpPr/>
      </dsp:nvSpPr>
      <dsp:spPr>
        <a:xfrm>
          <a:off x="1533057" y="360059"/>
          <a:ext cx="1087410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Dictionnaire données </a:t>
          </a:r>
          <a:endParaRPr lang="en-US" sz="1000" kern="1200" dirty="0"/>
        </a:p>
      </dsp:txBody>
      <dsp:txXfrm>
        <a:off x="1710956" y="360059"/>
        <a:ext cx="731612" cy="355798"/>
      </dsp:txXfrm>
    </dsp:sp>
    <dsp:sp modelId="{11EF6B94-3A9B-43CB-B77D-12541B491BDB}">
      <dsp:nvSpPr>
        <dsp:cNvPr id="0" name=""/>
        <dsp:cNvSpPr/>
      </dsp:nvSpPr>
      <dsp:spPr>
        <a:xfrm>
          <a:off x="2451641" y="360059"/>
          <a:ext cx="1125294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Matrice </a:t>
          </a:r>
          <a:r>
            <a:rPr lang="fr-FR" sz="1000" kern="1200" dirty="0"/>
            <a:t>Dépendances </a:t>
          </a:r>
          <a:endParaRPr lang="en-US" sz="1000" kern="1200" dirty="0"/>
        </a:p>
      </dsp:txBody>
      <dsp:txXfrm>
        <a:off x="2629540" y="360059"/>
        <a:ext cx="769496" cy="355798"/>
      </dsp:txXfrm>
    </dsp:sp>
    <dsp:sp modelId="{D3E89998-92C8-4FB7-83CE-F05DBEED9C5A}">
      <dsp:nvSpPr>
        <dsp:cNvPr id="0" name=""/>
        <dsp:cNvSpPr/>
      </dsp:nvSpPr>
      <dsp:spPr>
        <a:xfrm>
          <a:off x="3400042" y="360059"/>
          <a:ext cx="804461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MCD</a:t>
          </a:r>
        </a:p>
      </dsp:txBody>
      <dsp:txXfrm>
        <a:off x="3577941" y="360059"/>
        <a:ext cx="448663" cy="355798"/>
      </dsp:txXfrm>
    </dsp:sp>
    <dsp:sp modelId="{80C1E847-1EB2-45EC-B4FA-12954AAE33D2}">
      <dsp:nvSpPr>
        <dsp:cNvPr id="0" name=""/>
        <dsp:cNvSpPr/>
      </dsp:nvSpPr>
      <dsp:spPr>
        <a:xfrm>
          <a:off x="4036399" y="360059"/>
          <a:ext cx="690045" cy="355798"/>
        </a:xfrm>
        <a:prstGeom prst="chevron">
          <a:avLst/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MLD</a:t>
          </a:r>
        </a:p>
      </dsp:txBody>
      <dsp:txXfrm>
        <a:off x="4214298" y="360059"/>
        <a:ext cx="334247" cy="355798"/>
      </dsp:txXfrm>
    </dsp:sp>
    <dsp:sp modelId="{3045A780-D288-453D-B57C-D1A8BC04B868}">
      <dsp:nvSpPr>
        <dsp:cNvPr id="0" name=""/>
        <dsp:cNvSpPr/>
      </dsp:nvSpPr>
      <dsp:spPr>
        <a:xfrm>
          <a:off x="4558341" y="360059"/>
          <a:ext cx="71103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MPD</a:t>
          </a:r>
        </a:p>
      </dsp:txBody>
      <dsp:txXfrm>
        <a:off x="4736240" y="360059"/>
        <a:ext cx="355239" cy="355798"/>
      </dsp:txXfrm>
    </dsp:sp>
    <dsp:sp modelId="{269B821D-F336-4A59-B10A-5B0C2E4FAD2D}">
      <dsp:nvSpPr>
        <dsp:cNvPr id="0" name=""/>
        <dsp:cNvSpPr/>
      </dsp:nvSpPr>
      <dsp:spPr>
        <a:xfrm>
          <a:off x="5097406" y="360059"/>
          <a:ext cx="87671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Requête</a:t>
          </a:r>
          <a:endParaRPr lang="en-US" sz="1000" kern="1200" dirty="0"/>
        </a:p>
      </dsp:txBody>
      <dsp:txXfrm>
        <a:off x="5275305" y="360059"/>
        <a:ext cx="520917" cy="355798"/>
      </dsp:txXfrm>
    </dsp:sp>
    <dsp:sp modelId="{0080FEE6-772C-4828-ACD2-7BA9CCDCE98E}">
      <dsp:nvSpPr>
        <dsp:cNvPr id="0" name=""/>
        <dsp:cNvSpPr/>
      </dsp:nvSpPr>
      <dsp:spPr>
        <a:xfrm>
          <a:off x="5805405" y="360059"/>
          <a:ext cx="103593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Procédure stockée</a:t>
          </a:r>
        </a:p>
      </dsp:txBody>
      <dsp:txXfrm>
        <a:off x="5983304" y="360059"/>
        <a:ext cx="680137" cy="355798"/>
      </dsp:txXfrm>
    </dsp:sp>
    <dsp:sp modelId="{F9D6A809-26E9-46CF-BA2A-BC2D1A90ECDA}">
      <dsp:nvSpPr>
        <dsp:cNvPr id="0" name=""/>
        <dsp:cNvSpPr/>
      </dsp:nvSpPr>
      <dsp:spPr>
        <a:xfrm>
          <a:off x="6672450" y="360059"/>
          <a:ext cx="111955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Déclencheur</a:t>
          </a:r>
        </a:p>
      </dsp:txBody>
      <dsp:txXfrm>
        <a:off x="6850349" y="360059"/>
        <a:ext cx="763759" cy="355798"/>
      </dsp:txXfrm>
    </dsp:sp>
    <dsp:sp modelId="{BC014B83-7898-4732-BB32-9D4C2A193EBB}">
      <dsp:nvSpPr>
        <dsp:cNvPr id="0" name=""/>
        <dsp:cNvSpPr/>
      </dsp:nvSpPr>
      <dsp:spPr>
        <a:xfrm>
          <a:off x="7621830" y="360059"/>
          <a:ext cx="88949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 </a:t>
          </a:r>
          <a:r>
            <a:rPr lang="en-US" sz="1000" kern="1200" dirty="0" err="1"/>
            <a:t>Appli</a:t>
          </a:r>
          <a:endParaRPr lang="en-US" sz="1000" kern="1200" dirty="0"/>
        </a:p>
      </dsp:txBody>
      <dsp:txXfrm>
        <a:off x="7799729" y="360059"/>
        <a:ext cx="533699" cy="355798"/>
      </dsp:txXfrm>
    </dsp:sp>
    <dsp:sp modelId="{D9E9B0D6-E32C-450F-9501-4C0008B23002}">
      <dsp:nvSpPr>
        <dsp:cNvPr id="0" name=""/>
        <dsp:cNvSpPr/>
      </dsp:nvSpPr>
      <dsp:spPr>
        <a:xfrm>
          <a:off x="8336742" y="360059"/>
          <a:ext cx="747382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Démo</a:t>
          </a:r>
          <a:endParaRPr lang="en-US" sz="1000" kern="1200" dirty="0"/>
        </a:p>
      </dsp:txBody>
      <dsp:txXfrm>
        <a:off x="8514641" y="360059"/>
        <a:ext cx="391584" cy="355798"/>
      </dsp:txXfrm>
    </dsp:sp>
    <dsp:sp modelId="{D1C51C9B-1CF4-4D59-8622-7BA58FA78519}">
      <dsp:nvSpPr>
        <dsp:cNvPr id="0" name=""/>
        <dsp:cNvSpPr/>
      </dsp:nvSpPr>
      <dsp:spPr>
        <a:xfrm>
          <a:off x="8825805" y="361080"/>
          <a:ext cx="774672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Écarts</a:t>
          </a:r>
          <a:endParaRPr lang="en-US" sz="1000" kern="1200" dirty="0"/>
        </a:p>
      </dsp:txBody>
      <dsp:txXfrm>
        <a:off x="9003704" y="361080"/>
        <a:ext cx="418874" cy="3557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523E3-7523-4F25-9916-B958D744099B}">
      <dsp:nvSpPr>
        <dsp:cNvPr id="0" name=""/>
        <dsp:cNvSpPr/>
      </dsp:nvSpPr>
      <dsp:spPr>
        <a:xfrm>
          <a:off x="0" y="360057"/>
          <a:ext cx="889497" cy="355802"/>
        </a:xfrm>
        <a:prstGeom prst="homePlate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Organisation</a:t>
          </a:r>
          <a:endParaRPr lang="en-US" sz="1000" kern="1200" dirty="0"/>
        </a:p>
      </dsp:txBody>
      <dsp:txXfrm>
        <a:off x="0" y="360057"/>
        <a:ext cx="800547" cy="355802"/>
      </dsp:txXfrm>
    </dsp:sp>
    <dsp:sp modelId="{59E43436-F07F-4494-A546-7F84BD16E802}">
      <dsp:nvSpPr>
        <dsp:cNvPr id="0" name=""/>
        <dsp:cNvSpPr/>
      </dsp:nvSpPr>
      <dsp:spPr>
        <a:xfrm>
          <a:off x="732651" y="360059"/>
          <a:ext cx="978126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Digramme flux </a:t>
          </a:r>
          <a:endParaRPr lang="en-US" sz="1000" kern="1200" dirty="0"/>
        </a:p>
      </dsp:txBody>
      <dsp:txXfrm>
        <a:off x="910550" y="360059"/>
        <a:ext cx="622328" cy="355798"/>
      </dsp:txXfrm>
    </dsp:sp>
    <dsp:sp modelId="{12D88389-7FBC-4190-9C61-12DE0EFC9FC9}">
      <dsp:nvSpPr>
        <dsp:cNvPr id="0" name=""/>
        <dsp:cNvSpPr/>
      </dsp:nvSpPr>
      <dsp:spPr>
        <a:xfrm>
          <a:off x="1533057" y="360059"/>
          <a:ext cx="1087410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Dictionnaire données </a:t>
          </a:r>
          <a:endParaRPr lang="en-US" sz="1000" kern="1200" dirty="0"/>
        </a:p>
      </dsp:txBody>
      <dsp:txXfrm>
        <a:off x="1710956" y="360059"/>
        <a:ext cx="731612" cy="355798"/>
      </dsp:txXfrm>
    </dsp:sp>
    <dsp:sp modelId="{11EF6B94-3A9B-43CB-B77D-12541B491BDB}">
      <dsp:nvSpPr>
        <dsp:cNvPr id="0" name=""/>
        <dsp:cNvSpPr/>
      </dsp:nvSpPr>
      <dsp:spPr>
        <a:xfrm>
          <a:off x="2451641" y="360059"/>
          <a:ext cx="1125294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Matrice </a:t>
          </a:r>
          <a:r>
            <a:rPr lang="fr-FR" sz="1000" kern="1200" dirty="0"/>
            <a:t>Dépendances </a:t>
          </a:r>
          <a:endParaRPr lang="en-US" sz="1000" kern="1200" dirty="0"/>
        </a:p>
      </dsp:txBody>
      <dsp:txXfrm>
        <a:off x="2629540" y="360059"/>
        <a:ext cx="769496" cy="355798"/>
      </dsp:txXfrm>
    </dsp:sp>
    <dsp:sp modelId="{D3E89998-92C8-4FB7-83CE-F05DBEED9C5A}">
      <dsp:nvSpPr>
        <dsp:cNvPr id="0" name=""/>
        <dsp:cNvSpPr/>
      </dsp:nvSpPr>
      <dsp:spPr>
        <a:xfrm>
          <a:off x="3400042" y="360059"/>
          <a:ext cx="804461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MCD</a:t>
          </a:r>
        </a:p>
      </dsp:txBody>
      <dsp:txXfrm>
        <a:off x="3577941" y="360059"/>
        <a:ext cx="448663" cy="355798"/>
      </dsp:txXfrm>
    </dsp:sp>
    <dsp:sp modelId="{80C1E847-1EB2-45EC-B4FA-12954AAE33D2}">
      <dsp:nvSpPr>
        <dsp:cNvPr id="0" name=""/>
        <dsp:cNvSpPr/>
      </dsp:nvSpPr>
      <dsp:spPr>
        <a:xfrm>
          <a:off x="4036399" y="360059"/>
          <a:ext cx="69004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MLD</a:t>
          </a:r>
        </a:p>
      </dsp:txBody>
      <dsp:txXfrm>
        <a:off x="4214298" y="360059"/>
        <a:ext cx="334247" cy="355798"/>
      </dsp:txXfrm>
    </dsp:sp>
    <dsp:sp modelId="{3045A780-D288-453D-B57C-D1A8BC04B868}">
      <dsp:nvSpPr>
        <dsp:cNvPr id="0" name=""/>
        <dsp:cNvSpPr/>
      </dsp:nvSpPr>
      <dsp:spPr>
        <a:xfrm>
          <a:off x="4558341" y="360059"/>
          <a:ext cx="711037" cy="355798"/>
        </a:xfrm>
        <a:prstGeom prst="chevron">
          <a:avLst/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MPD</a:t>
          </a:r>
        </a:p>
      </dsp:txBody>
      <dsp:txXfrm>
        <a:off x="4736240" y="360059"/>
        <a:ext cx="355239" cy="355798"/>
      </dsp:txXfrm>
    </dsp:sp>
    <dsp:sp modelId="{269B821D-F336-4A59-B10A-5B0C2E4FAD2D}">
      <dsp:nvSpPr>
        <dsp:cNvPr id="0" name=""/>
        <dsp:cNvSpPr/>
      </dsp:nvSpPr>
      <dsp:spPr>
        <a:xfrm>
          <a:off x="5097406" y="360059"/>
          <a:ext cx="87671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Requête</a:t>
          </a:r>
          <a:endParaRPr lang="en-US" sz="1000" kern="1200" dirty="0"/>
        </a:p>
      </dsp:txBody>
      <dsp:txXfrm>
        <a:off x="5275305" y="360059"/>
        <a:ext cx="520917" cy="355798"/>
      </dsp:txXfrm>
    </dsp:sp>
    <dsp:sp modelId="{0080FEE6-772C-4828-ACD2-7BA9CCDCE98E}">
      <dsp:nvSpPr>
        <dsp:cNvPr id="0" name=""/>
        <dsp:cNvSpPr/>
      </dsp:nvSpPr>
      <dsp:spPr>
        <a:xfrm>
          <a:off x="5805405" y="360059"/>
          <a:ext cx="103593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Procédure stockée</a:t>
          </a:r>
        </a:p>
      </dsp:txBody>
      <dsp:txXfrm>
        <a:off x="5983304" y="360059"/>
        <a:ext cx="680137" cy="355798"/>
      </dsp:txXfrm>
    </dsp:sp>
    <dsp:sp modelId="{F9D6A809-26E9-46CF-BA2A-BC2D1A90ECDA}">
      <dsp:nvSpPr>
        <dsp:cNvPr id="0" name=""/>
        <dsp:cNvSpPr/>
      </dsp:nvSpPr>
      <dsp:spPr>
        <a:xfrm>
          <a:off x="6672450" y="360059"/>
          <a:ext cx="111955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Déclencheur</a:t>
          </a:r>
        </a:p>
      </dsp:txBody>
      <dsp:txXfrm>
        <a:off x="6850349" y="360059"/>
        <a:ext cx="763759" cy="355798"/>
      </dsp:txXfrm>
    </dsp:sp>
    <dsp:sp modelId="{BC014B83-7898-4732-BB32-9D4C2A193EBB}">
      <dsp:nvSpPr>
        <dsp:cNvPr id="0" name=""/>
        <dsp:cNvSpPr/>
      </dsp:nvSpPr>
      <dsp:spPr>
        <a:xfrm>
          <a:off x="7621830" y="360059"/>
          <a:ext cx="88949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 </a:t>
          </a:r>
          <a:r>
            <a:rPr lang="en-US" sz="1000" kern="1200" dirty="0" err="1"/>
            <a:t>Appli</a:t>
          </a:r>
          <a:endParaRPr lang="en-US" sz="1000" kern="1200" dirty="0"/>
        </a:p>
      </dsp:txBody>
      <dsp:txXfrm>
        <a:off x="7799729" y="360059"/>
        <a:ext cx="533699" cy="355798"/>
      </dsp:txXfrm>
    </dsp:sp>
    <dsp:sp modelId="{D9E9B0D6-E32C-450F-9501-4C0008B23002}">
      <dsp:nvSpPr>
        <dsp:cNvPr id="0" name=""/>
        <dsp:cNvSpPr/>
      </dsp:nvSpPr>
      <dsp:spPr>
        <a:xfrm>
          <a:off x="8336742" y="360059"/>
          <a:ext cx="747382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Démo</a:t>
          </a:r>
          <a:endParaRPr lang="en-US" sz="1000" kern="1200" dirty="0"/>
        </a:p>
      </dsp:txBody>
      <dsp:txXfrm>
        <a:off x="8514641" y="360059"/>
        <a:ext cx="391584" cy="355798"/>
      </dsp:txXfrm>
    </dsp:sp>
    <dsp:sp modelId="{D1C51C9B-1CF4-4D59-8622-7BA58FA78519}">
      <dsp:nvSpPr>
        <dsp:cNvPr id="0" name=""/>
        <dsp:cNvSpPr/>
      </dsp:nvSpPr>
      <dsp:spPr>
        <a:xfrm>
          <a:off x="8825805" y="361080"/>
          <a:ext cx="774672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Écarts</a:t>
          </a:r>
          <a:endParaRPr lang="en-US" sz="1000" kern="1200" dirty="0"/>
        </a:p>
      </dsp:txBody>
      <dsp:txXfrm>
        <a:off x="9003704" y="361080"/>
        <a:ext cx="418874" cy="3557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523E3-7523-4F25-9916-B958D744099B}">
      <dsp:nvSpPr>
        <dsp:cNvPr id="0" name=""/>
        <dsp:cNvSpPr/>
      </dsp:nvSpPr>
      <dsp:spPr>
        <a:xfrm>
          <a:off x="0" y="360057"/>
          <a:ext cx="889497" cy="355802"/>
        </a:xfrm>
        <a:prstGeom prst="homePlate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Organisation</a:t>
          </a:r>
          <a:endParaRPr lang="en-US" sz="1000" kern="1200" dirty="0"/>
        </a:p>
      </dsp:txBody>
      <dsp:txXfrm>
        <a:off x="0" y="360057"/>
        <a:ext cx="800547" cy="355802"/>
      </dsp:txXfrm>
    </dsp:sp>
    <dsp:sp modelId="{59E43436-F07F-4494-A546-7F84BD16E802}">
      <dsp:nvSpPr>
        <dsp:cNvPr id="0" name=""/>
        <dsp:cNvSpPr/>
      </dsp:nvSpPr>
      <dsp:spPr>
        <a:xfrm>
          <a:off x="732651" y="360059"/>
          <a:ext cx="978126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Digramme flux </a:t>
          </a:r>
          <a:endParaRPr lang="en-US" sz="1000" kern="1200" dirty="0"/>
        </a:p>
      </dsp:txBody>
      <dsp:txXfrm>
        <a:off x="910550" y="360059"/>
        <a:ext cx="622328" cy="355798"/>
      </dsp:txXfrm>
    </dsp:sp>
    <dsp:sp modelId="{12D88389-7FBC-4190-9C61-12DE0EFC9FC9}">
      <dsp:nvSpPr>
        <dsp:cNvPr id="0" name=""/>
        <dsp:cNvSpPr/>
      </dsp:nvSpPr>
      <dsp:spPr>
        <a:xfrm>
          <a:off x="1533057" y="360059"/>
          <a:ext cx="1087410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Dictionnaire données </a:t>
          </a:r>
          <a:endParaRPr lang="en-US" sz="1000" kern="1200" dirty="0"/>
        </a:p>
      </dsp:txBody>
      <dsp:txXfrm>
        <a:off x="1710956" y="360059"/>
        <a:ext cx="731612" cy="355798"/>
      </dsp:txXfrm>
    </dsp:sp>
    <dsp:sp modelId="{11EF6B94-3A9B-43CB-B77D-12541B491BDB}">
      <dsp:nvSpPr>
        <dsp:cNvPr id="0" name=""/>
        <dsp:cNvSpPr/>
      </dsp:nvSpPr>
      <dsp:spPr>
        <a:xfrm>
          <a:off x="2451641" y="360059"/>
          <a:ext cx="1125294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Matrice </a:t>
          </a:r>
          <a:r>
            <a:rPr lang="fr-FR" sz="1000" kern="1200" dirty="0"/>
            <a:t>Dépendances </a:t>
          </a:r>
          <a:endParaRPr lang="en-US" sz="1000" kern="1200" dirty="0"/>
        </a:p>
      </dsp:txBody>
      <dsp:txXfrm>
        <a:off x="2629540" y="360059"/>
        <a:ext cx="769496" cy="355798"/>
      </dsp:txXfrm>
    </dsp:sp>
    <dsp:sp modelId="{D3E89998-92C8-4FB7-83CE-F05DBEED9C5A}">
      <dsp:nvSpPr>
        <dsp:cNvPr id="0" name=""/>
        <dsp:cNvSpPr/>
      </dsp:nvSpPr>
      <dsp:spPr>
        <a:xfrm>
          <a:off x="3400042" y="360059"/>
          <a:ext cx="804461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MCD</a:t>
          </a:r>
        </a:p>
      </dsp:txBody>
      <dsp:txXfrm>
        <a:off x="3577941" y="360059"/>
        <a:ext cx="448663" cy="355798"/>
      </dsp:txXfrm>
    </dsp:sp>
    <dsp:sp modelId="{80C1E847-1EB2-45EC-B4FA-12954AAE33D2}">
      <dsp:nvSpPr>
        <dsp:cNvPr id="0" name=""/>
        <dsp:cNvSpPr/>
      </dsp:nvSpPr>
      <dsp:spPr>
        <a:xfrm>
          <a:off x="4036399" y="360059"/>
          <a:ext cx="69004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MLD</a:t>
          </a:r>
        </a:p>
      </dsp:txBody>
      <dsp:txXfrm>
        <a:off x="4214298" y="360059"/>
        <a:ext cx="334247" cy="355798"/>
      </dsp:txXfrm>
    </dsp:sp>
    <dsp:sp modelId="{3045A780-D288-453D-B57C-D1A8BC04B868}">
      <dsp:nvSpPr>
        <dsp:cNvPr id="0" name=""/>
        <dsp:cNvSpPr/>
      </dsp:nvSpPr>
      <dsp:spPr>
        <a:xfrm>
          <a:off x="4558341" y="360059"/>
          <a:ext cx="71103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MPD</a:t>
          </a:r>
        </a:p>
      </dsp:txBody>
      <dsp:txXfrm>
        <a:off x="4736240" y="360059"/>
        <a:ext cx="355239" cy="355798"/>
      </dsp:txXfrm>
    </dsp:sp>
    <dsp:sp modelId="{269B821D-F336-4A59-B10A-5B0C2E4FAD2D}">
      <dsp:nvSpPr>
        <dsp:cNvPr id="0" name=""/>
        <dsp:cNvSpPr/>
      </dsp:nvSpPr>
      <dsp:spPr>
        <a:xfrm>
          <a:off x="5097406" y="360059"/>
          <a:ext cx="876715" cy="355798"/>
        </a:xfrm>
        <a:prstGeom prst="chevron">
          <a:avLst/>
        </a:prstGeom>
        <a:solidFill>
          <a:srgbClr val="0070C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Requête</a:t>
          </a:r>
          <a:endParaRPr lang="en-US" sz="1000" kern="1200" dirty="0"/>
        </a:p>
      </dsp:txBody>
      <dsp:txXfrm>
        <a:off x="5275305" y="360059"/>
        <a:ext cx="520917" cy="355798"/>
      </dsp:txXfrm>
    </dsp:sp>
    <dsp:sp modelId="{0080FEE6-772C-4828-ACD2-7BA9CCDCE98E}">
      <dsp:nvSpPr>
        <dsp:cNvPr id="0" name=""/>
        <dsp:cNvSpPr/>
      </dsp:nvSpPr>
      <dsp:spPr>
        <a:xfrm>
          <a:off x="5805405" y="360059"/>
          <a:ext cx="1035935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Procédure stockée</a:t>
          </a:r>
        </a:p>
      </dsp:txBody>
      <dsp:txXfrm>
        <a:off x="5983304" y="360059"/>
        <a:ext cx="680137" cy="355798"/>
      </dsp:txXfrm>
    </dsp:sp>
    <dsp:sp modelId="{F9D6A809-26E9-46CF-BA2A-BC2D1A90ECDA}">
      <dsp:nvSpPr>
        <dsp:cNvPr id="0" name=""/>
        <dsp:cNvSpPr/>
      </dsp:nvSpPr>
      <dsp:spPr>
        <a:xfrm>
          <a:off x="6672450" y="360059"/>
          <a:ext cx="111955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Déclencheur</a:t>
          </a:r>
        </a:p>
      </dsp:txBody>
      <dsp:txXfrm>
        <a:off x="6850349" y="360059"/>
        <a:ext cx="763759" cy="355798"/>
      </dsp:txXfrm>
    </dsp:sp>
    <dsp:sp modelId="{BC014B83-7898-4732-BB32-9D4C2A193EBB}">
      <dsp:nvSpPr>
        <dsp:cNvPr id="0" name=""/>
        <dsp:cNvSpPr/>
      </dsp:nvSpPr>
      <dsp:spPr>
        <a:xfrm>
          <a:off x="7621830" y="360059"/>
          <a:ext cx="889497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 </a:t>
          </a:r>
          <a:r>
            <a:rPr lang="en-US" sz="1000" kern="1200" dirty="0" err="1"/>
            <a:t>Appli</a:t>
          </a:r>
          <a:endParaRPr lang="en-US" sz="1000" kern="1200" dirty="0"/>
        </a:p>
      </dsp:txBody>
      <dsp:txXfrm>
        <a:off x="7799729" y="360059"/>
        <a:ext cx="533699" cy="355798"/>
      </dsp:txXfrm>
    </dsp:sp>
    <dsp:sp modelId="{D9E9B0D6-E32C-450F-9501-4C0008B23002}">
      <dsp:nvSpPr>
        <dsp:cNvPr id="0" name=""/>
        <dsp:cNvSpPr/>
      </dsp:nvSpPr>
      <dsp:spPr>
        <a:xfrm>
          <a:off x="8336742" y="360059"/>
          <a:ext cx="747382" cy="355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Démo</a:t>
          </a:r>
          <a:endParaRPr lang="en-US" sz="1000" kern="1200" dirty="0"/>
        </a:p>
      </dsp:txBody>
      <dsp:txXfrm>
        <a:off x="8514641" y="360059"/>
        <a:ext cx="391584" cy="355798"/>
      </dsp:txXfrm>
    </dsp:sp>
    <dsp:sp modelId="{D1C51C9B-1CF4-4D59-8622-7BA58FA78519}">
      <dsp:nvSpPr>
        <dsp:cNvPr id="0" name=""/>
        <dsp:cNvSpPr/>
      </dsp:nvSpPr>
      <dsp:spPr>
        <a:xfrm>
          <a:off x="8825805" y="361080"/>
          <a:ext cx="774672" cy="355798"/>
        </a:xfrm>
        <a:prstGeom prst="chevron">
          <a:avLst/>
        </a:prstGeom>
        <a:solidFill>
          <a:srgbClr val="00B0F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Écarts</a:t>
          </a:r>
          <a:endParaRPr lang="en-US" sz="1000" kern="1200" dirty="0"/>
        </a:p>
      </dsp:txBody>
      <dsp:txXfrm>
        <a:off x="9003704" y="361080"/>
        <a:ext cx="418874" cy="355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65ABB-AFEE-46F3-92A5-478DB4EE292A}" type="datetimeFigureOut">
              <a:rPr lang="de-DE"/>
              <a:t>06.04.2017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B4D50-0ACF-45F4-BA8B-70617599B905}" type="slidenum">
              <a:rPr lang="de-DE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B4D50-0ACF-45F4-BA8B-70617599B905}" type="slidenum">
              <a:rPr lang="de-DE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16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B4D50-0ACF-45F4-BA8B-70617599B905}" type="slidenum">
              <a:rPr lang="de-DE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71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B4D50-0ACF-45F4-BA8B-70617599B905}" type="slidenum">
              <a:rPr lang="de-DE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236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B4D50-0ACF-45F4-BA8B-70617599B905}" type="slidenum">
              <a:rPr lang="de-DE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126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B4D50-0ACF-45F4-BA8B-70617599B905}" type="slidenum">
              <a:rPr lang="de-DE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252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B4D50-0ACF-45F4-BA8B-70617599B905}" type="slidenum">
              <a:rPr lang="de-DE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52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B4D50-0ACF-45F4-BA8B-70617599B905}" type="slidenum">
              <a:rPr lang="de-DE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3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4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752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215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592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467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2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620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28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43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58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6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39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08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73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17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90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8941B0-F4D5-4460-BCAD-F7E2B41A8257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02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Projet Modélisation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COSTE  |  HURTEVENT  |  MAZURIER</a:t>
            </a:r>
          </a:p>
        </p:txBody>
      </p:sp>
    </p:spTree>
    <p:extLst>
      <p:ext uri="{BB962C8B-B14F-4D97-AF65-F5344CB8AC3E}">
        <p14:creationId xmlns:p14="http://schemas.microsoft.com/office/powerpoint/2010/main" val="3341458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657"/>
            <a:ext cx="10018713" cy="676683"/>
          </a:xfrm>
        </p:spPr>
        <p:txBody>
          <a:bodyPr>
            <a:normAutofit fontScale="90000"/>
          </a:bodyPr>
          <a:lstStyle/>
          <a:p>
            <a:r>
              <a:rPr lang="fr-FR"/>
              <a:t>Modèle Logique des Données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52" y="604863"/>
            <a:ext cx="6897280" cy="5671650"/>
          </a:xfr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47099080"/>
              </p:ext>
            </p:extLst>
          </p:nvPr>
        </p:nvGraphicFramePr>
        <p:xfrm>
          <a:off x="2313355" y="5965794"/>
          <a:ext cx="9600478" cy="1075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500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661"/>
            <a:ext cx="10018713" cy="732449"/>
          </a:xfrm>
        </p:spPr>
        <p:txBody>
          <a:bodyPr/>
          <a:lstStyle/>
          <a:p>
            <a:r>
              <a:rPr lang="fr-FR"/>
              <a:t>Modèle Physique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94317"/>
            <a:ext cx="10018713" cy="459688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DROP DATABASE IF EXISTS `Nouvelle BDD`;</a:t>
            </a:r>
          </a:p>
          <a:p>
            <a:pPr marL="0" indent="0">
              <a:buNone/>
            </a:pPr>
            <a:r>
              <a:rPr lang="en-US"/>
              <a:t>CREATE DATABASE IF NOT EXISTS `Nouvelle BDD`;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DROP TABLE IF EXISTS `Nouvelle BDD`.</a:t>
            </a:r>
            <a:r>
              <a:rPr lang="en-US" err="1"/>
              <a:t>StockIngrédient</a:t>
            </a:r>
            <a:r>
              <a:rPr lang="en-US"/>
              <a:t>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CREATE TABLE IF NOT EXISTS `Nouvelle BDD`.</a:t>
            </a:r>
            <a:r>
              <a:rPr lang="en-US" err="1"/>
              <a:t>StockIngrédient</a:t>
            </a:r>
            <a:r>
              <a:rPr lang="en-US"/>
              <a:t> (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Ingrédient</a:t>
            </a:r>
            <a:r>
              <a:rPr lang="en-US"/>
              <a:t> VARCHAR(30),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QuantitéEnStock</a:t>
            </a:r>
            <a:r>
              <a:rPr lang="en-US"/>
              <a:t> INT(3),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FraîcheurMax</a:t>
            </a:r>
            <a:r>
              <a:rPr lang="en-US"/>
              <a:t> INT(3),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DateArrivée</a:t>
            </a:r>
            <a:r>
              <a:rPr lang="en-US"/>
              <a:t> Date,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CONSTRAINT </a:t>
            </a:r>
            <a:r>
              <a:rPr lang="en-US" err="1"/>
              <a:t>Fk_Ingrédient</a:t>
            </a:r>
            <a:r>
              <a:rPr lang="en-US"/>
              <a:t> FOREIGN KEY (</a:t>
            </a:r>
            <a:r>
              <a:rPr lang="en-US" err="1"/>
              <a:t>Ingrédient</a:t>
            </a:r>
            <a:r>
              <a:rPr lang="en-US"/>
              <a:t>) REFERENCES </a:t>
            </a:r>
            <a:r>
              <a:rPr lang="en-US" err="1"/>
              <a:t>Ingrédient</a:t>
            </a:r>
            <a:r>
              <a:rPr lang="en-US"/>
              <a:t>(</a:t>
            </a:r>
            <a:r>
              <a:rPr lang="en-US" err="1"/>
              <a:t>Ingrédient</a:t>
            </a:r>
            <a:r>
              <a:rPr lang="en-US"/>
              <a:t>),</a:t>
            </a:r>
          </a:p>
          <a:p>
            <a:pPr marL="0" indent="0">
              <a:buNone/>
            </a:pPr>
            <a:r>
              <a:rPr lang="en-US"/>
              <a:t>	CONSTRAINT </a:t>
            </a:r>
            <a:r>
              <a:rPr lang="en-US" err="1"/>
              <a:t>Pk_stock</a:t>
            </a:r>
            <a:r>
              <a:rPr lang="en-US"/>
              <a:t> PRIMARY KEY(</a:t>
            </a:r>
            <a:r>
              <a:rPr lang="en-US" err="1"/>
              <a:t>Ingrédient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);</a:t>
            </a:r>
            <a:endParaRPr lang="fr-FR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93272575"/>
              </p:ext>
            </p:extLst>
          </p:nvPr>
        </p:nvGraphicFramePr>
        <p:xfrm>
          <a:off x="2313355" y="5965794"/>
          <a:ext cx="9600478" cy="1075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05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710214"/>
          </a:xfrm>
        </p:spPr>
        <p:txBody>
          <a:bodyPr/>
          <a:lstStyle/>
          <a:p>
            <a:r>
              <a:rPr lang="fr-FR" dirty="0"/>
              <a:t>Exemple de requête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61135"/>
            <a:ext cx="10018713" cy="4930066"/>
          </a:xfrm>
        </p:spPr>
        <p:txBody>
          <a:bodyPr/>
          <a:lstStyle/>
          <a:p>
            <a:endParaRPr lang="fr-F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43563113"/>
              </p:ext>
            </p:extLst>
          </p:nvPr>
        </p:nvGraphicFramePr>
        <p:xfrm>
          <a:off x="2313355" y="5965794"/>
          <a:ext cx="9600478" cy="1075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0179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887767"/>
          </a:xfrm>
        </p:spPr>
        <p:txBody>
          <a:bodyPr/>
          <a:lstStyle/>
          <a:p>
            <a:r>
              <a:rPr lang="fr-FR" dirty="0"/>
              <a:t>Exemple de procédure stockée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91953"/>
            <a:ext cx="10018713" cy="469924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 DELIMITER |</a:t>
            </a:r>
          </a:p>
          <a:p>
            <a:pPr marL="0" indent="0">
              <a:buNone/>
            </a:pPr>
            <a:r>
              <a:rPr lang="fr-FR" dirty="0"/>
              <a:t>  CREATE PROCEDURE </a:t>
            </a:r>
            <a:r>
              <a:rPr lang="fr-FR" dirty="0" err="1"/>
              <a:t>SupprimerRecette</a:t>
            </a:r>
            <a:r>
              <a:rPr lang="fr-FR" dirty="0"/>
              <a:t>( Recette VARCHAR(30))</a:t>
            </a:r>
          </a:p>
          <a:p>
            <a:pPr marL="0" indent="0">
              <a:buNone/>
            </a:pPr>
            <a:r>
              <a:rPr lang="fr-FR" dirty="0"/>
              <a:t>  BEGIN</a:t>
            </a:r>
          </a:p>
          <a:p>
            <a:pPr marL="0" indent="0">
              <a:buNone/>
            </a:pPr>
            <a:r>
              <a:rPr lang="fr-FR" dirty="0"/>
              <a:t>  	DELETE FROM </a:t>
            </a:r>
            <a:r>
              <a:rPr lang="fr-FR" dirty="0" err="1"/>
              <a:t>propositionrecette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WHERE </a:t>
            </a:r>
            <a:r>
              <a:rPr lang="fr-FR" dirty="0" err="1"/>
              <a:t>propositionrecette.Potion</a:t>
            </a:r>
            <a:r>
              <a:rPr lang="fr-FR" dirty="0"/>
              <a:t> LIKE Recette;</a:t>
            </a:r>
          </a:p>
          <a:p>
            <a:pPr marL="0" indent="0">
              <a:buNone/>
            </a:pPr>
            <a:r>
              <a:rPr lang="fr-FR" dirty="0"/>
              <a:t>  END|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62017203"/>
              </p:ext>
            </p:extLst>
          </p:nvPr>
        </p:nvGraphicFramePr>
        <p:xfrm>
          <a:off x="2313355" y="5965794"/>
          <a:ext cx="9600478" cy="1075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00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81235"/>
          </a:xfrm>
        </p:spPr>
        <p:txBody>
          <a:bodyPr/>
          <a:lstStyle/>
          <a:p>
            <a:r>
              <a:rPr lang="fr-FR" dirty="0"/>
              <a:t>Exemple de </a:t>
            </a:r>
            <a:r>
              <a:rPr lang="fr-FR" dirty="0" err="1"/>
              <a:t>décleucheur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14401"/>
            <a:ext cx="10018713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DELIMITER |</a:t>
            </a:r>
          </a:p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err="1"/>
              <a:t>UpdateStockIngrédient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AFTER UPDATE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stockingrédient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CALL </a:t>
            </a:r>
            <a:r>
              <a:rPr lang="en-US" dirty="0" err="1"/>
              <a:t>StockIngrédient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END |</a:t>
            </a:r>
            <a:endParaRPr lang="fr-F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12610580"/>
              </p:ext>
            </p:extLst>
          </p:nvPr>
        </p:nvGraphicFramePr>
        <p:xfrm>
          <a:off x="2313355" y="5965794"/>
          <a:ext cx="9600478" cy="1075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691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664"/>
            <a:ext cx="10018713" cy="1752599"/>
          </a:xfrm>
        </p:spPr>
        <p:txBody>
          <a:bodyPr/>
          <a:lstStyle/>
          <a:p>
            <a:r>
              <a:rPr lang="fr-FR"/>
              <a:t>Développement de l’application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26959"/>
            <a:ext cx="10018713" cy="4264241"/>
          </a:xfrm>
        </p:spPr>
        <p:txBody>
          <a:bodyPr/>
          <a:lstStyle/>
          <a:p>
            <a:endParaRPr lang="fr-FR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04290350"/>
              </p:ext>
            </p:extLst>
          </p:nvPr>
        </p:nvGraphicFramePr>
        <p:xfrm>
          <a:off x="2313355" y="5965794"/>
          <a:ext cx="9600478" cy="1075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50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659"/>
            <a:ext cx="10018713" cy="1752599"/>
          </a:xfrm>
        </p:spPr>
        <p:txBody>
          <a:bodyPr/>
          <a:lstStyle/>
          <a:p>
            <a:r>
              <a:rPr lang="fr-FR"/>
              <a:t>Démonstration de l’application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36998933"/>
              </p:ext>
            </p:extLst>
          </p:nvPr>
        </p:nvGraphicFramePr>
        <p:xfrm>
          <a:off x="2313355" y="5965794"/>
          <a:ext cx="9600478" cy="1075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670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665"/>
            <a:ext cx="10018713" cy="881744"/>
          </a:xfrm>
        </p:spPr>
        <p:txBody>
          <a:bodyPr/>
          <a:lstStyle/>
          <a:p>
            <a:r>
              <a:rPr lang="fr-FR"/>
              <a:t>Ecarts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Procédures: </a:t>
            </a:r>
          </a:p>
          <a:p>
            <a:pPr lvl="1"/>
            <a:r>
              <a:rPr lang="fr-FR"/>
              <a:t>Il existe autant de procédure pour ajouter une recette qu’il y a de nombre d’ingrédients</a:t>
            </a:r>
          </a:p>
          <a:p>
            <a:pPr lvl="1"/>
            <a:r>
              <a:rPr lang="fr-FR"/>
              <a:t>Il manque la procédure de sauvegarde des couples fournisseurs-ingrédients</a:t>
            </a:r>
          </a:p>
          <a:p>
            <a:pPr lvl="1"/>
            <a:r>
              <a:rPr lang="fr-FR"/>
              <a:t>Il manque la procédure de restauration des tables sauvegardées</a:t>
            </a:r>
          </a:p>
          <a:p>
            <a:endParaRPr lang="fr-FR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88614702"/>
              </p:ext>
            </p:extLst>
          </p:nvPr>
        </p:nvGraphicFramePr>
        <p:xfrm>
          <a:off x="2313355" y="5965794"/>
          <a:ext cx="9600478" cy="1075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1801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657"/>
            <a:ext cx="10018713" cy="1752599"/>
          </a:xfrm>
        </p:spPr>
        <p:txBody>
          <a:bodyPr/>
          <a:lstStyle/>
          <a:p>
            <a:r>
              <a:rPr lang="fr-FR"/>
              <a:t>Bilan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Mettre une phrase de fin … ici.</a:t>
            </a:r>
          </a:p>
        </p:txBody>
      </p:sp>
    </p:spTree>
    <p:extLst>
      <p:ext uri="{BB962C8B-B14F-4D97-AF65-F5344CB8AC3E}">
        <p14:creationId xmlns:p14="http://schemas.microsoft.com/office/powerpoint/2010/main" val="95402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5758" y="2486025"/>
            <a:ext cx="10113223" cy="3124200"/>
          </a:xfrm>
        </p:spPr>
        <p:txBody>
          <a:bodyPr>
            <a:normAutofit fontScale="62500" lnSpcReduction="20000"/>
          </a:bodyPr>
          <a:lstStyle/>
          <a:p>
            <a:r>
              <a:rPr lang="fr-FR"/>
              <a:t>Présentation du groupe</a:t>
            </a:r>
          </a:p>
          <a:p>
            <a:r>
              <a:rPr lang="fr-FR"/>
              <a:t>Organisation du groupe</a:t>
            </a:r>
          </a:p>
          <a:p>
            <a:r>
              <a:rPr lang="fr-FR"/>
              <a:t>Modèle Conceptuel</a:t>
            </a:r>
          </a:p>
          <a:p>
            <a:r>
              <a:rPr lang="fr-FR"/>
              <a:t>Modèle Logique</a:t>
            </a:r>
          </a:p>
          <a:p>
            <a:r>
              <a:rPr lang="fr-FR"/>
              <a:t>Modèle Physique</a:t>
            </a:r>
          </a:p>
          <a:p>
            <a:r>
              <a:rPr lang="fr-FR"/>
              <a:t>Exemple de requête</a:t>
            </a:r>
          </a:p>
          <a:p>
            <a:r>
              <a:rPr lang="fr-FR"/>
              <a:t>Exemple de procédure stockée</a:t>
            </a:r>
          </a:p>
          <a:p>
            <a:r>
              <a:rPr lang="fr-FR"/>
              <a:t>Exemple de trigger</a:t>
            </a:r>
          </a:p>
          <a:p>
            <a:r>
              <a:rPr lang="fr-FR"/>
              <a:t>Développement de l'application</a:t>
            </a:r>
          </a:p>
          <a:p>
            <a:r>
              <a:rPr lang="fr-FR"/>
              <a:t>Démonstration de l'application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21" y="2913676"/>
            <a:ext cx="2556588" cy="255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groupe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56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4659"/>
            <a:ext cx="10018713" cy="1752599"/>
          </a:xfrm>
        </p:spPr>
        <p:txBody>
          <a:bodyPr/>
          <a:lstStyle/>
          <a:p>
            <a:r>
              <a:rPr lang="fr-FR"/>
              <a:t>Organisation – Base de Données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442" y="1533918"/>
            <a:ext cx="10452266" cy="4431876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23034205"/>
              </p:ext>
            </p:extLst>
          </p:nvPr>
        </p:nvGraphicFramePr>
        <p:xfrm>
          <a:off x="2313355" y="5965794"/>
          <a:ext cx="9600478" cy="1075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952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4659"/>
            <a:ext cx="10018713" cy="1752599"/>
          </a:xfrm>
        </p:spPr>
        <p:txBody>
          <a:bodyPr/>
          <a:lstStyle/>
          <a:p>
            <a:r>
              <a:rPr lang="fr-FR"/>
              <a:t>Organisation -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643" y="1425614"/>
            <a:ext cx="7399770" cy="4134621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02769729"/>
              </p:ext>
            </p:extLst>
          </p:nvPr>
        </p:nvGraphicFramePr>
        <p:xfrm>
          <a:off x="2313355" y="5965794"/>
          <a:ext cx="9600478" cy="1075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321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fr-FR"/>
              <a:t>Diagramme de flux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512" y="1752599"/>
            <a:ext cx="6460307" cy="3775969"/>
          </a:xfr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42424707"/>
              </p:ext>
            </p:extLst>
          </p:nvPr>
        </p:nvGraphicFramePr>
        <p:xfrm>
          <a:off x="2313355" y="5965794"/>
          <a:ext cx="9600478" cy="1075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9830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-494522"/>
            <a:ext cx="10018713" cy="1492899"/>
          </a:xfrm>
        </p:spPr>
        <p:txBody>
          <a:bodyPr/>
          <a:lstStyle/>
          <a:p>
            <a:r>
              <a:rPr lang="fr-FR"/>
              <a:t>Dictionnaire de données</a:t>
            </a:r>
            <a:endParaRPr lang="fr-FR">
              <a:latin typeface="Corbe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79" y="570521"/>
            <a:ext cx="9786773" cy="5625005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64654766"/>
              </p:ext>
            </p:extLst>
          </p:nvPr>
        </p:nvGraphicFramePr>
        <p:xfrm>
          <a:off x="2313355" y="5965794"/>
          <a:ext cx="9600478" cy="1075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6101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-513183"/>
            <a:ext cx="10056778" cy="1752599"/>
          </a:xfrm>
        </p:spPr>
        <p:txBody>
          <a:bodyPr/>
          <a:lstStyle/>
          <a:p>
            <a:r>
              <a:rPr lang="fr-FR"/>
              <a:t>Matrice des dépendances fonctionnelles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8853"/>
            <a:ext cx="12192000" cy="492964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59773514"/>
              </p:ext>
            </p:extLst>
          </p:nvPr>
        </p:nvGraphicFramePr>
        <p:xfrm>
          <a:off x="2313355" y="5965794"/>
          <a:ext cx="9600478" cy="1075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0535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659"/>
            <a:ext cx="10018713" cy="639153"/>
          </a:xfrm>
        </p:spPr>
        <p:txBody>
          <a:bodyPr>
            <a:normAutofit fontScale="90000"/>
          </a:bodyPr>
          <a:lstStyle/>
          <a:p>
            <a:r>
              <a:rPr lang="fr-FR"/>
              <a:t>Modèle Conceptuel des Données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27" y="643812"/>
            <a:ext cx="9442579" cy="5548377"/>
          </a:xfr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72582036"/>
              </p:ext>
            </p:extLst>
          </p:nvPr>
        </p:nvGraphicFramePr>
        <p:xfrm>
          <a:off x="2313355" y="5965794"/>
          <a:ext cx="9600478" cy="1075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21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462</Words>
  <Application>Microsoft Office PowerPoint</Application>
  <PresentationFormat>Widescreen</PresentationFormat>
  <Paragraphs>265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Parallax</vt:lpstr>
      <vt:lpstr>Projet Modélisation</vt:lpstr>
      <vt:lpstr>SOMMAIRE</vt:lpstr>
      <vt:lpstr>Présentation du groupe</vt:lpstr>
      <vt:lpstr>Organisation – Base de Données</vt:lpstr>
      <vt:lpstr>Organisation - Application</vt:lpstr>
      <vt:lpstr>Diagramme de flux</vt:lpstr>
      <vt:lpstr>Dictionnaire de données</vt:lpstr>
      <vt:lpstr>Matrice des dépendances fonctionnelles</vt:lpstr>
      <vt:lpstr>Modèle Conceptuel des Données</vt:lpstr>
      <vt:lpstr>Modèle Logique des Données</vt:lpstr>
      <vt:lpstr>Modèle Physique des Données</vt:lpstr>
      <vt:lpstr>Exemple de requête</vt:lpstr>
      <vt:lpstr>Exemple de procédure stockée</vt:lpstr>
      <vt:lpstr>Exemple de décleucheur</vt:lpstr>
      <vt:lpstr>Développement de l’application</vt:lpstr>
      <vt:lpstr>Démonstration de l’application</vt:lpstr>
      <vt:lpstr>Ecarts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Modélisation</dc:title>
  <dc:creator>Nico</dc:creator>
  <cp:lastModifiedBy>HURTEVENT NICOLAS</cp:lastModifiedBy>
  <cp:revision>5</cp:revision>
  <dcterms:modified xsi:type="dcterms:W3CDTF">2017-04-06T22:20:36Z</dcterms:modified>
</cp:coreProperties>
</file>