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9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B486-4801-44AC-BC73-8BFA38E9233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E9029-30A7-4FBC-952D-F9955EF1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3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30629" y="6209211"/>
            <a:ext cx="12427132" cy="7663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008DB8-D7CF-430A-BC6E-ADA59D651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9005" y="635214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Computational Journalism Lab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60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BB3B-0898-4031-B055-E79206A7AE6D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16AC-8207-4393-AFF5-AA9D62CCECA5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30629" y="6209211"/>
            <a:ext cx="12427132" cy="7663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008DB8-D7CF-430A-BC6E-ADA59D651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9005" y="635214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Computational Journalism Lab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39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B76A-EDF0-412A-B41E-4D1803D4F847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9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CE3-BB52-4A2D-83D4-8FCB05EEC6AC}" type="datetime1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3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AAC2-85A4-4EED-85B3-81A880F082C1}" type="datetime1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A87-C380-4BF2-AE7D-19349C30EEFC}" type="datetime1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8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C6DE-766D-4A35-B88F-85EBB456D501}" type="datetime1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A00B-968B-4185-8A63-BB13EB26F976}" type="datetime1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F9A2-BCF6-4639-9392-85FC0FD54038}" type="datetime1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0F7D9-030A-4C0B-91E3-0957D35D230F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4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74171" y="6209211"/>
            <a:ext cx="12688388" cy="8631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Layoffs and newsroom productivity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Nick Hagar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005" y="635214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Computational Journalism Lab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54" y="1979488"/>
            <a:ext cx="6599492" cy="183657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3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 layoffs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– news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Layoffs and newsroom productivity</vt:lpstr>
      <vt:lpstr>PowerPoint Presentation</vt:lpstr>
      <vt:lpstr>Motivation - layoffs</vt:lpstr>
      <vt:lpstr>Motivation – news production</vt:lpstr>
      <vt:lpstr>Expectations</vt:lpstr>
      <vt:lpstr>Data</vt:lpstr>
      <vt:lpstr>Methods</vt:lpstr>
      <vt:lpstr>Initial 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Layoffs and newsroom productivity</dc:title>
  <dc:creator>Nicholas Hagar</dc:creator>
  <cp:lastModifiedBy>Nicholas Hagar</cp:lastModifiedBy>
  <cp:revision>3</cp:revision>
  <dcterms:created xsi:type="dcterms:W3CDTF">2020-02-11T23:38:36Z</dcterms:created>
  <dcterms:modified xsi:type="dcterms:W3CDTF">2020-02-11T23:44:36Z</dcterms:modified>
</cp:coreProperties>
</file>