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1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4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3C36-4062-4633-9F23-A7745E8D258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2B6B-92E9-4530-BBC9-D3F96BB1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499653"/>
            <a:ext cx="3486637" cy="5858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7057" y="499653"/>
            <a:ext cx="940279" cy="5944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40679" y="577970"/>
            <a:ext cx="34506" cy="57803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63" y="482400"/>
            <a:ext cx="3486637" cy="5858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4310" y="723941"/>
            <a:ext cx="2838090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3"/>
          </p:cNvCxnSpPr>
          <p:nvPr/>
        </p:nvCxnSpPr>
        <p:spPr>
          <a:xfrm>
            <a:off x="7772400" y="832110"/>
            <a:ext cx="310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192219" y="723941"/>
            <a:ext cx="451449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4310" y="940279"/>
            <a:ext cx="2838090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7772400" y="1048448"/>
            <a:ext cx="310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192219" y="940279"/>
            <a:ext cx="451449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34310" y="1154968"/>
            <a:ext cx="2838090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7772400" y="1263137"/>
            <a:ext cx="310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92219" y="1154968"/>
            <a:ext cx="451449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34310" y="1383614"/>
            <a:ext cx="2838090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7772400" y="1491783"/>
            <a:ext cx="310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92219" y="1383614"/>
            <a:ext cx="451449" cy="2163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34310" y="388189"/>
            <a:ext cx="37093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499653"/>
            <a:ext cx="3486637" cy="5858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7057" y="499653"/>
            <a:ext cx="940279" cy="59442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Hameleers, Niels (HSR / OIFHML)</dc:creator>
  <cp:lastModifiedBy>Hameleers, Niels (HSR / OIFHML)</cp:lastModifiedBy>
  <cp:revision>3</cp:revision>
  <dcterms:created xsi:type="dcterms:W3CDTF">2021-12-06T12:37:31Z</dcterms:created>
  <dcterms:modified xsi:type="dcterms:W3CDTF">2021-12-06T14:17:02Z</dcterms:modified>
</cp:coreProperties>
</file>