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98AF-DEA9-4761-90A6-E97B37A019B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8596-DEB6-4ECD-9584-9B6F23FE1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6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98AF-DEA9-4761-90A6-E97B37A019B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8596-DEB6-4ECD-9584-9B6F23FE1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0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98AF-DEA9-4761-90A6-E97B37A019B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8596-DEB6-4ECD-9584-9B6F23FE1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5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98AF-DEA9-4761-90A6-E97B37A019B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8596-DEB6-4ECD-9584-9B6F23FE1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7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98AF-DEA9-4761-90A6-E97B37A019B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8596-DEB6-4ECD-9584-9B6F23FE1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9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98AF-DEA9-4761-90A6-E97B37A019B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8596-DEB6-4ECD-9584-9B6F23FE1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1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98AF-DEA9-4761-90A6-E97B37A019B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8596-DEB6-4ECD-9584-9B6F23FE1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9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98AF-DEA9-4761-90A6-E97B37A019B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8596-DEB6-4ECD-9584-9B6F23FE1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5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98AF-DEA9-4761-90A6-E97B37A019B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8596-DEB6-4ECD-9584-9B6F23FE1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1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98AF-DEA9-4761-90A6-E97B37A019B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8596-DEB6-4ECD-9584-9B6F23FE1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0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98AF-DEA9-4761-90A6-E97B37A019B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8596-DEB6-4ECD-9584-9B6F23FE1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1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498AF-DEA9-4761-90A6-E97B37A019B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78596-DEB6-4ECD-9584-9B6F23FE1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4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4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523" y="1380839"/>
            <a:ext cx="4686954" cy="40963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66226" y="3571336"/>
            <a:ext cx="4873925" cy="1905825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51562" y="1380839"/>
            <a:ext cx="1216325" cy="4183199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20574" y="3631721"/>
            <a:ext cx="1069675" cy="1759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2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256" y="1139300"/>
            <a:ext cx="4677428" cy="40963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95358" y="3709357"/>
            <a:ext cx="1639020" cy="152626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8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256" y="1139300"/>
            <a:ext cx="4677428" cy="4096322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932829"/>
              </p:ext>
            </p:extLst>
          </p:nvPr>
        </p:nvGraphicFramePr>
        <p:xfrm>
          <a:off x="2956947" y="1457862"/>
          <a:ext cx="426528" cy="3664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528">
                  <a:extLst>
                    <a:ext uri="{9D8B030D-6E8A-4147-A177-3AD203B41FA5}">
                      <a16:colId xmlns:a16="http://schemas.microsoft.com/office/drawing/2014/main" val="3805917805"/>
                    </a:ext>
                  </a:extLst>
                </a:gridCol>
              </a:tblGrid>
              <a:tr h="366455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741000"/>
                  </a:ext>
                </a:extLst>
              </a:tr>
              <a:tr h="366455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823578"/>
                  </a:ext>
                </a:extLst>
              </a:tr>
              <a:tr h="366455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55583"/>
                  </a:ext>
                </a:extLst>
              </a:tr>
              <a:tr h="366455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912300"/>
                  </a:ext>
                </a:extLst>
              </a:tr>
              <a:tr h="366455"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821756"/>
                  </a:ext>
                </a:extLst>
              </a:tr>
              <a:tr h="366455"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396204"/>
                  </a:ext>
                </a:extLst>
              </a:tr>
              <a:tr h="366455">
                <a:tc>
                  <a:txBody>
                    <a:bodyPr/>
                    <a:lstStyle/>
                    <a:p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210948"/>
                  </a:ext>
                </a:extLst>
              </a:tr>
              <a:tr h="366455">
                <a:tc>
                  <a:txBody>
                    <a:bodyPr/>
                    <a:lstStyle/>
                    <a:p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993348"/>
                  </a:ext>
                </a:extLst>
              </a:tr>
              <a:tr h="366455"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252868"/>
                  </a:ext>
                </a:extLst>
              </a:tr>
              <a:tr h="366455">
                <a:tc>
                  <a:txBody>
                    <a:bodyPr/>
                    <a:lstStyle/>
                    <a:p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44207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093632"/>
              </p:ext>
            </p:extLst>
          </p:nvPr>
        </p:nvGraphicFramePr>
        <p:xfrm>
          <a:off x="4248987" y="693786"/>
          <a:ext cx="439468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670">
                  <a:extLst>
                    <a:ext uri="{9D8B030D-6E8A-4147-A177-3AD203B41FA5}">
                      <a16:colId xmlns:a16="http://schemas.microsoft.com/office/drawing/2014/main" val="2640004179"/>
                    </a:ext>
                  </a:extLst>
                </a:gridCol>
                <a:gridCol w="1098670">
                  <a:extLst>
                    <a:ext uri="{9D8B030D-6E8A-4147-A177-3AD203B41FA5}">
                      <a16:colId xmlns:a16="http://schemas.microsoft.com/office/drawing/2014/main" val="296785282"/>
                    </a:ext>
                  </a:extLst>
                </a:gridCol>
                <a:gridCol w="1098670">
                  <a:extLst>
                    <a:ext uri="{9D8B030D-6E8A-4147-A177-3AD203B41FA5}">
                      <a16:colId xmlns:a16="http://schemas.microsoft.com/office/drawing/2014/main" val="2319800761"/>
                    </a:ext>
                  </a:extLst>
                </a:gridCol>
                <a:gridCol w="1098670">
                  <a:extLst>
                    <a:ext uri="{9D8B030D-6E8A-4147-A177-3AD203B41FA5}">
                      <a16:colId xmlns:a16="http://schemas.microsoft.com/office/drawing/2014/main" val="2145597023"/>
                    </a:ext>
                  </a:extLst>
                </a:gridCol>
              </a:tblGrid>
              <a:tr h="289625">
                <a:tc>
                  <a:txBody>
                    <a:bodyPr/>
                    <a:lstStyle/>
                    <a:p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16956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00868" y="1139298"/>
            <a:ext cx="72808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labels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20903" y="5854460"/>
            <a:ext cx="72808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labels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00868" y="690214"/>
            <a:ext cx="103425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positions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49218" y="5854460"/>
            <a:ext cx="103425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positions</a:t>
            </a:r>
            <a:endParaRPr lang="en-US"/>
          </a:p>
        </p:txBody>
      </p:sp>
      <p:cxnSp>
        <p:nvCxnSpPr>
          <p:cNvPr id="11" name="Straight Arrow Connector 10"/>
          <p:cNvCxnSpPr>
            <a:stCxn id="9" idx="0"/>
            <a:endCxn id="2" idx="2"/>
          </p:cNvCxnSpPr>
          <p:nvPr/>
        </p:nvCxnSpPr>
        <p:spPr>
          <a:xfrm flipV="1">
            <a:off x="2866347" y="5122412"/>
            <a:ext cx="303864" cy="7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  <a:endCxn id="3" idx="3"/>
          </p:cNvCxnSpPr>
          <p:nvPr/>
        </p:nvCxnSpPr>
        <p:spPr>
          <a:xfrm flipH="1">
            <a:off x="8643667" y="874880"/>
            <a:ext cx="457201" cy="17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1"/>
          </p:cNvCxnSpPr>
          <p:nvPr/>
        </p:nvCxnSpPr>
        <p:spPr>
          <a:xfrm flipH="1">
            <a:off x="8250684" y="1323964"/>
            <a:ext cx="8501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</p:cNvCxnSpPr>
          <p:nvPr/>
        </p:nvCxnSpPr>
        <p:spPr>
          <a:xfrm flipH="1" flipV="1">
            <a:off x="3812875" y="5235622"/>
            <a:ext cx="72070" cy="6188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149306" y="1139298"/>
            <a:ext cx="4019909" cy="3185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08478" y="1457862"/>
            <a:ext cx="339305" cy="3747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8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Hameleers, Niels (HSR / OIFHML)</dc:creator>
  <cp:lastModifiedBy>Hameleers, Niels (HSR / OIFHML)</cp:lastModifiedBy>
  <cp:revision>3</cp:revision>
  <dcterms:created xsi:type="dcterms:W3CDTF">2021-11-29T12:24:53Z</dcterms:created>
  <dcterms:modified xsi:type="dcterms:W3CDTF">2021-11-29T12:52:45Z</dcterms:modified>
</cp:coreProperties>
</file>