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a362f7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a362f7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3726998d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3726998d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3726998d_4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3726998d_4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a362f7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a362f7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3726998d_4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3726998d_4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nkurzing/sentiment-analysis-for-financial-n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documents/edit/8379d546-2a1e-4981-ab98-97fc7b08e275/0?callback=close&amp;name=slides&amp;callback_type=back&amp;v=510&amp;s=720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5800"/>
            <a:ext cx="85206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latin typeface="Roboto"/>
                <a:ea typeface="Roboto"/>
                <a:cs typeface="Roboto"/>
                <a:sym typeface="Roboto"/>
              </a:rPr>
              <a:t>Financial Headlines Sentiment Analysis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44250" y="945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Transfer Learning Approach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" y="1933850"/>
            <a:ext cx="9109655" cy="34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9975" y="1074550"/>
            <a:ext cx="82740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What?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1"/>
              <a:t>Predict the sentiment (</a:t>
            </a:r>
            <a:r>
              <a:rPr b="1" lang="en-GB" sz="2301" u="sng"/>
              <a:t>positive</a:t>
            </a:r>
            <a:r>
              <a:rPr lang="en-GB" sz="2301"/>
              <a:t> or </a:t>
            </a:r>
            <a:r>
              <a:rPr b="1" lang="en-GB" sz="2301" u="sng"/>
              <a:t>negative)</a:t>
            </a:r>
            <a:r>
              <a:rPr lang="en-GB" sz="2301"/>
              <a:t> of financial news headlines</a:t>
            </a:r>
            <a:endParaRPr sz="23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How?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NLP (Python, Spacy)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LSTM Neural Network (Pytorch/FastAI) + Transfer Learning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With?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Dataset</a:t>
            </a:r>
            <a:r>
              <a:rPr lang="en-GB" sz="2200"/>
              <a:t>: 1,945 financial news headlines labelled as positive or negative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text to numbers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1378625" y="1451875"/>
            <a:ext cx="6583800" cy="2239725"/>
            <a:chOff x="1387075" y="1207038"/>
            <a:chExt cx="6583800" cy="2239725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1387075" y="1207038"/>
              <a:ext cx="6583800" cy="2239725"/>
              <a:chOff x="1388550" y="1586025"/>
              <a:chExt cx="6583800" cy="2239725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1388550" y="1586025"/>
                <a:ext cx="6583800" cy="608700"/>
              </a:xfrm>
              <a:prstGeom prst="flowChartAlternateProcess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/>
                  <a:t>The expansion aims to attract new customers both in Finland and .</a:t>
                </a:r>
                <a:endParaRPr b="1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388550" y="3311250"/>
                <a:ext cx="6549300" cy="5145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</a:rPr>
                  <a:t>Expansion / Attract / New Customers </a:t>
                </a:r>
                <a:endParaRPr b="1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GB" u="sng">
                    <a:solidFill>
                      <a:schemeClr val="dk1"/>
                    </a:solidFill>
                  </a:rPr>
                  <a:t>3 positive words → Positive sentiment</a:t>
                </a:r>
                <a:endParaRPr b="1" u="sng"/>
              </a:p>
            </p:txBody>
          </p:sp>
        </p:grpSp>
        <p:sp>
          <p:nvSpPr>
            <p:cNvPr id="72" name="Google Shape;72;p15"/>
            <p:cNvSpPr/>
            <p:nvPr/>
          </p:nvSpPr>
          <p:spPr>
            <a:xfrm>
              <a:off x="4044300" y="1921588"/>
              <a:ext cx="692400" cy="8106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NLP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From text to numbers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225800" y="2246063"/>
            <a:ext cx="692400" cy="81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972625" y="1392288"/>
            <a:ext cx="6583800" cy="6087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By cutting the number of plants , the group will trim fixed costs  </a:t>
            </a:r>
            <a:endParaRPr b="1"/>
          </a:p>
        </p:txBody>
      </p:sp>
      <p:sp>
        <p:nvSpPr>
          <p:cNvPr id="80" name="Google Shape;80;p16"/>
          <p:cNvSpPr/>
          <p:nvPr/>
        </p:nvSpPr>
        <p:spPr>
          <a:xfrm>
            <a:off x="1361375" y="3242338"/>
            <a:ext cx="6549300" cy="51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Cut / Plants / Trim / Cost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3 Negative Words </a:t>
            </a:r>
            <a:r>
              <a:rPr b="1" lang="en-GB" u="sng">
                <a:solidFill>
                  <a:schemeClr val="dk1"/>
                </a:solidFill>
              </a:rPr>
              <a:t>→ But the sentiment is positive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100" y="1168450"/>
            <a:ext cx="7629649" cy="2606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 flipH="1" rot="10800000">
            <a:off x="819600" y="3807950"/>
            <a:ext cx="80205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Power of Transfer Learning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68300" y="4002075"/>
            <a:ext cx="2330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90% Accuracy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723900" y="4002075"/>
            <a:ext cx="2330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Trained only with 1,945 headlines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509700" y="4002075"/>
            <a:ext cx="2330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Easy to adapt to other context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🚀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76750" y="1553525"/>
            <a:ext cx="3107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Include Neutral Sentiment as a classification class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837950" y="1553525"/>
            <a:ext cx="3107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Deploy the application in a business </a:t>
            </a:r>
            <a:r>
              <a:rPr b="1" lang="en-GB">
                <a:solidFill>
                  <a:schemeClr val="dk1"/>
                </a:solidFill>
              </a:rPr>
              <a:t>environment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802450" y="2571750"/>
            <a:ext cx="3107100" cy="90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Study the impact on the model accuracy of adding more labelled data to the training set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